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0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9/10/2018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 dirty="0"/>
              <a:t>Proposal on Inter-band EN-DC </a:t>
            </a:r>
            <a:r>
              <a:rPr lang="en-US"/>
              <a:t>power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44208" y="217765"/>
            <a:ext cx="2358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RP-182046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#81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Gold Coast, Australia, September 10 - 13,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9.2.1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96944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7"/>
            <a:ext cx="8748464" cy="587726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There are current proposals on changing the endorsed RAN4 CR and changing the RAN1 agreement. For this, (at least) the following should also be agreed: </a:t>
            </a:r>
          </a:p>
          <a:p>
            <a:pPr lvl="1"/>
            <a:r>
              <a:rPr lang="en-US" dirty="0"/>
              <a:t>The procedure of scaling vs. dropping should be aligned between intra-band and inter-band</a:t>
            </a:r>
          </a:p>
          <a:p>
            <a:pPr lvl="2"/>
            <a:r>
              <a:rPr lang="en-US" dirty="0"/>
              <a:t>Meaning that scaling vs. dropping of NR due to MPR/A-MPR as a function of LTE allocation should follow the same rule</a:t>
            </a:r>
          </a:p>
          <a:p>
            <a:pPr lvl="1"/>
            <a:r>
              <a:rPr lang="en-US" dirty="0"/>
              <a:t>Add configuration (‘1 bit’) to switch between ‘Old’ and ‘New’ mode</a:t>
            </a:r>
          </a:p>
          <a:p>
            <a:pPr marL="914400" lvl="2" indent="0">
              <a:buNone/>
            </a:pPr>
            <a:r>
              <a:rPr lang="en-US" dirty="0"/>
              <a:t>‘Old’ meaning the endorsed RAN4 CR, ‘New’ meaning the modified CR</a:t>
            </a:r>
          </a:p>
          <a:p>
            <a:pPr lvl="1"/>
            <a:r>
              <a:rPr lang="en-US" dirty="0"/>
              <a:t>Add threshold: </a:t>
            </a:r>
          </a:p>
          <a:p>
            <a:pPr lvl="2"/>
            <a:r>
              <a:rPr lang="en-US" dirty="0"/>
              <a:t>UE is allowed to drop NR if the power scaling applied to NR due to LTE is more than </a:t>
            </a:r>
            <a:r>
              <a:rPr lang="en-US" dirty="0" err="1"/>
              <a:t>XdB</a:t>
            </a:r>
            <a:r>
              <a:rPr lang="en-US" dirty="0"/>
              <a:t>. </a:t>
            </a:r>
          </a:p>
          <a:p>
            <a:pPr lvl="3"/>
            <a:r>
              <a:rPr lang="en-US" dirty="0"/>
              <a:t>X is to be determined by RAN1</a:t>
            </a:r>
          </a:p>
          <a:p>
            <a:pPr lvl="2"/>
            <a:r>
              <a:rPr lang="en-US" dirty="0"/>
              <a:t>In addition, in the intra-band case, UE is allowed to drop NR if the LTE-to-NR PSD difference is more than </a:t>
            </a:r>
            <a:r>
              <a:rPr lang="en-US" dirty="0" err="1"/>
              <a:t>YdB</a:t>
            </a:r>
            <a:endParaRPr lang="en-US" dirty="0"/>
          </a:p>
          <a:p>
            <a:pPr lvl="3"/>
            <a:r>
              <a:rPr lang="en-US" dirty="0"/>
              <a:t>Y is to be determined by RAN4</a:t>
            </a:r>
          </a:p>
          <a:p>
            <a:pPr lvl="2"/>
            <a:r>
              <a:rPr lang="en-US" dirty="0"/>
              <a:t>No configurability for X and Y</a:t>
            </a:r>
          </a:p>
          <a:p>
            <a:pPr lvl="2"/>
            <a:r>
              <a:rPr lang="en-US" dirty="0"/>
              <a:t>The procedures related to X and Y are to be captured in 38.213</a:t>
            </a:r>
          </a:p>
          <a:p>
            <a:pPr lvl="1"/>
            <a:r>
              <a:rPr lang="en-US" dirty="0"/>
              <a:t>Handling of partial overlap (LTE SRS overlapping NR PUSCH/PUCCH, async EN-DC, etc.) :</a:t>
            </a:r>
          </a:p>
          <a:p>
            <a:pPr lvl="2"/>
            <a:r>
              <a:rPr lang="en-US" dirty="0"/>
              <a:t>For partial overlap, scaling and dropping remains up to UE implementation</a:t>
            </a:r>
          </a:p>
          <a:p>
            <a:pPr lvl="2"/>
            <a:r>
              <a:rPr lang="en-US" dirty="0"/>
              <a:t>Capture this in 38.213</a:t>
            </a:r>
          </a:p>
          <a:p>
            <a:pPr lvl="1"/>
            <a:r>
              <a:rPr lang="en-US" dirty="0"/>
              <a:t>Handling NR scaling in NR UL CA:</a:t>
            </a:r>
          </a:p>
          <a:p>
            <a:pPr lvl="2"/>
            <a:r>
              <a:rPr lang="en-US" dirty="0"/>
              <a:t>In NR UL CA, the prioritization among NR CCs in the case of scaling remains up to UE implementation </a:t>
            </a:r>
          </a:p>
          <a:p>
            <a:pPr lvl="2"/>
            <a:r>
              <a:rPr lang="en-US" dirty="0"/>
              <a:t>Capture this in 38.213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2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96944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7"/>
            <a:ext cx="8748464" cy="5877269"/>
          </a:xfrm>
        </p:spPr>
        <p:txBody>
          <a:bodyPr>
            <a:normAutofit/>
          </a:bodyPr>
          <a:lstStyle/>
          <a:p>
            <a:r>
              <a:rPr lang="en-US" dirty="0"/>
              <a:t>Some of the items in the previous slide require a lot of additional discussion</a:t>
            </a:r>
          </a:p>
          <a:p>
            <a:r>
              <a:rPr lang="en-US" dirty="0"/>
              <a:t>Due to the limited time available in the WGs, adopt the endorsed RAN4 CR with no changes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18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19115</TotalTime>
  <Words>309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Proposal on Inter-band EN-DC power control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1385</cp:revision>
  <dcterms:created xsi:type="dcterms:W3CDTF">2015-04-22T00:12:23Z</dcterms:created>
  <dcterms:modified xsi:type="dcterms:W3CDTF">2018-09-10T09:53:14Z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