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2"/>
    <p:restoredTop sz="94670"/>
  </p:normalViewPr>
  <p:slideViewPr>
    <p:cSldViewPr snapToGrid="0" snapToObjects="1">
      <p:cViewPr varScale="1">
        <p:scale>
          <a:sx n="113" d="100"/>
          <a:sy n="113" d="100"/>
        </p:scale>
        <p:origin x="1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D5882-D623-4341-A11C-5CCAF268C7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D53C71-74F5-014C-AF8C-6E17E13E43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BD11F-7D5B-6442-886F-FAD2AEF85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1BFAF5-4464-3C4F-BFA4-3EFF0D125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FE4E4-E520-FE4C-96B9-360C7F7D5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339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8F8C2-CA4F-874B-934B-75BB7B4BF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2ADDBF-C6AA-7F4D-9AD3-B3F4449E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15BE3-FA23-6347-A5C0-B902BE0B4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21284-C4C4-F746-8489-20C4A66E8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B1D72-5C54-CA4E-B461-2B3FDBA03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38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946F47-69A0-BB47-ADBF-CAB75A27CB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99EECC-F0C9-5147-9B80-621F47CB40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8759D-E4F1-FB4D-A016-40ECFF4A4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3138B1-276D-D847-9961-A99C87587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F4A84-BD6A-1A45-AC6E-C7725479F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114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ED56-AAA8-D84E-AF17-DD0D930BC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78127-21B0-8649-ADF9-07304F805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02C5E-CC03-DA4C-BF9D-F997148A5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63899C-5831-2042-8031-BB6F8811C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651FEE-93FD-0943-9AFE-57A4EE374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88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B606B-9E28-3D4B-B05E-D5D87E919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DD57B1-BE3A-8543-A5F9-69AD5AF88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02337-1DA5-B948-B70E-7644A6C7C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7134B-F7EB-FC43-9D05-85F89708F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8BA8BB-FC1E-EA45-8A8A-DD423707D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0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C2DFB-8E0B-BB41-A367-2973B837F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9350B-F778-B846-BD6A-C72E36453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70685-A974-A14A-BD32-E3E94509B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2413BF-0CBE-7345-967B-54B1E486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01EC8F-1CB9-F542-AEBD-FBADE61E6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285D2-F373-DF4F-8121-D9F80C1A8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23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CEEFA-9DCC-F945-A3A6-DEE6ED142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A7113E-F759-F540-B088-34B990EBD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F76E17-3B83-4548-A7BB-37219ACD6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B399A4-9770-2C4D-A6E1-E11BB0471B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E689D1-3D5D-9A4F-BE0B-B7E19673E2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732FC4-C128-9E43-90D8-3EBECE680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ACFCF-26AB-D14E-80AE-27FCF3342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DF70C2-6E10-8E41-9D84-B0227263A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895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6012E-B5A1-8245-894B-A99411729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651216-5D49-5541-A780-BDA2BE97B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1D1403-FA43-B84E-9DB7-4B530ECA4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604AE3-5AFB-564D-957D-7E4F4BFDB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71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479798-EA1B-E646-A886-76F674266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A9602F-5A3E-B24A-AE75-72A36BB9B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5A5495-E9F9-2241-A4EC-A5706FEB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129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E294F-CED9-894F-A1A1-0D2D79183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D7E30-F0DA-DE43-A573-EB3EBD4F0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17F30C-4590-6E4B-959D-B1BFAF454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EE5325-F1B2-C74B-8A9A-B04898E64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B7BFAC-45A4-E646-9000-7D3CBBF1A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C19270-13B4-764E-B91A-D982822B7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491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1E72E-13F0-0B44-95DD-52D78A9AB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094F39-A6F8-894B-AF1C-9EF7816F1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D46019-4AB6-8246-A920-9268CFAFA5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8B146B-A2AC-8349-B907-58079E84F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DFE7B3-0817-FC48-ABDC-B6AD34A16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C99A67-54BE-D946-881A-042D91BC1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74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E55313-2FBE-0545-B860-3DBC36017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9BC995-87B6-9A4B-B45D-F348F6675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6711A-218D-364C-9222-04A046E8EC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6CE11-477E-804C-A6A7-568E9A9D0AB5}" type="datetimeFigureOut">
              <a:rPr lang="en-US" smtClean="0"/>
              <a:t>6/14/18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8E082-CB2A-A04B-AEF7-7930FC2EA1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2DE4D-274E-FC45-A2B3-BFD71FCEA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C938E-D4FF-B947-8BB9-093E88D587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296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0E9A3-CDD4-D049-B4F6-3B1D9BB16F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 of Offline Discussions</a:t>
            </a:r>
            <a:br>
              <a:rPr lang="en-US" dirty="0"/>
            </a:br>
            <a:r>
              <a:rPr lang="en-US" dirty="0"/>
              <a:t>Pi/2 BPSK for FR1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9EA47B-E527-AE47-8114-F746C31EDA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131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7E145D-371F-CC43-8C29-E3189DAAC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044" y="516114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IN" dirty="0"/>
              <a:t>Participants:  Nokia, Huawei, Intel, Qualcomm, Broadcom, IITM, IITH, </a:t>
            </a:r>
            <a:r>
              <a:rPr lang="en-IN" dirty="0" err="1"/>
              <a:t>CEWiT</a:t>
            </a:r>
            <a:r>
              <a:rPr lang="en-IN" dirty="0"/>
              <a:t>,  RAN4 Vice Chair</a:t>
            </a:r>
          </a:p>
          <a:p>
            <a:pPr marL="0" indent="0">
              <a:buNone/>
            </a:pPr>
            <a:r>
              <a:rPr lang="en-IN" dirty="0"/>
              <a:t>Discussed CR RP-181331</a:t>
            </a:r>
          </a:p>
          <a:p>
            <a:pPr marL="0" indent="0">
              <a:buNone/>
            </a:pPr>
            <a:endParaRPr lang="en-IN" dirty="0"/>
          </a:p>
          <a:p>
            <a:pPr marL="0" indent="0">
              <a:buNone/>
            </a:pPr>
            <a:br>
              <a:rPr lang="en-IN" dirty="0"/>
            </a:br>
            <a:r>
              <a:rPr lang="en-IN" dirty="0"/>
              <a:t>Option 1:  Put all the values that are not agreed TBD (or a range of values) and finish it in the September drop. </a:t>
            </a:r>
            <a:br>
              <a:rPr lang="en-IN" dirty="0"/>
            </a:br>
            <a:br>
              <a:rPr lang="en-IN" dirty="0"/>
            </a:br>
            <a:r>
              <a:rPr lang="en-IN" dirty="0"/>
              <a:t>Option 2:  Put in a square bracket on the proposed values and finalise  in the September drop </a:t>
            </a:r>
            <a:br>
              <a:rPr lang="en-IN" dirty="0"/>
            </a:br>
            <a:endParaRPr lang="en-IN" dirty="0"/>
          </a:p>
          <a:p>
            <a:pPr marL="0" indent="0">
              <a:buNone/>
            </a:pPr>
            <a:r>
              <a:rPr lang="en-IN"/>
              <a:t>No consensus; </a:t>
            </a:r>
            <a:r>
              <a:rPr lang="en-IN" dirty="0"/>
              <a:t>Suggestion to kick the can down to release 16 is not acceptable to IITM, IITH and </a:t>
            </a:r>
            <a:r>
              <a:rPr lang="en-IN" dirty="0" err="1"/>
              <a:t>CEWiT</a:t>
            </a:r>
            <a:r>
              <a:rPr lang="en-IN" dirty="0"/>
              <a:t>.</a:t>
            </a:r>
            <a:br>
              <a:rPr lang="en-IN" dirty="0"/>
            </a:b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2849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28</Words>
  <Application>Microsoft Macintosh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Summary of Offline Discussions Pi/2 BPSK for FR1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 Pi/2 BPSK for FR1</dc:title>
  <dc:creator>IIT Madras</dc:creator>
  <cp:lastModifiedBy>IIT Madras</cp:lastModifiedBy>
  <cp:revision>18</cp:revision>
  <dcterms:created xsi:type="dcterms:W3CDTF">2018-06-14T16:04:13Z</dcterms:created>
  <dcterms:modified xsi:type="dcterms:W3CDTF">2018-06-14T19:33:47Z</dcterms:modified>
</cp:coreProperties>
</file>