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7" r:id="rId3"/>
    <p:sldId id="27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86" d="100"/>
          <a:sy n="86" d="100"/>
        </p:scale>
        <p:origin x="1282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2018/6/11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2018/6/11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2018/6/11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2018/6/11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2018/6/11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Discussion on UE feature for 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DL </a:t>
            </a:r>
            <a:r>
              <a:rPr lang="en-US" altLang="ja-JP" dirty="0"/>
              <a:t>4-layer MIMO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800800" cy="1752600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 smtClean="0"/>
              <a:t>China Unicom,</a:t>
            </a:r>
            <a:r>
              <a:rPr lang="en-AU" altLang="ja-JP" dirty="0" smtClean="0"/>
              <a:t> </a:t>
            </a:r>
            <a:r>
              <a:rPr lang="en-AU" altLang="zh-CN" dirty="0" smtClean="0"/>
              <a:t>British Telecom, CHTTL, </a:t>
            </a:r>
            <a:r>
              <a:rPr lang="en-US" altLang="zh-CN" dirty="0" smtClean="0"/>
              <a:t>Deutsche Telekom, </a:t>
            </a:r>
            <a:r>
              <a:rPr lang="en-AU" altLang="zh-CN" dirty="0" smtClean="0"/>
              <a:t>Huawei, </a:t>
            </a:r>
            <a:r>
              <a:rPr lang="en-AU" altLang="zh-CN" dirty="0" err="1" smtClean="0"/>
              <a:t>HiSilicon</a:t>
            </a:r>
            <a:r>
              <a:rPr lang="en-AU" altLang="zh-CN" dirty="0" smtClean="0"/>
              <a:t>, </a:t>
            </a:r>
            <a:r>
              <a:rPr lang="en-US" altLang="zh-CN" dirty="0" smtClean="0"/>
              <a:t>LGUPLUS, </a:t>
            </a:r>
            <a:r>
              <a:rPr lang="en-AU" altLang="zh-CN" dirty="0" smtClean="0"/>
              <a:t>NTT DOCOMO, </a:t>
            </a:r>
            <a:r>
              <a:rPr lang="en-GB" altLang="zh-CN" dirty="0" smtClean="0"/>
              <a:t>Orange, </a:t>
            </a:r>
            <a:r>
              <a:rPr lang="en-US" altLang="zh-CN" dirty="0" smtClean="0"/>
              <a:t>Sprint, </a:t>
            </a:r>
            <a:r>
              <a:rPr lang="en-GB" altLang="zh-CN" dirty="0" smtClean="0"/>
              <a:t>Telecom Italia, </a:t>
            </a:r>
            <a:r>
              <a:rPr lang="it-IT" altLang="zh-CN" dirty="0" smtClean="0"/>
              <a:t>Telefonica, [</a:t>
            </a:r>
            <a:r>
              <a:rPr lang="en-US" altLang="zh-CN" dirty="0" err="1" smtClean="0"/>
              <a:t>Telia</a:t>
            </a:r>
            <a:r>
              <a:rPr lang="en-US" altLang="zh-CN" dirty="0" smtClean="0"/>
              <a:t> Company], </a:t>
            </a:r>
            <a:r>
              <a:rPr lang="en-AU" altLang="zh-CN" dirty="0" smtClean="0"/>
              <a:t>Telstra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2159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</a:t>
            </a:r>
            <a:r>
              <a:rPr lang="en-US" b="1" dirty="0" smtClean="0"/>
              <a:t>TSG RAN Meeting #80</a:t>
            </a:r>
            <a:endParaRPr lang="en-US" b="1" dirty="0"/>
          </a:p>
          <a:p>
            <a:r>
              <a:rPr lang="en-GB" altLang="zh-CN" b="1" dirty="0"/>
              <a:t>La Jolla, USA, June 11 - 14, </a:t>
            </a:r>
            <a:r>
              <a:rPr lang="en-GB" altLang="zh-CN" b="1" dirty="0" smtClean="0"/>
              <a:t>2018</a:t>
            </a:r>
          </a:p>
          <a:p>
            <a:endParaRPr lang="en-GB" b="1" i="1" dirty="0" smtClean="0"/>
          </a:p>
          <a:p>
            <a:r>
              <a:rPr lang="en-GB" b="1" dirty="0" smtClean="0"/>
              <a:t>Agenda: 9.8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RP-181299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A878472-0C6B-4FAD-A132-85B3B092A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Background </a:t>
            </a:r>
            <a:endParaRPr kumimoji="1" lang="ja-JP" altLang="en-US" baseline="30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48EC47C-23BE-45CE-8981-75E86FEAE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In RAN#78, the agreement on mandating 4Rx was reached in </a:t>
            </a:r>
            <a:r>
              <a:rPr lang="en-GB" altLang="zh-CN" dirty="0" smtClean="0"/>
              <a:t>RP-172788</a:t>
            </a:r>
          </a:p>
          <a:p>
            <a:pPr lvl="1"/>
            <a:r>
              <a:rPr lang="zh-CN" altLang="zh-CN" i="1" dirty="0" smtClean="0"/>
              <a:t>For NR Bands n7, n38, n41, n77, n78, and n79 the UE shall be </a:t>
            </a:r>
            <a:r>
              <a:rPr lang="en-GB" altLang="zh-CN" i="1" dirty="0" smtClean="0"/>
              <a:t>equipped with 4Rx ports as a baseline.</a:t>
            </a:r>
            <a:endParaRPr lang="en-US" altLang="zh-CN" dirty="0" smtClean="0"/>
          </a:p>
          <a:p>
            <a:r>
              <a:rPr lang="en-US" altLang="zh-CN" dirty="0" smtClean="0"/>
              <a:t>There was no agreement on mandatory or optional for the feature group of DL MIMO layers in working groups.</a:t>
            </a:r>
          </a:p>
          <a:p>
            <a:r>
              <a:rPr lang="en-US" altLang="zh-CN" dirty="0" smtClean="0"/>
              <a:t>It is prerequisite to have 4Rx to support DL 4-layer for a NR UE. And support of DL 4-layer MIMO can improve the peak data rate.</a:t>
            </a:r>
          </a:p>
          <a:p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681110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A878472-0C6B-4FAD-A132-85B3B092A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48EC47C-23BE-45CE-8981-75E86FEAE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 smtClean="0"/>
              <a:t>Mandate support of DL 4-layer MIMO on the bands, where </a:t>
            </a:r>
            <a:r>
              <a:rPr lang="en-US" altLang="zh-CN" dirty="0" smtClean="0"/>
              <a:t>the UE shall be equipped with 4Rx ports as a baseline at </a:t>
            </a:r>
            <a:r>
              <a:rPr lang="en-US" altLang="zh-CN" dirty="0"/>
              <a:t>least for single carrier operation </a:t>
            </a:r>
            <a:r>
              <a:rPr lang="en-US" altLang="zh-CN" dirty="0" smtClean="0"/>
              <a:t>mode</a:t>
            </a:r>
          </a:p>
          <a:p>
            <a:pPr lvl="1"/>
            <a:r>
              <a:rPr lang="pt-BR" altLang="ja-JP" dirty="0" smtClean="0"/>
              <a:t>NR Bands n7, n38, n41, n77, n78, and n79</a:t>
            </a:r>
          </a:p>
          <a:p>
            <a:pPr lvl="1"/>
            <a:r>
              <a:rPr lang="en-US" altLang="ja-JP" dirty="0" smtClean="0"/>
              <a:t>Applicability to other NR bands is FFS according to the progress for 4Rx in future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8111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4145</TotalTime>
  <Words>213</Words>
  <Application>Microsoft Office PowerPoint</Application>
  <PresentationFormat>全屏显示(4:3)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テーマ</vt:lpstr>
      <vt:lpstr>Discussion on UE feature for  DL 4-layer MIMO</vt:lpstr>
      <vt:lpstr>Background 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Han Xiao</dc:creator>
  <cp:lastModifiedBy>Hanxiao</cp:lastModifiedBy>
  <cp:revision>210</cp:revision>
  <dcterms:created xsi:type="dcterms:W3CDTF">2017-01-18T16:32:26Z</dcterms:created>
  <dcterms:modified xsi:type="dcterms:W3CDTF">2018-06-11T21:05:43Z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(3)1kLuxrpn+KWcHlUy4iDhLDPWOW2Sw2fN1p8rswadzsVC5Z5HDKpdtGai4LRstdMc7knqK7CP
OHA9K6zaK3SaWS2rfKcq1Lz9bLFwV2k5FzqhggqKlCOkRcfE5qvJN5NZdA2rE0UB1VOUI2uP
944ZJIiX2PuIiHljqpBRnQtkPjjQItfvRODV/m9wYyEKg7EDuEvZBoPE2VYQ2J3yyirIkZYa
LSv2KAl9R0CHCtRstd</vt:lpwstr>
  </property>
  <property fmtid="{D5CDD505-2E9C-101B-9397-08002B2CF9AE}" pid="4" name="_2015_ms_pID_7253431">
    <vt:lpwstr>TR4CvOsLbx30PfNYkHNppnF1KNq3pZViLIVwvBxF+yy03bVrmDj9HA
zRpNqHUsBIuoftaqQ5uxZ00cuTz7O0ZlCDEt2KQawnxg+Zfz7ObR+6aeC0pqr8yS7xutTLS5
/F4fg4hc5AUzq1hW2Jfk1Y2TbxJN4TxR9cjESdPt916YNKL7QpVtTnasnrcX3A8OcOdZyfML
ok+n+l8vz4U2wcXjwVrGVctLfOcQctrrw+vc</vt:lpwstr>
  </property>
  <property fmtid="{D5CDD505-2E9C-101B-9397-08002B2CF9AE}" pid="5" name="_2015_ms_pID_7253432">
    <vt:lpwstr>xg==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1520998258</vt:lpwstr>
  </property>
</Properties>
</file>