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482" r:id="rId2"/>
    <p:sldId id="483" r:id="rId3"/>
    <p:sldId id="484" r:id="rId4"/>
    <p:sldId id="481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464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733732" y="260648"/>
            <a:ext cx="2967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RP-180781,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RAN#80</a:t>
            </a:r>
            <a:endParaRPr lang="en-US" altLang="ko-KR" sz="16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La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Jolla, USA, 11.June – 14.June, 2018</a:t>
            </a:r>
            <a:endParaRPr lang="en-US" altLang="ko-KR" sz="12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46716" y="6590192"/>
            <a:ext cx="883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RP-180781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Motivation </a:t>
            </a:r>
            <a:r>
              <a:rPr lang="en-US" altLang="ko-KR" sz="3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NR mixed mode broadcast/multicast</a:t>
            </a:r>
            <a:endParaRPr lang="ko-KR" altLang="en-US" sz="36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REL-14 study on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V2X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it has been identified that small area broadcast is much beneficial than large area broadcast and unicast transmissions.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Large area broadcast requires high resource capacity to broadcast V2X messages in a range of several hundreds of meters from a source UE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small clusters of </a:t>
            </a:r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MBSFN </a:t>
            </a:r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areas should be configured to provide V2V service over </a:t>
            </a:r>
            <a:r>
              <a:rPr lang="en-US" altLang="ko-KR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MBMS</a:t>
            </a:r>
          </a:p>
          <a:p>
            <a:pPr lvl="0">
              <a:lnSpc>
                <a:spcPct val="120000"/>
              </a:lnSpc>
            </a:pPr>
            <a:r>
              <a:rPr lang="en-US" altLang="ko-KR" b="0" dirty="0">
                <a:latin typeface="Tahoma" panose="020B0604030504040204" pitchFamily="34" charset="0"/>
                <a:cs typeface="Tahoma" panose="020B0604030504040204" pitchFamily="34" charset="0"/>
              </a:rPr>
              <a:t>In addition, </a:t>
            </a:r>
            <a:r>
              <a:rPr lang="en-US" altLang="ko-KR" b="0" dirty="0" smtClean="0">
                <a:latin typeface="Tahoma" panose="020B0604030504040204" pitchFamily="34" charset="0"/>
                <a:cs typeface="Tahoma" panose="020B0604030504040204" pitchFamily="34" charset="0"/>
              </a:rPr>
              <a:t>offloading </a:t>
            </a:r>
            <a:r>
              <a:rPr lang="en-US" altLang="ko-KR" b="0" dirty="0">
                <a:latin typeface="Tahoma" panose="020B0604030504040204" pitchFamily="34" charset="0"/>
                <a:cs typeface="Tahoma" panose="020B0604030504040204" pitchFamily="34" charset="0"/>
              </a:rPr>
              <a:t>PTP traffic to PTM traffic is beneficial in a hot spot during prime time, e.g</a:t>
            </a:r>
            <a:r>
              <a:rPr lang="en-US" altLang="ko-KR" b="0" dirty="0" smtClean="0">
                <a:latin typeface="Tahoma" panose="020B0604030504040204" pitchFamily="34" charset="0"/>
                <a:cs typeface="Tahoma" panose="020B0604030504040204" pitchFamily="34" charset="0"/>
              </a:rPr>
              <a:t>. at </a:t>
            </a:r>
            <a:r>
              <a:rPr lang="en-US" altLang="ko-KR" b="0" dirty="0">
                <a:latin typeface="Tahoma" panose="020B0604030504040204" pitchFamily="34" charset="0"/>
                <a:cs typeface="Tahoma" panose="020B0604030504040204" pitchFamily="34" charset="0"/>
              </a:rPr>
              <a:t>Football/Baseball </a:t>
            </a:r>
            <a:r>
              <a:rPr lang="en-US" altLang="ko-KR" b="0" dirty="0" smtClean="0">
                <a:latin typeface="Tahoma" panose="020B0604030504040204" pitchFamily="34" charset="0"/>
                <a:cs typeface="Tahoma" panose="020B0604030504040204" pitchFamily="34" charset="0"/>
              </a:rPr>
              <a:t>stadium or for </a:t>
            </a:r>
            <a:r>
              <a:rPr lang="en-US" altLang="ko-KR" b="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b="0" dirty="0" smtClean="0">
                <a:latin typeface="Tahoma" panose="020B0604030504040204" pitchFamily="34" charset="0"/>
                <a:cs typeface="Tahoma" panose="020B0604030504040204" pitchFamily="34" charset="0"/>
              </a:rPr>
              <a:t> use cases</a:t>
            </a:r>
          </a:p>
          <a:p>
            <a:pPr lvl="0">
              <a:lnSpc>
                <a:spcPct val="120000"/>
              </a:lnSpc>
            </a:pP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US" altLang="ko-KR" b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beneficial </a:t>
            </a:r>
            <a:r>
              <a:rPr lang="en-US" altLang="ko-KR" b="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use MBMS for support of V2X over </a:t>
            </a:r>
            <a:r>
              <a:rPr lang="en-US" altLang="ko-KR" b="0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Uu</a:t>
            </a: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ko-KR" b="0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en-US" altLang="ko-KR" b="0" dirty="0" err="1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eMBB</a:t>
            </a: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hot spot.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Motivation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ko-KR" b="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NR MBMS can be initially supported from SCG part of EN-DC in REL-16 with little impact, potentially after March 2019.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RAN1 is expected to have only small work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small area broadcast/multicast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REL-15 L1 design on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NR PDSCH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can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 used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broadcast/multicast with minimum impact.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V2X can be supported via SCG NR resources for UE in EN-DC.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NR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MBMS in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SgNB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leverage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</a:t>
            </a:r>
            <a:r>
              <a:rPr lang="en-US" altLang="ko-K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MeNB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 on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existing EPC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MBMS architecture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supporting LTE V2X.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can lead this work to support NR MBMS via SCG transmission of EN-DC.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NR MBMS for standalone NR could be considered after REL-16, with impact on system architecture and protocols.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MBMS in NR standalone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expected to have big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impact on system architecture and protocols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ko-KR" altLang="en-US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 for REL-16 NR MBMS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2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18518</TotalTime>
  <Words>260</Words>
  <Application>Microsoft Office PowerPoint</Application>
  <PresentationFormat>A4 용지(210x297mm)</PresentationFormat>
  <Paragraphs>16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Motivation for NR mixed mode broadcast/multicast</vt:lpstr>
      <vt:lpstr>Motivation</vt:lpstr>
      <vt:lpstr>Proposal for REL-16 NR MBMS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LEE Young Dae/Advanced Communication Standard Team(youngdae.lee@lge.com)</cp:lastModifiedBy>
  <cp:revision>434</cp:revision>
  <dcterms:created xsi:type="dcterms:W3CDTF">2014-06-23T02:51:18Z</dcterms:created>
  <dcterms:modified xsi:type="dcterms:W3CDTF">2018-06-05T02:59:29Z</dcterms:modified>
</cp:coreProperties>
</file>