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0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8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983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1177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3178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250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057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9191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2732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6383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7247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571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88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2CE9D-B21F-4AC6-83C2-8C2C1430AE22}" type="datetimeFigureOut">
              <a:rPr lang="ko-KR" altLang="en-US" smtClean="0"/>
              <a:t>2017-09-08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798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64" b="89796" l="9312" r="95749"/>
                    </a14:imgEffect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8" y="0"/>
            <a:ext cx="12162182" cy="6858000"/>
          </a:xfrm>
          <a:prstGeom prst="rect">
            <a:avLst/>
          </a:prstGeom>
          <a:ln>
            <a:noFill/>
          </a:ln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14484" y="1803911"/>
            <a:ext cx="11277600" cy="1278389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altLang="ko-KR" sz="5400" b="1" dirty="0" smtClean="0">
                <a:solidFill>
                  <a:schemeClr val="tx1"/>
                </a:solidFill>
              </a:rPr>
              <a:t>Motivation for new WI: </a:t>
            </a:r>
            <a:r>
              <a:rPr lang="en-GB" altLang="ko-KR" sz="5400" b="1" dirty="0" smtClean="0">
                <a:solidFill>
                  <a:schemeClr val="tx1"/>
                </a:solidFill>
              </a:rPr>
              <a:t>New </a:t>
            </a:r>
            <a:r>
              <a:rPr lang="en-GB" altLang="ko-KR" sz="5400" b="1" dirty="0">
                <a:solidFill>
                  <a:schemeClr val="tx1"/>
                </a:solidFill>
              </a:rPr>
              <a:t>Band for </a:t>
            </a:r>
            <a:r>
              <a:rPr lang="en-GB" altLang="ko-KR" sz="5400" b="1" dirty="0" smtClean="0">
                <a:solidFill>
                  <a:schemeClr val="tx1"/>
                </a:solidFill>
              </a:rPr>
              <a:t>Public Safety(PS)-LTE </a:t>
            </a:r>
            <a:r>
              <a:rPr lang="en-GB" altLang="ko-KR" sz="5400" b="1" dirty="0">
                <a:solidFill>
                  <a:schemeClr val="tx1"/>
                </a:solidFill>
              </a:rPr>
              <a:t>in Korea </a:t>
            </a:r>
            <a:endParaRPr lang="ko-KR" altLang="en-US" sz="5400" b="1" dirty="0">
              <a:solidFill>
                <a:schemeClr val="tx1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345556" y="6124966"/>
            <a:ext cx="3846444" cy="574008"/>
          </a:xfrm>
        </p:spPr>
        <p:txBody>
          <a:bodyPr>
            <a:normAutofit/>
          </a:bodyPr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</a:rPr>
              <a:t>Korea Testing Laboratory, ITL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842" y="476032"/>
            <a:ext cx="4756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b="1" dirty="0"/>
              <a:t>3GPP TSG RAN Meeting #</a:t>
            </a:r>
            <a:r>
              <a:rPr lang="en-GB" altLang="ko-KR" b="1" dirty="0" smtClean="0"/>
              <a:t>77</a:t>
            </a:r>
          </a:p>
          <a:p>
            <a:r>
              <a:rPr lang="en-GB" altLang="ko-KR" b="1" dirty="0"/>
              <a:t>Sapporo, Japan, September 11 - 14, 2017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4484" y="1232555"/>
            <a:ext cx="2397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Agenda item: </a:t>
            </a:r>
            <a:r>
              <a:rPr lang="en-US" altLang="ko-KR" b="1" dirty="0" smtClean="0"/>
              <a:t>10.1.5</a:t>
            </a:r>
            <a:endParaRPr lang="ko-KR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519592" y="106700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RP-172010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0434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694083" y="296543"/>
            <a:ext cx="10803834" cy="1028850"/>
          </a:xfrm>
        </p:spPr>
        <p:txBody>
          <a:bodyPr>
            <a:noAutofit/>
          </a:bodyPr>
          <a:lstStyle/>
          <a:p>
            <a:r>
              <a:rPr lang="en-US" altLang="ko-KR" sz="3600" b="1" dirty="0" smtClean="0"/>
              <a:t>New WI Scope of New Band for PS-LTE in Korea </a:t>
            </a:r>
            <a:endParaRPr lang="ko-KR" altLang="en-US" sz="36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199" y="1325393"/>
            <a:ext cx="10800425" cy="2560807"/>
          </a:xfrm>
        </p:spPr>
        <p:txBody>
          <a:bodyPr>
            <a:normAutofit/>
          </a:bodyPr>
          <a:lstStyle/>
          <a:p>
            <a:pPr marL="266700" indent="-266700">
              <a:buFont typeface="Wingdings" panose="05000000000000000000" pitchFamily="2" charset="2"/>
              <a:buChar char="Ø"/>
            </a:pPr>
            <a:r>
              <a:rPr lang="en-GB" altLang="ko-KR" sz="2000" dirty="0" smtClean="0"/>
              <a:t>Review </a:t>
            </a:r>
            <a:r>
              <a:rPr lang="en-GB" altLang="ko-KR" sz="2000" dirty="0"/>
              <a:t>the current specifications for UEs supporting Band 28 to identify the gaps between current requirements and RX blocking requirements </a:t>
            </a:r>
            <a:r>
              <a:rPr lang="en-GB" altLang="ko-KR" sz="2000" dirty="0" smtClean="0"/>
              <a:t>based on </a:t>
            </a:r>
            <a:r>
              <a:rPr lang="en-GB" altLang="ko-KR" sz="2000" dirty="0"/>
              <a:t>RRA(National Radio Research Agency) Announce 2015-30</a:t>
            </a:r>
            <a:r>
              <a:rPr lang="en-GB" altLang="ko-KR" sz="2000" dirty="0" smtClean="0"/>
              <a:t>.</a:t>
            </a:r>
          </a:p>
          <a:p>
            <a:pPr marL="723900" lvl="1" indent="-266700">
              <a:buFont typeface="Wingdings" panose="05000000000000000000" pitchFamily="2" charset="2"/>
              <a:buChar char="Ø"/>
            </a:pPr>
            <a:r>
              <a:rPr lang="en-GB" altLang="ko-KR" sz="1600" dirty="0" smtClean="0"/>
              <a:t>Due to the narrow guard band, the performance of PS-LTE maybe affected at both uplink and downlink. </a:t>
            </a:r>
            <a:endParaRPr lang="ko-KR" altLang="ko-KR" sz="1600" dirty="0" smtClean="0"/>
          </a:p>
          <a:p>
            <a:pPr marL="723900" lvl="1" indent="-266700">
              <a:buFont typeface="Wingdings" panose="05000000000000000000" pitchFamily="2" charset="2"/>
              <a:buChar char="Ø"/>
            </a:pPr>
            <a:r>
              <a:rPr lang="en-GB" altLang="ko-KR" sz="1600" dirty="0" smtClean="0"/>
              <a:t>The guard band is 8 MHz apart from uplink PS-LTE frequency band and 2 MHz apart from downlink PS-LTE frequency band. </a:t>
            </a:r>
          </a:p>
          <a:p>
            <a:pPr marL="266700" indent="-266700">
              <a:buFont typeface="Wingdings" panose="05000000000000000000" pitchFamily="2" charset="2"/>
              <a:buChar char="Ø"/>
            </a:pPr>
            <a:r>
              <a:rPr lang="en-US" altLang="ko-KR" sz="2000" dirty="0" smtClean="0"/>
              <a:t>Define new Band for PS-LTE in Korea</a:t>
            </a:r>
          </a:p>
          <a:p>
            <a:pPr marL="723900" lvl="1" indent="-266700">
              <a:buFont typeface="Wingdings" panose="05000000000000000000" pitchFamily="2" charset="2"/>
              <a:buChar char="Ø"/>
            </a:pPr>
            <a:r>
              <a:rPr lang="en-GB" altLang="ko-KR" sz="1600" dirty="0" smtClean="0"/>
              <a:t>2 x 10 MHz allocation : 718 </a:t>
            </a:r>
            <a:r>
              <a:rPr lang="en-GB" altLang="ko-KR" sz="1600" dirty="0"/>
              <a:t>– </a:t>
            </a:r>
            <a:r>
              <a:rPr lang="en-GB" altLang="ko-KR" sz="1600" dirty="0" smtClean="0"/>
              <a:t>728 MHz </a:t>
            </a:r>
            <a:r>
              <a:rPr lang="en-GB" altLang="ko-KR" sz="1600" dirty="0"/>
              <a:t>(uplink) </a:t>
            </a:r>
            <a:r>
              <a:rPr lang="en-GB" altLang="ko-KR" sz="1600" dirty="0" smtClean="0"/>
              <a:t>/ 773 </a:t>
            </a:r>
            <a:r>
              <a:rPr lang="en-GB" altLang="ko-KR" sz="1600" dirty="0"/>
              <a:t>– </a:t>
            </a:r>
            <a:r>
              <a:rPr lang="en-GB" altLang="ko-KR" sz="1600" dirty="0" smtClean="0"/>
              <a:t>783 MHz </a:t>
            </a:r>
            <a:r>
              <a:rPr lang="en-GB" altLang="ko-KR" sz="1600" dirty="0"/>
              <a:t>(downlink</a:t>
            </a:r>
            <a:r>
              <a:rPr lang="en-GB" altLang="ko-KR" sz="1600" dirty="0" smtClean="0"/>
              <a:t>) </a:t>
            </a:r>
            <a:endParaRPr lang="ko-KR" altLang="en-US" sz="24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009775" y="3429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1169189" y="4096809"/>
            <a:ext cx="9853621" cy="1636482"/>
            <a:chOff x="1435326" y="4422663"/>
            <a:chExt cx="9606170" cy="1636482"/>
          </a:xfrm>
        </p:grpSpPr>
        <p:pic>
          <p:nvPicPr>
            <p:cNvPr id="1025" name="그림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326" y="4422663"/>
              <a:ext cx="9606170" cy="994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위쪽 화살표 1"/>
            <p:cNvSpPr/>
            <p:nvPr/>
          </p:nvSpPr>
          <p:spPr>
            <a:xfrm>
              <a:off x="6791365" y="5443893"/>
              <a:ext cx="260556" cy="219263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424744" y="5689813"/>
              <a:ext cx="993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 smtClean="0"/>
                <a:t>Blocker</a:t>
              </a:r>
              <a:endParaRPr lang="ko-KR" altLang="en-US" b="1" dirty="0"/>
            </a:p>
          </p:txBody>
        </p:sp>
        <p:sp>
          <p:nvSpPr>
            <p:cNvPr id="9" name="위쪽 화살표 8"/>
            <p:cNvSpPr/>
            <p:nvPr/>
          </p:nvSpPr>
          <p:spPr>
            <a:xfrm>
              <a:off x="2102510" y="5389845"/>
              <a:ext cx="260556" cy="219263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35889" y="5620475"/>
              <a:ext cx="993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 smtClean="0"/>
                <a:t>Blocker</a:t>
              </a:r>
              <a:endParaRPr lang="ko-KR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5100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56815" y="466751"/>
            <a:ext cx="11539329" cy="1028850"/>
          </a:xfrm>
        </p:spPr>
        <p:txBody>
          <a:bodyPr>
            <a:normAutofit fontScale="90000"/>
          </a:bodyPr>
          <a:lstStyle/>
          <a:p>
            <a:r>
              <a:rPr lang="en-US" altLang="ko-KR" sz="4400" b="1" dirty="0" smtClean="0"/>
              <a:t>Motivation of New Band for PS-LTE in Korea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40104" y="1353747"/>
            <a:ext cx="10572750" cy="4557526"/>
          </a:xfrm>
        </p:spPr>
        <p:txBody>
          <a:bodyPr>
            <a:normAutofit fontScale="62500" lnSpcReduction="20000"/>
          </a:bodyPr>
          <a:lstStyle/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public safety LTE(PS-LTE) network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is collectively referred to as disaster safety communication network, railway wireless communication network and marine wireless communication network. </a:t>
            </a: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The Ministry of Science and ICT the interior and Safety, the Ministry of the interior and Safety are  carrying out the PS-LTE network construction project to protect people's lives and property. </a:t>
            </a: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The Ministry of Land, Infrastructure and Transport is establishing a high-tech train system based on the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LTE-R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Although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the three public networks are different from each other in terms of use and administration, they all contribute to the </a:t>
            </a:r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 and convenience of the nation through national projects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Ministry of the interior and Safety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plans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to build a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public safety network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in three stages from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2017 [1].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[1] </a:t>
            </a:r>
            <a:r>
              <a:rPr lang="en-US" altLang="ko-K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SafeNet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 Forum Technical Report, 2017.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03, http://safenetforum.or.kr </a:t>
            </a: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5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ko-KR" sz="3600" b="1" dirty="0" smtClean="0"/>
              <a:t>Conclusion</a:t>
            </a:r>
            <a:endParaRPr lang="ko-KR" altLang="en-US" sz="3600" b="1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60575"/>
          </a:xfrm>
        </p:spPr>
        <p:txBody>
          <a:bodyPr>
            <a:normAutofit/>
          </a:bodyPr>
          <a:lstStyle/>
          <a:p>
            <a:pPr marL="266700" indent="-266700">
              <a:buFont typeface="Wingdings" panose="05000000000000000000" pitchFamily="2" charset="2"/>
              <a:buChar char="Ø"/>
            </a:pPr>
            <a:r>
              <a:rPr lang="en-US" altLang="ko-KR" sz="2000" dirty="0" smtClean="0"/>
              <a:t>This </a:t>
            </a:r>
            <a:r>
              <a:rPr lang="en-US" altLang="ko-KR" sz="2000" dirty="0"/>
              <a:t>new </a:t>
            </a:r>
            <a:r>
              <a:rPr lang="en-US" altLang="ko-KR" sz="2000" dirty="0" smtClean="0"/>
              <a:t>WI introduces </a:t>
            </a:r>
            <a:r>
              <a:rPr lang="en-US" altLang="ko-KR" sz="2000" dirty="0"/>
              <a:t>the new band can enhance the performance of the Integrated public safety LTE(PS-LTE) network which is collectively referred to as disaster safety communication network.</a:t>
            </a:r>
            <a:endParaRPr lang="en-US" altLang="ko-KR" sz="2000" dirty="0" smtClean="0"/>
          </a:p>
          <a:p>
            <a:pPr marL="266700" indent="-266700">
              <a:buFont typeface="Wingdings" panose="05000000000000000000" pitchFamily="2" charset="2"/>
              <a:buChar char="Ø"/>
            </a:pP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34438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337</Words>
  <Application>Microsoft Office PowerPoint</Application>
  <PresentationFormat>와이드스크린</PresentationFormat>
  <Paragraphs>27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맑은 고딕</vt:lpstr>
      <vt:lpstr>Arial</vt:lpstr>
      <vt:lpstr>Wingdings</vt:lpstr>
      <vt:lpstr>Office 테마</vt:lpstr>
      <vt:lpstr>Motivation for new WI: New Band for Public Safety(PS)-LTE in Korea </vt:lpstr>
      <vt:lpstr>New WI Scope of New Band for PS-LTE in Korea </vt:lpstr>
      <vt:lpstr>Motivation of New Band for PS-LTE in Korea 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WI: New Band for PS-LTE in Korea</dc:title>
  <dc:creator>Windows 사용자</dc:creator>
  <cp:lastModifiedBy>Windows 사용자</cp:lastModifiedBy>
  <cp:revision>49</cp:revision>
  <dcterms:created xsi:type="dcterms:W3CDTF">2017-09-03T13:52:59Z</dcterms:created>
  <dcterms:modified xsi:type="dcterms:W3CDTF">2017-09-08T10:21:52Z</dcterms:modified>
</cp:coreProperties>
</file>