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8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9"/>
  </p:normalViewPr>
  <p:slideViewPr>
    <p:cSldViewPr snapToGrid="0" snapToObjects="1">
      <p:cViewPr varScale="1">
        <p:scale>
          <a:sx n="72" d="100"/>
          <a:sy n="72" d="100"/>
        </p:scale>
        <p:origin x="19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270000" y="4254500"/>
            <a:ext cx="10464800" cy="711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4000"/>
            </a:lvl1pPr>
          </a:lstStyle>
          <a:p>
            <a:r>
              <a:t>“Type a quote here.”</a:t>
            </a:r>
          </a:p>
        </p:txBody>
      </p:sp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020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762000"/>
            <a:ext cx="5334000" cy="8242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>
            <a:spLocks noGrp="1"/>
          </p:cNvSpPr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>
            <a:spLocks noGrp="1"/>
          </p:cNvSpPr>
          <p:nvPr>
            <p:ph type="body" sz="quarter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3800"/>
              </a:spcBef>
              <a:defRPr sz="2800"/>
            </a:lvl1pPr>
            <a:lvl2pPr marL="762000" indent="-381000">
              <a:spcBef>
                <a:spcPts val="3800"/>
              </a:spcBef>
              <a:defRPr sz="2800"/>
            </a:lvl2pPr>
            <a:lvl3pPr marL="1143000" indent="-381000">
              <a:spcBef>
                <a:spcPts val="3800"/>
              </a:spcBef>
              <a:defRPr sz="2800"/>
            </a:lvl3pPr>
            <a:lvl4pPr marL="1524000" indent="-381000">
              <a:spcBef>
                <a:spcPts val="3800"/>
              </a:spcBef>
              <a:defRPr sz="2800"/>
            </a:lvl4pPr>
            <a:lvl5pPr marL="1905000" indent="-381000">
              <a:spcBef>
                <a:spcPts val="38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762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762884"/>
            <a:ext cx="5334000" cy="8229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>
            <a:spLocks noGrp="1"/>
          </p:cNvSpPr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2"/>
          </p:nvPr>
        </p:nvSpPr>
        <p:spPr>
          <a:xfrm>
            <a:off x="6311798" y="9245599"/>
            <a:ext cx="368504" cy="381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WF on support for edge computing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WF on support for edge computing</a:t>
            </a:r>
          </a:p>
        </p:txBody>
      </p:sp>
      <p:sp>
        <p:nvSpPr>
          <p:cNvPr id="120" name="CMCC,China Telecom, China Unicom, Deutsche Telekom, Telecom Italia, Telefónica, Verizon, CATT, OPPO, Sony, Xiaomi, …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2784"/>
            </a:lvl1pPr>
          </a:lstStyle>
          <a:p>
            <a:r>
              <a:rPr dirty="0"/>
              <a:t>CMCC,China Telecom, China Unicom, Deutsche Telekom, Telecom Italia, Telefónica, Verizon, CATT, OPPO, Sony, </a:t>
            </a:r>
            <a:r>
              <a:rPr dirty="0" smtClean="0"/>
              <a:t>Xiaomi</a:t>
            </a:r>
            <a:endParaRPr dirty="0"/>
          </a:p>
        </p:txBody>
      </p:sp>
      <p:sp>
        <p:nvSpPr>
          <p:cNvPr id="121" name="3GPP TSG RAN Meeting #76…"/>
          <p:cNvSpPr/>
          <p:nvPr/>
        </p:nvSpPr>
        <p:spPr>
          <a:xfrm>
            <a:off x="274904" y="279589"/>
            <a:ext cx="4150692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/>
            </a:pPr>
            <a:r>
              <a:t>3GPP TSG RAN Meeting #76</a:t>
            </a:r>
          </a:p>
          <a:p>
            <a:pPr algn="l">
              <a:defRPr sz="1800"/>
            </a:pPr>
            <a:r>
              <a:t>West Palm Beach, USA, June 5-8, 2017</a:t>
            </a:r>
          </a:p>
        </p:txBody>
      </p:sp>
      <p:sp>
        <p:nvSpPr>
          <p:cNvPr id="122" name="RP-171472"/>
          <p:cNvSpPr/>
          <p:nvPr/>
        </p:nvSpPr>
        <p:spPr>
          <a:xfrm>
            <a:off x="10849133" y="374839"/>
            <a:ext cx="1784622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400"/>
            </a:lvl1pPr>
          </a:lstStyle>
          <a:p>
            <a:r>
              <a:t>RP-171472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roposals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Proposals</a:t>
            </a:r>
          </a:p>
        </p:txBody>
      </p:sp>
      <p:sp>
        <p:nvSpPr>
          <p:cNvPr id="125" name="RAN tasks RAN2/3 to start the work on support of edge computing, in the framework of New Radio Access Technology.…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RAN tasks RAN2/3 to start the work on support of edge computing, in the framework of New Radio Access Technology.</a:t>
            </a:r>
          </a:p>
          <a:p>
            <a:pPr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t>Any work on edge computing in RAN must be aligned with the SA2 edge computing work.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Macintosh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Helvetica</vt:lpstr>
      <vt:lpstr>Helvetica Light</vt:lpstr>
      <vt:lpstr>Helvetica Neue</vt:lpstr>
      <vt:lpstr>Gradient</vt:lpstr>
      <vt:lpstr>WF on support for edge computing</vt:lpstr>
      <vt:lpstr>Proposals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support for edge computing</dc:title>
  <cp:lastModifiedBy>Nan Hu</cp:lastModifiedBy>
  <cp:revision>1</cp:revision>
  <dcterms:modified xsi:type="dcterms:W3CDTF">2017-06-07T20:56:36Z</dcterms:modified>
</cp:coreProperties>
</file>