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62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779" autoAdjust="0"/>
    <p:restoredTop sz="90534" autoAdjust="0"/>
  </p:normalViewPr>
  <p:slideViewPr>
    <p:cSldViewPr snapToGrid="0">
      <p:cViewPr varScale="1">
        <p:scale>
          <a:sx n="67" d="100"/>
          <a:sy n="67" d="100"/>
        </p:scale>
        <p:origin x="12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13758-C066-4FC9-BCDE-D9CAC60DE029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6A875-EAEB-4B09-9876-C568332D0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180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6A875-EAEB-4B09-9876-C568332D080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301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494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0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174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3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143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2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32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75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282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605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28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414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US"/>
              <a:t>new Rel-15 LTE work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Source: Drafting group convenor (Balazs Bertenyi – Nokia)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658356" y="371475"/>
            <a:ext cx="19944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RP-170819</a:t>
            </a: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17548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823912" y="250823"/>
            <a:ext cx="10515600" cy="920750"/>
          </a:xfrm>
        </p:spPr>
        <p:txBody>
          <a:bodyPr>
            <a:noAutofit/>
          </a:bodyPr>
          <a:lstStyle/>
          <a:p>
            <a:r>
              <a:rPr lang="en-US" sz="3200"/>
              <a:t>Proposal: approve these items and endorse TU allocations </a:t>
            </a:r>
            <a:endParaRPr lang="en-US" sz="3200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1"/>
          </p:nvPr>
        </p:nvSpPr>
        <p:spPr>
          <a:xfrm>
            <a:off x="354842" y="1439858"/>
            <a:ext cx="5664958" cy="5089530"/>
          </a:xfrm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RAN1 led</a:t>
            </a:r>
          </a:p>
          <a:p>
            <a:endParaRPr lang="en-US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Enhanced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reliability for LTE</a:t>
            </a: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eMTC evolution</a:t>
            </a: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NB-IOT evolution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LAA evolution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3GPP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V2X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Phase 2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Fixed Wireless Access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FeCoMP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(WI) </a:t>
            </a:r>
          </a:p>
          <a:p>
            <a:pPr marL="457200" lvl="1" indent="0">
              <a:buNone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sz="half" idx="2"/>
          </p:nvPr>
        </p:nvSpPr>
        <p:spPr>
          <a:xfrm>
            <a:off x="6096000" y="1450965"/>
            <a:ext cx="5742296" cy="5078423"/>
          </a:xfrm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RAN2 led</a:t>
            </a:r>
          </a:p>
          <a:p>
            <a:endParaRPr lang="en-US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LTE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NGC integration</a:t>
            </a: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Study on Aerials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</a:rPr>
              <a:t>UE </a:t>
            </a: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</a:rPr>
              <a:t>velocity oriented mobility (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High Speed train)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as TEI15</a:t>
            </a: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Positioning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eVideo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QoE reporting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</a:rPr>
              <a:t>CA utilization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305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RAN1 LTE TU allocation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600331"/>
              </p:ext>
            </p:extLst>
          </p:nvPr>
        </p:nvGraphicFramePr>
        <p:xfrm>
          <a:off x="833718" y="1482870"/>
          <a:ext cx="10520084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4308">
                  <a:extLst>
                    <a:ext uri="{9D8B030D-6E8A-4147-A177-3AD203B41FA5}">
                      <a16:colId xmlns:a16="http://schemas.microsoft.com/office/drawing/2014/main" val="1978429931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15931454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598750881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4205790780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896396805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358712866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948544749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861900638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170452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88bis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90bis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92bis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08330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sTTI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5746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Wearables / FeD2D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3006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URLLC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936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NB-IOT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351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eMTC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7688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LAA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909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V2X Phase 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0890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FWA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18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FeCoMP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9964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Positioning (RAN2-led)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88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Aerials (RAN2-led)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812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11809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982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5245"/>
          </a:xfrm>
        </p:spPr>
        <p:txBody>
          <a:bodyPr/>
          <a:lstStyle/>
          <a:p>
            <a:r>
              <a:rPr lang="en-US"/>
              <a:t>RAN2 LTE TU allocation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90370"/>
            <a:ext cx="9734550" cy="467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270000" y="6143345"/>
            <a:ext cx="88809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GB" altLang="en-US" sz="1600"/>
              <a:t>White text - already in current agreed time budget - not included in the sum</a:t>
            </a:r>
          </a:p>
          <a:p>
            <a:r>
              <a:rPr lang="en-GB" altLang="en-US" sz="1600"/>
              <a:t>Red text - reserved time for possible future WI following completion of a SI - included in the sum</a:t>
            </a:r>
          </a:p>
        </p:txBody>
      </p:sp>
    </p:spTree>
    <p:extLst>
      <p:ext uri="{BB962C8B-B14F-4D97-AF65-F5344CB8AC3E}">
        <p14:creationId xmlns:p14="http://schemas.microsoft.com/office/powerpoint/2010/main" val="3930671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749300"/>
          </a:xfrm>
        </p:spPr>
        <p:txBody>
          <a:bodyPr/>
          <a:lstStyle/>
          <a:p>
            <a:r>
              <a:rPr lang="en-US"/>
              <a:t>RAN4 LTE TU allocation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250890"/>
              </p:ext>
            </p:extLst>
          </p:nvPr>
        </p:nvGraphicFramePr>
        <p:xfrm>
          <a:off x="232756" y="777240"/>
          <a:ext cx="11853948" cy="6023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65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07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0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02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02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8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920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102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8022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0023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5018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0016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8022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8019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710237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193731"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Q2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Q3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Q4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Q1 2018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Q2 2018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563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82bis</a:t>
                      </a:r>
                      <a:endParaRPr lang="zh-CN" alt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83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84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84bis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86bis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87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680">
                <a:tc>
                  <a:txBody>
                    <a:bodyPr/>
                    <a:lstStyle/>
                    <a:p>
                      <a:endParaRPr lang="zh-CN" alt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5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US 600MHz </a:t>
                      </a:r>
                      <a:endParaRPr lang="zh-CN" altLang="en-US" sz="105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0.75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0.75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963">
                <a:tc>
                  <a:txBody>
                    <a:bodyPr/>
                    <a:lstStyle/>
                    <a:p>
                      <a:r>
                        <a:rPr lang="en-US" altLang="zh-CN" sz="105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Region 3 450MHz </a:t>
                      </a:r>
                      <a:endParaRPr lang="zh-CN" altLang="en-US" sz="105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953">
                <a:tc>
                  <a:txBody>
                    <a:bodyPr/>
                    <a:lstStyle/>
                    <a:p>
                      <a:r>
                        <a:rPr lang="en-US" altLang="zh-CN" sz="105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V2X band</a:t>
                      </a:r>
                      <a:r>
                        <a:rPr lang="en-US" altLang="zh-CN" sz="105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combinations</a:t>
                      </a:r>
                      <a:endParaRPr lang="zh-CN" altLang="en-US" sz="105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5829">
                <a:tc>
                  <a:txBody>
                    <a:bodyPr/>
                    <a:lstStyle/>
                    <a:p>
                      <a:r>
                        <a:rPr lang="en-US" altLang="zh-CN" sz="1050" kern="120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eLAA</a:t>
                      </a:r>
                      <a:r>
                        <a:rPr lang="en-US" altLang="zh-CN" sz="105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/LAA</a:t>
                      </a:r>
                      <a:r>
                        <a:rPr lang="en-US" altLang="zh-CN" sz="105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en-US" altLang="zh-CN" sz="105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CBRS</a:t>
                      </a:r>
                      <a:endParaRPr lang="zh-CN" altLang="en-US" sz="105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20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sTTI</a:t>
                      </a:r>
                      <a:endParaRPr lang="en-US" sz="105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466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Wearables / FeD2D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437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URLLC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6957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NB-IOT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endParaRPr lang="en-US" sz="105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8644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V2X Phase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0.2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17560">
                <a:tc>
                  <a:txBody>
                    <a:bodyPr/>
                    <a:lstStyle/>
                    <a:p>
                      <a:r>
                        <a:rPr lang="en-US" sz="10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FeCoMP</a:t>
                      </a:r>
                      <a:endParaRPr lang="en-US" sz="105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2850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Positioning (RAN2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4666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Aerials (RAN2)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4666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 utilization (RAN2)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4666">
                <a:tc>
                  <a:txBody>
                    <a:bodyPr/>
                    <a:lstStyle/>
                    <a:p>
                      <a:r>
                        <a:rPr lang="en-US" sz="105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eAAS</a:t>
                      </a:r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(move to NR session)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4666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Sum of new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0.45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0.62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4.5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4666"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Remaining</a:t>
                      </a:r>
                      <a:r>
                        <a:rPr lang="en-US" sz="105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new</a:t>
                      </a:r>
                      <a:endParaRPr lang="en-US" sz="105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2.65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-9.75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2.82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-8.75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7.75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12.5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12.5</a:t>
                      </a:r>
                      <a:endParaRPr lang="zh-CN" altLang="en-US" sz="1200" kern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1316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485</Words>
  <Application>Microsoft Office PowerPoint</Application>
  <PresentationFormat>Widescreen</PresentationFormat>
  <Paragraphs>324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等线</vt:lpstr>
      <vt:lpstr>Office Theme</vt:lpstr>
      <vt:lpstr>Way Forward on new Rel-15 LTE work</vt:lpstr>
      <vt:lpstr>Proposal: approve these items and endorse TU allocations </vt:lpstr>
      <vt:lpstr>RAN1 LTE TU allocation</vt:lpstr>
      <vt:lpstr>RAN2 LTE TU allocation</vt:lpstr>
      <vt:lpstr>RAN4 LTE TU allocation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Hoymann</dc:creator>
  <cp:lastModifiedBy>Bertenyi, Balazs (Nokia - HU/Budapest)</cp:lastModifiedBy>
  <cp:revision>144</cp:revision>
  <dcterms:created xsi:type="dcterms:W3CDTF">2017-03-06T18:32:17Z</dcterms:created>
  <dcterms:modified xsi:type="dcterms:W3CDTF">2017-03-09T13:39:49Z</dcterms:modified>
</cp:coreProperties>
</file>