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8" r:id="rId2"/>
    <p:sldId id="264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79" autoAdjust="0"/>
    <p:restoredTop sz="90534" autoAdjust="0"/>
  </p:normalViewPr>
  <p:slideViewPr>
    <p:cSldViewPr snapToGrid="0">
      <p:cViewPr varScale="1">
        <p:scale>
          <a:sx n="66" d="100"/>
          <a:sy n="66" d="100"/>
        </p:scale>
        <p:origin x="-13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RAN3 Way </a:t>
            </a:r>
            <a:r>
              <a:rPr lang="en-US" dirty="0"/>
              <a:t>Forward on new Rel-15 WIs/SIs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9640"/>
            <a:ext cx="9144000" cy="1773454"/>
          </a:xfrm>
        </p:spPr>
        <p:txBody>
          <a:bodyPr>
            <a:normAutofit/>
          </a:bodyPr>
          <a:lstStyle/>
          <a:p>
            <a:r>
              <a:rPr lang="fr-FR" dirty="0" smtClean="0"/>
              <a:t>RAN3 chairman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RAN3 TU </a:t>
            </a:r>
            <a:r>
              <a:rPr lang="en-US" dirty="0"/>
              <a:t>allocation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9765417"/>
              </p:ext>
            </p:extLst>
          </p:nvPr>
        </p:nvGraphicFramePr>
        <p:xfrm>
          <a:off x="833718" y="1482870"/>
          <a:ext cx="10520084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xmlns="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59875088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95bis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97bis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99bis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SON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eCOMP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Light </a:t>
                      </a:r>
                      <a:r>
                        <a:rPr lang="en-US" noProof="0" dirty="0" smtClean="0"/>
                        <a:t>Connection</a:t>
                      </a:r>
                      <a:endParaRPr lang="en-US" noProof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2-</a:t>
                      </a:r>
                      <a:r>
                        <a:rPr lang="fr-FR" strike="noStrike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tbc</a:t>
                      </a:r>
                      <a:endParaRPr lang="en-US" strike="noStrike" baseline="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2-</a:t>
                      </a:r>
                      <a:r>
                        <a:rPr lang="fr-FR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tbc</a:t>
                      </a:r>
                      <a:endParaRPr lang="en-US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NR WID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NB-IOT </a:t>
                      </a:r>
                      <a:r>
                        <a:rPr lang="en-US" dirty="0" err="1" smtClean="0"/>
                        <a:t>evo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eMTC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evo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Positioning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eVideo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QoE</a:t>
                      </a:r>
                      <a:r>
                        <a:rPr lang="fr-FR" dirty="0" smtClean="0"/>
                        <a:t> 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 utilization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248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CU-DU lower layer split </a:t>
                      </a:r>
                    </a:p>
                    <a:p>
                      <a:r>
                        <a:rPr lang="en-US" dirty="0" smtClean="0"/>
                        <a:t>Architecture </a:t>
                      </a:r>
                      <a:r>
                        <a:rPr lang="en-US" dirty="0" err="1" smtClean="0"/>
                        <a:t>Ev</a:t>
                      </a:r>
                      <a:r>
                        <a:rPr lang="en-US" dirty="0" smtClean="0"/>
                        <a:t>. for E-UTRAN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</a:p>
                    <a:p>
                      <a:r>
                        <a:rPr lang="fr-FR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</a:p>
                    <a:p>
                      <a:r>
                        <a:rPr lang="fr-FR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RAN3 </a:t>
                      </a:r>
                      <a:r>
                        <a:rPr lang="en-US" noProof="0" dirty="0" err="1" smtClean="0"/>
                        <a:t>Availibility</a:t>
                      </a:r>
                      <a:r>
                        <a:rPr lang="en-US" baseline="0" noProof="0" dirty="0" smtClean="0"/>
                        <a:t> </a:t>
                      </a:r>
                      <a:endParaRPr lang="en-US" noProof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-1.5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 -2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-0.5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</a:t>
                      </a:r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412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RAN3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66120" cy="48481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Approve following SID with a work starting after RAN#76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SI on CU-DU lower layer split  [from RAN3  NR Ad-hoc]</a:t>
            </a:r>
          </a:p>
          <a:p>
            <a:pPr lvl="1"/>
            <a:endParaRPr lang="fr-FR" dirty="0" smtClean="0"/>
          </a:p>
          <a:p>
            <a:r>
              <a:rPr lang="en-US" dirty="0" smtClean="0"/>
              <a:t>Approve following SID with a work starting after RAN#76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SI on Architecture Evolution for E-UTRAN  [</a:t>
            </a:r>
            <a:r>
              <a:rPr lang="en-US" b="1" dirty="0" smtClean="0">
                <a:solidFill>
                  <a:srgbClr val="FF0000"/>
                </a:solidFill>
              </a:rPr>
              <a:t>from RAN3  NR Ad-hoc</a:t>
            </a:r>
            <a:r>
              <a:rPr lang="en-US" dirty="0" smtClean="0"/>
              <a:t>]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LTE Architecture Evolution for E-UTRAN  will be in agenda of the NR </a:t>
            </a:r>
            <a:r>
              <a:rPr lang="en-US" dirty="0" err="1" smtClean="0">
                <a:solidFill>
                  <a:srgbClr val="FF0000"/>
                </a:solidFill>
              </a:rPr>
              <a:t>adhoc</a:t>
            </a:r>
            <a:endParaRPr lang="en-US" dirty="0" smtClean="0">
              <a:solidFill>
                <a:srgbClr val="FF0000"/>
              </a:solidFill>
            </a:endParaRP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NR WI has higher priority for the </a:t>
            </a:r>
            <a:r>
              <a:rPr lang="en-US" dirty="0" err="1" smtClean="0">
                <a:solidFill>
                  <a:srgbClr val="FF0000"/>
                </a:solidFill>
              </a:rPr>
              <a:t>adhoc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LTE High Layer Split should be consistent with High Layer Split defined for NR </a:t>
            </a:r>
          </a:p>
          <a:p>
            <a:pPr lvl="3"/>
            <a:r>
              <a:rPr lang="fr-FR" dirty="0" smtClean="0">
                <a:solidFill>
                  <a:srgbClr val="00B050"/>
                </a:solidFill>
              </a:rPr>
              <a:t>Update of the SID</a:t>
            </a:r>
            <a:endParaRPr lang="en-US" dirty="0" smtClean="0">
              <a:solidFill>
                <a:srgbClr val="00B050"/>
              </a:solidFill>
            </a:endParaRPr>
          </a:p>
          <a:p>
            <a:pPr lvl="3"/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Postponed decision on following item to RAN#76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8650" lvl="1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 Network Assistance for Network Synchronization in LTE </a:t>
            </a:r>
          </a:p>
          <a:p>
            <a:pPr marL="628650" lvl="1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SI on Self-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Organising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Networks in New Radio</a:t>
            </a:r>
          </a:p>
        </p:txBody>
      </p:sp>
    </p:spTree>
    <p:extLst>
      <p:ext uri="{BB962C8B-B14F-4D97-AF65-F5344CB8AC3E}">
        <p14:creationId xmlns="" xmlns:p14="http://schemas.microsoft.com/office/powerpoint/2010/main" val="135864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224</Words>
  <Application>Microsoft Office PowerPoint</Application>
  <PresentationFormat>Custom</PresentationFormat>
  <Paragraphs>102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RAN3 Way Forward on new Rel-15 WIs/SIs</vt:lpstr>
      <vt:lpstr>RAN3 TU allocation</vt:lpstr>
      <vt:lpstr>RAN3 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P00709026</cp:lastModifiedBy>
  <cp:revision>163</cp:revision>
  <dcterms:created xsi:type="dcterms:W3CDTF">2017-03-06T18:32:17Z</dcterms:created>
  <dcterms:modified xsi:type="dcterms:W3CDTF">2017-03-09T13:19:48Z</dcterms:modified>
</cp:coreProperties>
</file>