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9"/>
  </p:notesMasterIdLst>
  <p:handoutMasterIdLst>
    <p:handoutMasterId r:id="rId10"/>
  </p:handoutMasterIdLst>
  <p:sldIdLst>
    <p:sldId id="426" r:id="rId5"/>
    <p:sldId id="560" r:id="rId6"/>
    <p:sldId id="561" r:id="rId7"/>
    <p:sldId id="558" r:id="rId8"/>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1pPr>
    <a:lvl2pPr marL="4572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2pPr>
    <a:lvl3pPr marL="9144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3pPr>
    <a:lvl4pPr marL="13716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4pPr>
    <a:lvl5pPr marL="18288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5pPr>
    <a:lvl6pPr marL="2286000" algn="l" defTabSz="914400" rtl="0" eaLnBrk="1" latinLnBrk="0" hangingPunct="1">
      <a:defRPr kern="1200">
        <a:solidFill>
          <a:schemeClr val="tx1"/>
        </a:solidFill>
        <a:latin typeface="Qualcomm Office Regular" panose="020B0503030202060203" pitchFamily="34" charset="0"/>
        <a:ea typeface="+mn-ea"/>
        <a:cs typeface="+mn-cs"/>
      </a:defRPr>
    </a:lvl6pPr>
    <a:lvl7pPr marL="2743200" algn="l" defTabSz="914400" rtl="0" eaLnBrk="1" latinLnBrk="0" hangingPunct="1">
      <a:defRPr kern="1200">
        <a:solidFill>
          <a:schemeClr val="tx1"/>
        </a:solidFill>
        <a:latin typeface="Qualcomm Office Regular" panose="020B0503030202060203" pitchFamily="34" charset="0"/>
        <a:ea typeface="+mn-ea"/>
        <a:cs typeface="+mn-cs"/>
      </a:defRPr>
    </a:lvl7pPr>
    <a:lvl8pPr marL="3200400" algn="l" defTabSz="914400" rtl="0" eaLnBrk="1" latinLnBrk="0" hangingPunct="1">
      <a:defRPr kern="1200">
        <a:solidFill>
          <a:schemeClr val="tx1"/>
        </a:solidFill>
        <a:latin typeface="Qualcomm Office Regular" panose="020B0503030202060203" pitchFamily="34" charset="0"/>
        <a:ea typeface="+mn-ea"/>
        <a:cs typeface="+mn-cs"/>
      </a:defRPr>
    </a:lvl8pPr>
    <a:lvl9pPr marL="3657600" algn="l" defTabSz="914400" rtl="0" eaLnBrk="1" latinLnBrk="0" hangingPunct="1">
      <a:defRPr kern="1200">
        <a:solidFill>
          <a:schemeClr val="tx1"/>
        </a:solidFill>
        <a:latin typeface="Qualcomm Office Regular" panose="020B0503030202060203"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40"/>
    <a:srgbClr val="00FA00"/>
    <a:srgbClr val="143C66"/>
    <a:srgbClr val="FF66CC"/>
    <a:srgbClr val="008E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66" autoAdjust="0"/>
    <p:restoredTop sz="84114" autoAdjust="0"/>
  </p:normalViewPr>
  <p:slideViewPr>
    <p:cSldViewPr snapToGrid="0">
      <p:cViewPr>
        <p:scale>
          <a:sx n="100" d="100"/>
          <a:sy n="100" d="100"/>
        </p:scale>
        <p:origin x="-1416" y="-1072"/>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80" d="100"/>
          <a:sy n="80" d="100"/>
        </p:scale>
        <p:origin x="-2688" y="-12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presProps" Target="presProps.xml"/><Relationship Id="rId12" Type="http://schemas.openxmlformats.org/officeDocument/2006/relationships/viewProps" Target="viewProps.xml"/><Relationship Id="rId13" Type="http://schemas.openxmlformats.org/officeDocument/2006/relationships/theme" Target="theme/theme1.xml"/><Relationship Id="rId14" Type="http://schemas.openxmlformats.org/officeDocument/2006/relationships/tableStyles" Target="tableStyles.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9" Type="http://schemas.openxmlformats.org/officeDocument/2006/relationships/notesMaster" Target="notesMasters/notesMaster1.xml"/><Relationship Id="rId1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vl1pPr>
          </a:lstStyle>
          <a:p>
            <a:pPr>
              <a:defRPr/>
            </a:pPr>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vl1pPr>
          </a:lstStyle>
          <a:p>
            <a:pPr>
              <a:defRPr/>
            </a:pPr>
            <a:fld id="{5DAB9CCC-A9E0-4382-B850-93188E59A205}" type="datetimeFigureOut">
              <a:rPr lang="en-US"/>
              <a:pPr>
                <a:defRPr/>
              </a:pPr>
              <a:t>3/6/17</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vl1pPr>
          </a:lstStyle>
          <a:p>
            <a:pPr>
              <a:defRPr/>
            </a:pPr>
            <a:r>
              <a:rPr lang="en-US"/>
              <a:t>Qualcomm Technologies, Inc.</a:t>
            </a: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vl1pPr>
          </a:lstStyle>
          <a:p>
            <a:pPr>
              <a:defRPr/>
            </a:pPr>
            <a:fld id="{838E2B9E-9651-493E-832B-257405938B8A}" type="slidenum">
              <a:rPr lang="en-US"/>
              <a:pPr>
                <a:defRPr/>
              </a:pPr>
              <a:t>‹#›</a:t>
            </a:fld>
            <a:endParaRPr lang="en-US" dirty="0"/>
          </a:p>
        </p:txBody>
      </p:sp>
    </p:spTree>
    <p:extLst>
      <p:ext uri="{BB962C8B-B14F-4D97-AF65-F5344CB8AC3E}">
        <p14:creationId xmlns:p14="http://schemas.microsoft.com/office/powerpoint/2010/main" val="1785892291"/>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Qualcomm Office Regular" panose="020B0503030202060203" pitchFamily="34" charset="0"/>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Qualcomm Office Regular" panose="020B0503030202060203" pitchFamily="34" charset="0"/>
              </a:defRPr>
            </a:lvl1pPr>
          </a:lstStyle>
          <a:p>
            <a:pPr>
              <a:defRPr/>
            </a:pPr>
            <a:fld id="{2A646D7B-8FDF-47B9-B36A-943A7881EED4}" type="datetimeFigureOut">
              <a:rPr lang="en-US"/>
              <a:pPr>
                <a:defRPr/>
              </a:pPr>
              <a:t>3/6/17</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Qualcomm Office Regular" panose="020B0503030202060203" pitchFamily="34" charset="0"/>
              </a:defRPr>
            </a:lvl1pPr>
          </a:lstStyle>
          <a:p>
            <a:pPr>
              <a:defRPr/>
            </a:pPr>
            <a:r>
              <a:rPr lang="en-US"/>
              <a:t>Qualcomm Technologies, Inc.</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Qualcomm Office Regular" panose="020B0503030202060203" pitchFamily="34" charset="0"/>
              </a:defRPr>
            </a:lvl1pPr>
          </a:lstStyle>
          <a:p>
            <a:pPr>
              <a:defRPr/>
            </a:pPr>
            <a:fld id="{627E98F3-6788-4365-9BC1-6E3CF8A9FA3E}" type="slidenum">
              <a:rPr lang="en-US"/>
              <a:pPr>
                <a:defRPr/>
              </a:pPr>
              <a:t>‹#›</a:t>
            </a:fld>
            <a:endParaRPr lang="en-US" dirty="0"/>
          </a:p>
        </p:txBody>
      </p:sp>
    </p:spTree>
    <p:extLst>
      <p:ext uri="{BB962C8B-B14F-4D97-AF65-F5344CB8AC3E}">
        <p14:creationId xmlns:p14="http://schemas.microsoft.com/office/powerpoint/2010/main" val="1376244112"/>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smtClean="0"/>
              <a:t>Qualcomm Technologies, Inc.</a:t>
            </a:r>
            <a:endParaRPr lang="en-US"/>
          </a:p>
        </p:txBody>
      </p:sp>
      <p:sp>
        <p:nvSpPr>
          <p:cNvPr id="5" name="Slide Number Placeholder 4"/>
          <p:cNvSpPr>
            <a:spLocks noGrp="1"/>
          </p:cNvSpPr>
          <p:nvPr>
            <p:ph type="sldNum" sz="quarter" idx="11"/>
          </p:nvPr>
        </p:nvSpPr>
        <p:spPr/>
        <p:txBody>
          <a:bodyPr/>
          <a:lstStyle/>
          <a:p>
            <a:pPr>
              <a:defRPr/>
            </a:pPr>
            <a:fld id="{627E98F3-6788-4365-9BC1-6E3CF8A9FA3E}" type="slidenum">
              <a:rPr lang="en-US" smtClean="0"/>
              <a:pPr>
                <a:defRPr/>
              </a:pPr>
              <a:t>2</a:t>
            </a:fld>
            <a:endParaRPr lang="en-US" dirty="0"/>
          </a:p>
        </p:txBody>
      </p:sp>
    </p:spTree>
    <p:extLst>
      <p:ext uri="{BB962C8B-B14F-4D97-AF65-F5344CB8AC3E}">
        <p14:creationId xmlns:p14="http://schemas.microsoft.com/office/powerpoint/2010/main" val="17462206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smtClean="0"/>
              <a:t>Qualcomm Technologies, Inc.</a:t>
            </a:r>
            <a:endParaRPr lang="en-US"/>
          </a:p>
        </p:txBody>
      </p:sp>
      <p:sp>
        <p:nvSpPr>
          <p:cNvPr id="5" name="Slide Number Placeholder 4"/>
          <p:cNvSpPr>
            <a:spLocks noGrp="1"/>
          </p:cNvSpPr>
          <p:nvPr>
            <p:ph type="sldNum" sz="quarter" idx="11"/>
          </p:nvPr>
        </p:nvSpPr>
        <p:spPr/>
        <p:txBody>
          <a:bodyPr/>
          <a:lstStyle/>
          <a:p>
            <a:pPr>
              <a:defRPr/>
            </a:pPr>
            <a:fld id="{627E98F3-6788-4365-9BC1-6E3CF8A9FA3E}" type="slidenum">
              <a:rPr lang="en-US" smtClean="0"/>
              <a:pPr>
                <a:defRPr/>
              </a:pPr>
              <a:t>3</a:t>
            </a:fld>
            <a:endParaRPr lang="en-US" dirty="0"/>
          </a:p>
        </p:txBody>
      </p:sp>
    </p:spTree>
    <p:extLst>
      <p:ext uri="{BB962C8B-B14F-4D97-AF65-F5344CB8AC3E}">
        <p14:creationId xmlns:p14="http://schemas.microsoft.com/office/powerpoint/2010/main" val="4498085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emf"/></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grpSp>
        <p:nvGrpSpPr>
          <p:cNvPr id="4" name="Group 3"/>
          <p:cNvGrpSpPr>
            <a:grpSpLocks/>
          </p:cNvGrpSpPr>
          <p:nvPr userDrawn="1"/>
        </p:nvGrpSpPr>
        <p:grpSpPr bwMode="auto">
          <a:xfrm>
            <a:off x="7005638" y="4564063"/>
            <a:ext cx="1101725" cy="1604962"/>
            <a:chOff x="4921606" y="4143170"/>
            <a:chExt cx="1102001" cy="1605174"/>
          </a:xfrm>
        </p:grpSpPr>
        <p:sp>
          <p:nvSpPr>
            <p:cNvPr id="5" name="Freeform 6"/>
            <p:cNvSpPr>
              <a:spLocks noEditPoints="1"/>
            </p:cNvSpPr>
            <p:nvPr userDrawn="1"/>
          </p:nvSpPr>
          <p:spPr bwMode="black">
            <a:xfrm>
              <a:off x="4977950" y="5297585"/>
              <a:ext cx="85173" cy="94345"/>
            </a:xfrm>
            <a:custGeom>
              <a:avLst/>
              <a:gdLst>
                <a:gd name="T0" fmla="*/ 2147483646 w 65"/>
                <a:gd name="T1" fmla="*/ 2147483646 h 72"/>
                <a:gd name="T2" fmla="*/ 0 w 65"/>
                <a:gd name="T3" fmla="*/ 2147483646 h 72"/>
                <a:gd name="T4" fmla="*/ 2147483646 w 65"/>
                <a:gd name="T5" fmla="*/ 0 h 72"/>
                <a:gd name="T6" fmla="*/ 2147483646 w 65"/>
                <a:gd name="T7" fmla="*/ 2147483646 h 72"/>
                <a:gd name="T8" fmla="*/ 2147483646 w 65"/>
                <a:gd name="T9" fmla="*/ 2147483646 h 72"/>
                <a:gd name="T10" fmla="*/ 2147483646 w 65"/>
                <a:gd name="T11" fmla="*/ 2147483646 h 72"/>
                <a:gd name="T12" fmla="*/ 2147483646 w 65"/>
                <a:gd name="T13" fmla="*/ 2147483646 h 72"/>
                <a:gd name="T14" fmla="*/ 2147483646 w 65"/>
                <a:gd name="T15" fmla="*/ 2147483646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6" name="Curved Line"/>
            <p:cNvSpPr>
              <a:spLocks noEditPoints="1"/>
            </p:cNvSpPr>
            <p:nvPr userDrawn="1"/>
          </p:nvSpPr>
          <p:spPr bwMode="black">
            <a:xfrm>
              <a:off x="4921606" y="4143170"/>
              <a:ext cx="1102001" cy="1605174"/>
            </a:xfrm>
            <a:custGeom>
              <a:avLst/>
              <a:gdLst>
                <a:gd name="T0" fmla="*/ 2147483646 w 489"/>
                <a:gd name="T1" fmla="*/ 2147483646 h 712"/>
                <a:gd name="T2" fmla="*/ 2147483646 w 489"/>
                <a:gd name="T3" fmla="*/ 2147483646 h 712"/>
                <a:gd name="T4" fmla="*/ 2147483646 w 489"/>
                <a:gd name="T5" fmla="*/ 2147483646 h 712"/>
                <a:gd name="T6" fmla="*/ 2147483646 w 489"/>
                <a:gd name="T7" fmla="*/ 2147483646 h 712"/>
                <a:gd name="T8" fmla="*/ 2147483646 w 489"/>
                <a:gd name="T9" fmla="*/ 2147483646 h 712"/>
                <a:gd name="T10" fmla="*/ 2147483646 w 489"/>
                <a:gd name="T11" fmla="*/ 2147483646 h 712"/>
                <a:gd name="T12" fmla="*/ 2147483646 w 489"/>
                <a:gd name="T13" fmla="*/ 2147483646 h 712"/>
                <a:gd name="T14" fmla="*/ 2147483646 w 489"/>
                <a:gd name="T15" fmla="*/ 2147483646 h 712"/>
                <a:gd name="T16" fmla="*/ 2147483646 w 489"/>
                <a:gd name="T17" fmla="*/ 2147483646 h 712"/>
                <a:gd name="T18" fmla="*/ 2147483646 w 489"/>
                <a:gd name="T19" fmla="*/ 2147483646 h 712"/>
                <a:gd name="T20" fmla="*/ 2147483646 w 489"/>
                <a:gd name="T21" fmla="*/ 2147483646 h 712"/>
                <a:gd name="T22" fmla="*/ 2147483646 w 489"/>
                <a:gd name="T23" fmla="*/ 2147483646 h 712"/>
                <a:gd name="T24" fmla="*/ 2147483646 w 489"/>
                <a:gd name="T25" fmla="*/ 2147483646 h 712"/>
                <a:gd name="T26" fmla="*/ 2147483646 w 489"/>
                <a:gd name="T27" fmla="*/ 2147483646 h 712"/>
                <a:gd name="T28" fmla="*/ 2147483646 w 489"/>
                <a:gd name="T29" fmla="*/ 2147483646 h 712"/>
                <a:gd name="T30" fmla="*/ 2147483646 w 489"/>
                <a:gd name="T31" fmla="*/ 2147483646 h 712"/>
                <a:gd name="T32" fmla="*/ 2147483646 w 489"/>
                <a:gd name="T33" fmla="*/ 2147483646 h 712"/>
                <a:gd name="T34" fmla="*/ 2147483646 w 489"/>
                <a:gd name="T35" fmla="*/ 2147483646 h 712"/>
                <a:gd name="T36" fmla="*/ 2147483646 w 489"/>
                <a:gd name="T37" fmla="*/ 2147483646 h 712"/>
                <a:gd name="T38" fmla="*/ 2147483646 w 489"/>
                <a:gd name="T39" fmla="*/ 2147483646 h 712"/>
                <a:gd name="T40" fmla="*/ 2147483646 w 489"/>
                <a:gd name="T41" fmla="*/ 2147483646 h 712"/>
                <a:gd name="T42" fmla="*/ 2147483646 w 489"/>
                <a:gd name="T43" fmla="*/ 2147483646 h 712"/>
                <a:gd name="T44" fmla="*/ 2147483646 w 489"/>
                <a:gd name="T45" fmla="*/ 2147483646 h 712"/>
                <a:gd name="T46" fmla="*/ 2147483646 w 489"/>
                <a:gd name="T47" fmla="*/ 2147483646 h 712"/>
                <a:gd name="T48" fmla="*/ 2147483646 w 489"/>
                <a:gd name="T49" fmla="*/ 2147483646 h 712"/>
                <a:gd name="T50" fmla="*/ 2147483646 w 489"/>
                <a:gd name="T51" fmla="*/ 2147483646 h 712"/>
                <a:gd name="T52" fmla="*/ 2147483646 w 489"/>
                <a:gd name="T53" fmla="*/ 2147483646 h 712"/>
                <a:gd name="T54" fmla="*/ 2147483646 w 489"/>
                <a:gd name="T55" fmla="*/ 2147483646 h 712"/>
                <a:gd name="T56" fmla="*/ 2147483646 w 489"/>
                <a:gd name="T57" fmla="*/ 2147483646 h 712"/>
                <a:gd name="T58" fmla="*/ 2147483646 w 489"/>
                <a:gd name="T59" fmla="*/ 2147483646 h 712"/>
                <a:gd name="T60" fmla="*/ 2147483646 w 489"/>
                <a:gd name="T61" fmla="*/ 2147483646 h 712"/>
                <a:gd name="T62" fmla="*/ 2147483646 w 489"/>
                <a:gd name="T63" fmla="*/ 2147483646 h 712"/>
                <a:gd name="T64" fmla="*/ 2147483646 w 489"/>
                <a:gd name="T65" fmla="*/ 2147483646 h 712"/>
                <a:gd name="T66" fmla="*/ 0 w 489"/>
                <a:gd name="T67" fmla="*/ 2147483646 h 712"/>
                <a:gd name="T68" fmla="*/ 2147483646 w 489"/>
                <a:gd name="T69" fmla="*/ 2147483646 h 712"/>
                <a:gd name="T70" fmla="*/ 2147483646 w 489"/>
                <a:gd name="T71" fmla="*/ 2147483646 h 712"/>
                <a:gd name="T72" fmla="*/ 2147483646 w 489"/>
                <a:gd name="T73" fmla="*/ 2147483646 h 712"/>
                <a:gd name="T74" fmla="*/ 2147483646 w 489"/>
                <a:gd name="T75" fmla="*/ 2147483646 h 712"/>
                <a:gd name="T76" fmla="*/ 2147483646 w 489"/>
                <a:gd name="T77" fmla="*/ 2147483646 h 712"/>
                <a:gd name="T78" fmla="*/ 2147483646 w 489"/>
                <a:gd name="T79" fmla="*/ 2147483646 h 712"/>
                <a:gd name="T80" fmla="*/ 2147483646 w 489"/>
                <a:gd name="T81" fmla="*/ 2147483646 h 712"/>
                <a:gd name="T82" fmla="*/ 2147483646 w 489"/>
                <a:gd name="T83" fmla="*/ 2147483646 h 712"/>
                <a:gd name="T84" fmla="*/ 2147483646 w 489"/>
                <a:gd name="T85" fmla="*/ 2147483646 h 712"/>
                <a:gd name="T86" fmla="*/ 2147483646 w 489"/>
                <a:gd name="T87" fmla="*/ 2147483646 h 712"/>
                <a:gd name="T88" fmla="*/ 2147483646 w 489"/>
                <a:gd name="T89" fmla="*/ 2147483646 h 712"/>
                <a:gd name="T90" fmla="*/ 2147483646 w 489"/>
                <a:gd name="T91" fmla="*/ 2147483646 h 712"/>
                <a:gd name="T92" fmla="*/ 2147483646 w 489"/>
                <a:gd name="T93" fmla="*/ 2147483646 h 712"/>
                <a:gd name="T94" fmla="*/ 2147483646 w 489"/>
                <a:gd name="T95" fmla="*/ 2147483646 h 712"/>
                <a:gd name="T96" fmla="*/ 2147483646 w 489"/>
                <a:gd name="T97" fmla="*/ 2147483646 h 712"/>
                <a:gd name="T98" fmla="*/ 2147483646 w 489"/>
                <a:gd name="T99" fmla="*/ 2147483646 h 712"/>
                <a:gd name="T100" fmla="*/ 2147483646 w 489"/>
                <a:gd name="T101" fmla="*/ 2147483646 h 712"/>
                <a:gd name="T102" fmla="*/ 2147483646 w 489"/>
                <a:gd name="T103" fmla="*/ 2147483646 h 712"/>
                <a:gd name="T104" fmla="*/ 2147483646 w 489"/>
                <a:gd name="T105" fmla="*/ 2147483646 h 712"/>
                <a:gd name="T106" fmla="*/ 2147483646 w 489"/>
                <a:gd name="T107" fmla="*/ 2147483646 h 712"/>
                <a:gd name="T108" fmla="*/ 2147483646 w 489"/>
                <a:gd name="T109" fmla="*/ 2147483646 h 712"/>
                <a:gd name="T110" fmla="*/ 2147483646 w 489"/>
                <a:gd name="T111" fmla="*/ 2147483646 h 71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7" name="bIg Eye"/>
          <p:cNvGrpSpPr/>
          <p:nvPr userDrawn="1"/>
        </p:nvGrpSpPr>
        <p:grpSpPr bwMode="black">
          <a:xfrm>
            <a:off x="7279864" y="4670214"/>
            <a:ext cx="794070" cy="469104"/>
            <a:chOff x="2665413" y="2318584"/>
            <a:chExt cx="962025" cy="568325"/>
          </a:xfrm>
          <a:solidFill>
            <a:schemeClr val="tx2"/>
          </a:solidFill>
        </p:grpSpPr>
        <p:sp>
          <p:nvSpPr>
            <p:cNvPr id="8" name="Freeform 8"/>
            <p:cNvSpPr>
              <a:spLocks noEditPoints="1"/>
            </p:cNvSpPr>
            <p:nvPr/>
          </p:nvSpPr>
          <p:spPr bwMode="black">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p:spPr>
          <p:txBody>
            <a:bodyPr/>
            <a:lstStyle/>
            <a:p>
              <a:pPr eaLnBrk="1" fontAlgn="auto" hangingPunct="1">
                <a:spcBef>
                  <a:spcPts val="0"/>
                </a:spcBef>
                <a:spcAft>
                  <a:spcPts val="0"/>
                </a:spcAft>
                <a:defRPr/>
              </a:pPr>
              <a:endParaRPr lang="en-US" dirty="0"/>
            </a:p>
          </p:txBody>
        </p:sp>
        <p:sp>
          <p:nvSpPr>
            <p:cNvPr id="9" name="Freeform 9"/>
            <p:cNvSpPr>
              <a:spLocks noEditPoints="1"/>
            </p:cNvSpPr>
            <p:nvPr/>
          </p:nvSpPr>
          <p:spPr bwMode="black">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p:spPr>
          <p:txBody>
            <a:bodyPr/>
            <a:lstStyle/>
            <a:p>
              <a:pPr eaLnBrk="1" fontAlgn="auto" hangingPunct="1">
                <a:spcBef>
                  <a:spcPts val="0"/>
                </a:spcBef>
                <a:spcAft>
                  <a:spcPts val="0"/>
                </a:spcAft>
                <a:defRPr/>
              </a:pPr>
              <a:endParaRPr lang="en-US" dirty="0"/>
            </a:p>
          </p:txBody>
        </p:sp>
      </p:grpSp>
      <p:sp>
        <p:nvSpPr>
          <p:cNvPr id="10" name="Line to bugle"/>
          <p:cNvSpPr>
            <a:spLocks noChangeArrowheads="1"/>
          </p:cNvSpPr>
          <p:nvPr userDrawn="1"/>
        </p:nvSpPr>
        <p:spPr bwMode="black">
          <a:xfrm>
            <a:off x="6877050" y="5807075"/>
            <a:ext cx="20638" cy="52387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endParaRPr lang="en-US" altLang="en-US" smtClean="0"/>
          </a:p>
        </p:txBody>
      </p:sp>
      <p:sp>
        <p:nvSpPr>
          <p:cNvPr id="11" name="Bugle"/>
          <p:cNvSpPr>
            <a:spLocks/>
          </p:cNvSpPr>
          <p:nvPr userDrawn="1"/>
        </p:nvSpPr>
        <p:spPr bwMode="black">
          <a:xfrm>
            <a:off x="6613525" y="6261100"/>
            <a:ext cx="488950" cy="252413"/>
          </a:xfrm>
          <a:custGeom>
            <a:avLst/>
            <a:gdLst>
              <a:gd name="T0" fmla="*/ 2147483646 w 374"/>
              <a:gd name="T1" fmla="*/ 2147483646 h 193"/>
              <a:gd name="T2" fmla="*/ 2147483646 w 374"/>
              <a:gd name="T3" fmla="*/ 2147483646 h 193"/>
              <a:gd name="T4" fmla="*/ 2147483646 w 374"/>
              <a:gd name="T5" fmla="*/ 2147483646 h 193"/>
              <a:gd name="T6" fmla="*/ 2147483646 w 374"/>
              <a:gd name="T7" fmla="*/ 2147483646 h 193"/>
              <a:gd name="T8" fmla="*/ 2147483646 w 374"/>
              <a:gd name="T9" fmla="*/ 2147483646 h 193"/>
              <a:gd name="T10" fmla="*/ 2147483646 w 374"/>
              <a:gd name="T11" fmla="*/ 2147483646 h 193"/>
              <a:gd name="T12" fmla="*/ 2147483646 w 374"/>
              <a:gd name="T13" fmla="*/ 2147483646 h 193"/>
              <a:gd name="T14" fmla="*/ 0 w 374"/>
              <a:gd name="T15" fmla="*/ 0 h 193"/>
              <a:gd name="T16" fmla="*/ 0 w 374"/>
              <a:gd name="T17" fmla="*/ 2147483646 h 193"/>
              <a:gd name="T18" fmla="*/ 2147483646 w 374"/>
              <a:gd name="T19" fmla="*/ 2147483646 h 193"/>
              <a:gd name="T20" fmla="*/ 2147483646 w 374"/>
              <a:gd name="T21" fmla="*/ 2147483646 h 193"/>
              <a:gd name="T22" fmla="*/ 2147483646 w 374"/>
              <a:gd name="T23" fmla="*/ 2147483646 h 193"/>
              <a:gd name="T24" fmla="*/ 2147483646 w 374"/>
              <a:gd name="T25" fmla="*/ 2147483646 h 193"/>
              <a:gd name="T26" fmla="*/ 2147483646 w 374"/>
              <a:gd name="T27" fmla="*/ 2147483646 h 193"/>
              <a:gd name="T28" fmla="*/ 2147483646 w 374"/>
              <a:gd name="T29" fmla="*/ 2147483646 h 193"/>
              <a:gd name="T30" fmla="*/ 2147483646 w 374"/>
              <a:gd name="T31" fmla="*/ 2147483646 h 19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nvGrpSpPr>
          <p:cNvPr id="12" name="Arrow round wheel 2"/>
          <p:cNvGrpSpPr>
            <a:grpSpLocks/>
          </p:cNvGrpSpPr>
          <p:nvPr userDrawn="1"/>
        </p:nvGrpSpPr>
        <p:grpSpPr bwMode="auto">
          <a:xfrm>
            <a:off x="6076950" y="5405438"/>
            <a:ext cx="811213" cy="565150"/>
            <a:chOff x="1208088" y="3209171"/>
            <a:chExt cx="982663" cy="684213"/>
          </a:xfrm>
        </p:grpSpPr>
        <p:sp>
          <p:nvSpPr>
            <p:cNvPr id="13" name="Freeform 14"/>
            <p:cNvSpPr>
              <a:spLocks noEditPoints="1"/>
            </p:cNvSpPr>
            <p:nvPr userDrawn="1"/>
          </p:nvSpPr>
          <p:spPr bwMode="black">
            <a:xfrm>
              <a:off x="1208088" y="3220284"/>
              <a:ext cx="120650" cy="114300"/>
            </a:xfrm>
            <a:custGeom>
              <a:avLst/>
              <a:gdLst>
                <a:gd name="T0" fmla="*/ 2147483646 w 76"/>
                <a:gd name="T1" fmla="*/ 2147483646 h 72"/>
                <a:gd name="T2" fmla="*/ 0 w 76"/>
                <a:gd name="T3" fmla="*/ 2147483646 h 72"/>
                <a:gd name="T4" fmla="*/ 2147483646 w 76"/>
                <a:gd name="T5" fmla="*/ 0 h 72"/>
                <a:gd name="T6" fmla="*/ 2147483646 w 76"/>
                <a:gd name="T7" fmla="*/ 2147483646 h 72"/>
                <a:gd name="T8" fmla="*/ 2147483646 w 76"/>
                <a:gd name="T9" fmla="*/ 2147483646 h 72"/>
                <a:gd name="T10" fmla="*/ 2147483646 w 76"/>
                <a:gd name="T11" fmla="*/ 2147483646 h 72"/>
                <a:gd name="T12" fmla="*/ 2147483646 w 76"/>
                <a:gd name="T13" fmla="*/ 2147483646 h 72"/>
                <a:gd name="T14" fmla="*/ 2147483646 w 76"/>
                <a:gd name="T15" fmla="*/ 2147483646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4" name="Freeform 15"/>
            <p:cNvSpPr>
              <a:spLocks noEditPoints="1"/>
            </p:cNvSpPr>
            <p:nvPr userDrawn="1"/>
          </p:nvSpPr>
          <p:spPr bwMode="black">
            <a:xfrm>
              <a:off x="1249363" y="3209171"/>
              <a:ext cx="941388" cy="684213"/>
            </a:xfrm>
            <a:custGeom>
              <a:avLst/>
              <a:gdLst>
                <a:gd name="T0" fmla="*/ 2147483646 w 345"/>
                <a:gd name="T1" fmla="*/ 2147483646 h 251"/>
                <a:gd name="T2" fmla="*/ 2147483646 w 345"/>
                <a:gd name="T3" fmla="*/ 2147483646 h 251"/>
                <a:gd name="T4" fmla="*/ 2147483646 w 345"/>
                <a:gd name="T5" fmla="*/ 2147483646 h 251"/>
                <a:gd name="T6" fmla="*/ 2147483646 w 345"/>
                <a:gd name="T7" fmla="*/ 2147483646 h 251"/>
                <a:gd name="T8" fmla="*/ 2147483646 w 345"/>
                <a:gd name="T9" fmla="*/ 2147483646 h 251"/>
                <a:gd name="T10" fmla="*/ 2147483646 w 345"/>
                <a:gd name="T11" fmla="*/ 2147483646 h 251"/>
                <a:gd name="T12" fmla="*/ 2147483646 w 345"/>
                <a:gd name="T13" fmla="*/ 2147483646 h 251"/>
                <a:gd name="T14" fmla="*/ 2147483646 w 345"/>
                <a:gd name="T15" fmla="*/ 2147483646 h 251"/>
                <a:gd name="T16" fmla="*/ 2147483646 w 345"/>
                <a:gd name="T17" fmla="*/ 2147483646 h 251"/>
                <a:gd name="T18" fmla="*/ 2147483646 w 345"/>
                <a:gd name="T19" fmla="*/ 2147483646 h 251"/>
                <a:gd name="T20" fmla="*/ 2147483646 w 345"/>
                <a:gd name="T21" fmla="*/ 2147483646 h 251"/>
                <a:gd name="T22" fmla="*/ 2147483646 w 345"/>
                <a:gd name="T23" fmla="*/ 2147483646 h 251"/>
                <a:gd name="T24" fmla="*/ 2147483646 w 345"/>
                <a:gd name="T25" fmla="*/ 2147483646 h 251"/>
                <a:gd name="T26" fmla="*/ 2147483646 w 345"/>
                <a:gd name="T27" fmla="*/ 2147483646 h 251"/>
                <a:gd name="T28" fmla="*/ 2147483646 w 345"/>
                <a:gd name="T29" fmla="*/ 2147483646 h 251"/>
                <a:gd name="T30" fmla="*/ 2147483646 w 345"/>
                <a:gd name="T31" fmla="*/ 2147483646 h 251"/>
                <a:gd name="T32" fmla="*/ 2147483646 w 345"/>
                <a:gd name="T33" fmla="*/ 2147483646 h 251"/>
                <a:gd name="T34" fmla="*/ 2147483646 w 345"/>
                <a:gd name="T35" fmla="*/ 2147483646 h 251"/>
                <a:gd name="T36" fmla="*/ 2147483646 w 345"/>
                <a:gd name="T37" fmla="*/ 2147483646 h 251"/>
                <a:gd name="T38" fmla="*/ 2147483646 w 345"/>
                <a:gd name="T39" fmla="*/ 2147483646 h 251"/>
                <a:gd name="T40" fmla="*/ 2147483646 w 345"/>
                <a:gd name="T41" fmla="*/ 2147483646 h 251"/>
                <a:gd name="T42" fmla="*/ 2147483646 w 345"/>
                <a:gd name="T43" fmla="*/ 2147483646 h 251"/>
                <a:gd name="T44" fmla="*/ 2147483646 w 345"/>
                <a:gd name="T45" fmla="*/ 2147483646 h 251"/>
                <a:gd name="T46" fmla="*/ 2147483646 w 345"/>
                <a:gd name="T47" fmla="*/ 2147483646 h 251"/>
                <a:gd name="T48" fmla="*/ 2147483646 w 345"/>
                <a:gd name="T49" fmla="*/ 2147483646 h 251"/>
                <a:gd name="T50" fmla="*/ 2147483646 w 345"/>
                <a:gd name="T51" fmla="*/ 2147483646 h 251"/>
                <a:gd name="T52" fmla="*/ 2147483646 w 345"/>
                <a:gd name="T53" fmla="*/ 2147483646 h 251"/>
                <a:gd name="T54" fmla="*/ 2147483646 w 345"/>
                <a:gd name="T55" fmla="*/ 2147483646 h 251"/>
                <a:gd name="T56" fmla="*/ 2147483646 w 345"/>
                <a:gd name="T57" fmla="*/ 2147483646 h 251"/>
                <a:gd name="T58" fmla="*/ 2147483646 w 345"/>
                <a:gd name="T59" fmla="*/ 2147483646 h 251"/>
                <a:gd name="T60" fmla="*/ 2147483646 w 345"/>
                <a:gd name="T61" fmla="*/ 2147483646 h 251"/>
                <a:gd name="T62" fmla="*/ 2147483646 w 345"/>
                <a:gd name="T63" fmla="*/ 2147483646 h 251"/>
                <a:gd name="T64" fmla="*/ 2147483646 w 345"/>
                <a:gd name="T65" fmla="*/ 2147483646 h 251"/>
                <a:gd name="T66" fmla="*/ 2147483646 w 345"/>
                <a:gd name="T67" fmla="*/ 2147483646 h 251"/>
                <a:gd name="T68" fmla="*/ 2147483646 w 345"/>
                <a:gd name="T69" fmla="*/ 2147483646 h 251"/>
                <a:gd name="T70" fmla="*/ 2147483646 w 345"/>
                <a:gd name="T71" fmla="*/ 2147483646 h 251"/>
                <a:gd name="T72" fmla="*/ 2147483646 w 345"/>
                <a:gd name="T73" fmla="*/ 2147483646 h 251"/>
                <a:gd name="T74" fmla="*/ 2147483646 w 345"/>
                <a:gd name="T75" fmla="*/ 2147483646 h 251"/>
                <a:gd name="T76" fmla="*/ 2147483646 w 345"/>
                <a:gd name="T77" fmla="*/ 2147483646 h 251"/>
                <a:gd name="T78" fmla="*/ 2147483646 w 345"/>
                <a:gd name="T79" fmla="*/ 2147483646 h 251"/>
                <a:gd name="T80" fmla="*/ 2147483646 w 345"/>
                <a:gd name="T81" fmla="*/ 2147483646 h 251"/>
                <a:gd name="T82" fmla="*/ 2147483646 w 345"/>
                <a:gd name="T83" fmla="*/ 2147483646 h 251"/>
                <a:gd name="T84" fmla="*/ 2147483646 w 345"/>
                <a:gd name="T85" fmla="*/ 2147483646 h 251"/>
                <a:gd name="T86" fmla="*/ 0 w 345"/>
                <a:gd name="T87" fmla="*/ 2147483646 h 251"/>
                <a:gd name="T88" fmla="*/ 2147483646 w 345"/>
                <a:gd name="T89" fmla="*/ 2147483646 h 251"/>
                <a:gd name="T90" fmla="*/ 2147483646 w 345"/>
                <a:gd name="T91" fmla="*/ 2147483646 h 251"/>
                <a:gd name="T92" fmla="*/ 2147483646 w 345"/>
                <a:gd name="T93" fmla="*/ 2147483646 h 251"/>
                <a:gd name="T94" fmla="*/ 0 w 345"/>
                <a:gd name="T95" fmla="*/ 2147483646 h 251"/>
                <a:gd name="T96" fmla="*/ 2147483646 w 345"/>
                <a:gd name="T97" fmla="*/ 2147483646 h 251"/>
                <a:gd name="T98" fmla="*/ 2147483646 w 345"/>
                <a:gd name="T99" fmla="*/ 2147483646 h 251"/>
                <a:gd name="T100" fmla="*/ 2147483646 w 345"/>
                <a:gd name="T101" fmla="*/ 2147483646 h 251"/>
                <a:gd name="T102" fmla="*/ 2147483646 w 345"/>
                <a:gd name="T103" fmla="*/ 2147483646 h 251"/>
                <a:gd name="T104" fmla="*/ 2147483646 w 345"/>
                <a:gd name="T105" fmla="*/ 2147483646 h 251"/>
                <a:gd name="T106" fmla="*/ 2147483646 w 345"/>
                <a:gd name="T107" fmla="*/ 2147483646 h 25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15" name="Wheel connector"/>
          <p:cNvGrpSpPr>
            <a:grpSpLocks/>
          </p:cNvGrpSpPr>
          <p:nvPr userDrawn="1"/>
        </p:nvGrpSpPr>
        <p:grpSpPr bwMode="auto">
          <a:xfrm>
            <a:off x="6516688" y="5246688"/>
            <a:ext cx="925512" cy="808037"/>
            <a:chOff x="1739901" y="3017084"/>
            <a:chExt cx="1122362" cy="977900"/>
          </a:xfrm>
        </p:grpSpPr>
        <p:sp>
          <p:nvSpPr>
            <p:cNvPr id="16" name="Freeform 14"/>
            <p:cNvSpPr>
              <a:spLocks/>
            </p:cNvSpPr>
            <p:nvPr userDrawn="1"/>
          </p:nvSpPr>
          <p:spPr bwMode="black">
            <a:xfrm>
              <a:off x="1739901" y="3415546"/>
              <a:ext cx="925513" cy="579438"/>
            </a:xfrm>
            <a:custGeom>
              <a:avLst/>
              <a:gdLst>
                <a:gd name="T0" fmla="*/ 2147483646 w 583"/>
                <a:gd name="T1" fmla="*/ 2147483646 h 365"/>
                <a:gd name="T2" fmla="*/ 0 w 583"/>
                <a:gd name="T3" fmla="*/ 2147483646 h 365"/>
                <a:gd name="T4" fmla="*/ 2147483646 w 583"/>
                <a:gd name="T5" fmla="*/ 0 h 365"/>
                <a:gd name="T6" fmla="*/ 2147483646 w 583"/>
                <a:gd name="T7" fmla="*/ 2147483646 h 365"/>
                <a:gd name="T8" fmla="*/ 2147483646 w 583"/>
                <a:gd name="T9" fmla="*/ 2147483646 h 3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7" name="Freeform 15"/>
            <p:cNvSpPr>
              <a:spLocks/>
            </p:cNvSpPr>
            <p:nvPr userDrawn="1"/>
          </p:nvSpPr>
          <p:spPr bwMode="black">
            <a:xfrm>
              <a:off x="2001838" y="3017084"/>
              <a:ext cx="860425" cy="681038"/>
            </a:xfrm>
            <a:custGeom>
              <a:avLst/>
              <a:gdLst>
                <a:gd name="T0" fmla="*/ 2147483646 w 542"/>
                <a:gd name="T1" fmla="*/ 2147483646 h 429"/>
                <a:gd name="T2" fmla="*/ 0 w 542"/>
                <a:gd name="T3" fmla="*/ 2147483646 h 429"/>
                <a:gd name="T4" fmla="*/ 2147483646 w 542"/>
                <a:gd name="T5" fmla="*/ 0 h 429"/>
                <a:gd name="T6" fmla="*/ 2147483646 w 542"/>
                <a:gd name="T7" fmla="*/ 2147483646 h 429"/>
                <a:gd name="T8" fmla="*/ 2147483646 w 542"/>
                <a:gd name="T9" fmla="*/ 2147483646 h 4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18" name="Arrow around wheel 1"/>
          <p:cNvGrpSpPr>
            <a:grpSpLocks/>
          </p:cNvGrpSpPr>
          <p:nvPr userDrawn="1"/>
        </p:nvGrpSpPr>
        <p:grpSpPr bwMode="auto">
          <a:xfrm>
            <a:off x="6296025" y="5078413"/>
            <a:ext cx="517525" cy="638175"/>
            <a:chOff x="1473201" y="2812296"/>
            <a:chExt cx="627063" cy="773113"/>
          </a:xfrm>
        </p:grpSpPr>
        <p:sp>
          <p:nvSpPr>
            <p:cNvPr id="19" name="Freeform 16"/>
            <p:cNvSpPr>
              <a:spLocks noEditPoints="1"/>
            </p:cNvSpPr>
            <p:nvPr userDrawn="1"/>
          </p:nvSpPr>
          <p:spPr bwMode="black">
            <a:xfrm>
              <a:off x="1978026" y="2812296"/>
              <a:ext cx="122238" cy="115888"/>
            </a:xfrm>
            <a:custGeom>
              <a:avLst/>
              <a:gdLst>
                <a:gd name="T0" fmla="*/ 0 w 77"/>
                <a:gd name="T1" fmla="*/ 2147483646 h 73"/>
                <a:gd name="T2" fmla="*/ 2147483646 w 77"/>
                <a:gd name="T3" fmla="*/ 0 h 73"/>
                <a:gd name="T4" fmla="*/ 2147483646 w 77"/>
                <a:gd name="T5" fmla="*/ 2147483646 h 73"/>
                <a:gd name="T6" fmla="*/ 0 w 77"/>
                <a:gd name="T7" fmla="*/ 2147483646 h 73"/>
                <a:gd name="T8" fmla="*/ 2147483646 w 77"/>
                <a:gd name="T9" fmla="*/ 2147483646 h 73"/>
                <a:gd name="T10" fmla="*/ 2147483646 w 77"/>
                <a:gd name="T11" fmla="*/ 2147483646 h 73"/>
                <a:gd name="T12" fmla="*/ 2147483646 w 77"/>
                <a:gd name="T13" fmla="*/ 2147483646 h 73"/>
                <a:gd name="T14" fmla="*/ 2147483646 w 77"/>
                <a:gd name="T15" fmla="*/ 2147483646 h 7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20" name="Freeform 17"/>
            <p:cNvSpPr>
              <a:spLocks noEditPoints="1"/>
            </p:cNvSpPr>
            <p:nvPr userDrawn="1"/>
          </p:nvSpPr>
          <p:spPr bwMode="black">
            <a:xfrm>
              <a:off x="1473201" y="2834521"/>
              <a:ext cx="509588" cy="750888"/>
            </a:xfrm>
            <a:custGeom>
              <a:avLst/>
              <a:gdLst>
                <a:gd name="T0" fmla="*/ 2147483646 w 187"/>
                <a:gd name="T1" fmla="*/ 2147483646 h 275"/>
                <a:gd name="T2" fmla="*/ 2147483646 w 187"/>
                <a:gd name="T3" fmla="*/ 2147483646 h 275"/>
                <a:gd name="T4" fmla="*/ 2147483646 w 187"/>
                <a:gd name="T5" fmla="*/ 2147483646 h 275"/>
                <a:gd name="T6" fmla="*/ 2147483646 w 187"/>
                <a:gd name="T7" fmla="*/ 2147483646 h 275"/>
                <a:gd name="T8" fmla="*/ 2147483646 w 187"/>
                <a:gd name="T9" fmla="*/ 2147483646 h 275"/>
                <a:gd name="T10" fmla="*/ 2147483646 w 187"/>
                <a:gd name="T11" fmla="*/ 2147483646 h 275"/>
                <a:gd name="T12" fmla="*/ 2147483646 w 187"/>
                <a:gd name="T13" fmla="*/ 2147483646 h 275"/>
                <a:gd name="T14" fmla="*/ 2147483646 w 187"/>
                <a:gd name="T15" fmla="*/ 2147483646 h 275"/>
                <a:gd name="T16" fmla="*/ 2147483646 w 187"/>
                <a:gd name="T17" fmla="*/ 2147483646 h 275"/>
                <a:gd name="T18" fmla="*/ 2147483646 w 187"/>
                <a:gd name="T19" fmla="*/ 2147483646 h 275"/>
                <a:gd name="T20" fmla="*/ 2147483646 w 187"/>
                <a:gd name="T21" fmla="*/ 2147483646 h 275"/>
                <a:gd name="T22" fmla="*/ 2147483646 w 187"/>
                <a:gd name="T23" fmla="*/ 2147483646 h 275"/>
                <a:gd name="T24" fmla="*/ 2147483646 w 187"/>
                <a:gd name="T25" fmla="*/ 2147483646 h 275"/>
                <a:gd name="T26" fmla="*/ 2147483646 w 187"/>
                <a:gd name="T27" fmla="*/ 2147483646 h 275"/>
                <a:gd name="T28" fmla="*/ 2147483646 w 187"/>
                <a:gd name="T29" fmla="*/ 2147483646 h 275"/>
                <a:gd name="T30" fmla="*/ 2147483646 w 187"/>
                <a:gd name="T31" fmla="*/ 2147483646 h 275"/>
                <a:gd name="T32" fmla="*/ 2147483646 w 187"/>
                <a:gd name="T33" fmla="*/ 2147483646 h 275"/>
                <a:gd name="T34" fmla="*/ 2147483646 w 187"/>
                <a:gd name="T35" fmla="*/ 2147483646 h 275"/>
                <a:gd name="T36" fmla="*/ 2147483646 w 187"/>
                <a:gd name="T37" fmla="*/ 2147483646 h 275"/>
                <a:gd name="T38" fmla="*/ 2147483646 w 187"/>
                <a:gd name="T39" fmla="*/ 2147483646 h 275"/>
                <a:gd name="T40" fmla="*/ 2147483646 w 187"/>
                <a:gd name="T41" fmla="*/ 2147483646 h 275"/>
                <a:gd name="T42" fmla="*/ 0 w 187"/>
                <a:gd name="T43" fmla="*/ 2147483646 h 275"/>
                <a:gd name="T44" fmla="*/ 2147483646 w 187"/>
                <a:gd name="T45" fmla="*/ 2147483646 h 275"/>
                <a:gd name="T46" fmla="*/ 2147483646 w 187"/>
                <a:gd name="T47" fmla="*/ 2147483646 h 275"/>
                <a:gd name="T48" fmla="*/ 2147483646 w 187"/>
                <a:gd name="T49" fmla="*/ 2147483646 h 275"/>
                <a:gd name="T50" fmla="*/ 2147483646 w 187"/>
                <a:gd name="T51" fmla="*/ 2147483646 h 275"/>
                <a:gd name="T52" fmla="*/ 2147483646 w 187"/>
                <a:gd name="T53" fmla="*/ 2147483646 h 275"/>
                <a:gd name="T54" fmla="*/ 2147483646 w 187"/>
                <a:gd name="T55" fmla="*/ 2147483646 h 275"/>
                <a:gd name="T56" fmla="*/ 2147483646 w 187"/>
                <a:gd name="T57" fmla="*/ 2147483646 h 275"/>
                <a:gd name="T58" fmla="*/ 2147483646 w 187"/>
                <a:gd name="T59" fmla="*/ 2147483646 h 275"/>
                <a:gd name="T60" fmla="*/ 2147483646 w 187"/>
                <a:gd name="T61" fmla="*/ 2147483646 h 275"/>
                <a:gd name="T62" fmla="*/ 2147483646 w 187"/>
                <a:gd name="T63" fmla="*/ 2147483646 h 275"/>
                <a:gd name="T64" fmla="*/ 2147483646 w 187"/>
                <a:gd name="T65" fmla="*/ 2147483646 h 275"/>
                <a:gd name="T66" fmla="*/ 2147483646 w 187"/>
                <a:gd name="T67" fmla="*/ 2147483646 h 275"/>
                <a:gd name="T68" fmla="*/ 2147483646 w 187"/>
                <a:gd name="T69" fmla="*/ 2147483646 h 275"/>
                <a:gd name="T70" fmla="*/ 2147483646 w 187"/>
                <a:gd name="T71" fmla="*/ 2147483646 h 275"/>
                <a:gd name="T72" fmla="*/ 2147483646 w 187"/>
                <a:gd name="T73" fmla="*/ 2147483646 h 275"/>
                <a:gd name="T74" fmla="*/ 2147483646 w 187"/>
                <a:gd name="T75" fmla="*/ 2147483646 h 275"/>
                <a:gd name="T76" fmla="*/ 2147483646 w 187"/>
                <a:gd name="T77" fmla="*/ 2147483646 h 275"/>
                <a:gd name="T78" fmla="*/ 2147483646 w 187"/>
                <a:gd name="T79" fmla="*/ 2147483646 h 275"/>
                <a:gd name="T80" fmla="*/ 2147483646 w 187"/>
                <a:gd name="T81" fmla="*/ 2147483646 h 275"/>
                <a:gd name="T82" fmla="*/ 2147483646 w 187"/>
                <a:gd name="T83" fmla="*/ 2147483646 h 275"/>
                <a:gd name="T84" fmla="*/ 2147483646 w 187"/>
                <a:gd name="T85" fmla="*/ 2147483646 h 275"/>
                <a:gd name="T86" fmla="*/ 2147483646 w 187"/>
                <a:gd name="T87" fmla="*/ 2147483646 h 275"/>
                <a:gd name="T88" fmla="*/ 2147483646 w 187"/>
                <a:gd name="T89" fmla="*/ 2147483646 h 275"/>
                <a:gd name="T90" fmla="*/ 2147483646 w 187"/>
                <a:gd name="T91" fmla="*/ 2147483646 h 275"/>
                <a:gd name="T92" fmla="*/ 2147483646 w 187"/>
                <a:gd name="T93" fmla="*/ 2147483646 h 275"/>
                <a:gd name="T94" fmla="*/ 2147483646 w 187"/>
                <a:gd name="T95" fmla="*/ 2147483646 h 275"/>
                <a:gd name="T96" fmla="*/ 2147483646 w 187"/>
                <a:gd name="T97" fmla="*/ 2147483646 h 275"/>
                <a:gd name="T98" fmla="*/ 2147483646 w 187"/>
                <a:gd name="T99" fmla="*/ 2147483646 h 275"/>
                <a:gd name="T100" fmla="*/ 2147483646 w 187"/>
                <a:gd name="T101" fmla="*/ 2147483646 h 275"/>
                <a:gd name="T102" fmla="*/ 2147483646 w 187"/>
                <a:gd name="T103" fmla="*/ 2147483646 h 275"/>
                <a:gd name="T104" fmla="*/ 2147483646 w 187"/>
                <a:gd name="T105" fmla="*/ 2147483646 h 275"/>
                <a:gd name="T106" fmla="*/ 2147483646 w 187"/>
                <a:gd name="T107" fmla="*/ 2147483646 h 2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21" name="Big Wheel 1"/>
          <p:cNvGrpSpPr/>
          <p:nvPr userDrawn="1"/>
        </p:nvGrpSpPr>
        <p:grpSpPr bwMode="black">
          <a:xfrm>
            <a:off x="6378346" y="5198283"/>
            <a:ext cx="450759" cy="418001"/>
            <a:chOff x="1573213" y="2958346"/>
            <a:chExt cx="546100" cy="506413"/>
          </a:xfrm>
          <a:solidFill>
            <a:schemeClr val="accent4"/>
          </a:solidFill>
        </p:grpSpPr>
        <p:sp>
          <p:nvSpPr>
            <p:cNvPr id="22" name="Freeform 18"/>
            <p:cNvSpPr>
              <a:spLocks noEditPoints="1"/>
            </p:cNvSpPr>
            <p:nvPr/>
          </p:nvSpPr>
          <p:spPr bwMode="black">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p:spPr>
          <p:txBody>
            <a:bodyPr/>
            <a:lstStyle/>
            <a:p>
              <a:pPr eaLnBrk="1" fontAlgn="auto" hangingPunct="1">
                <a:spcBef>
                  <a:spcPts val="0"/>
                </a:spcBef>
                <a:spcAft>
                  <a:spcPts val="0"/>
                </a:spcAft>
                <a:defRPr/>
              </a:pPr>
              <a:endParaRPr lang="en-US" dirty="0"/>
            </a:p>
          </p:txBody>
        </p:sp>
        <p:grpSp>
          <p:nvGrpSpPr>
            <p:cNvPr id="23" name="Pin wheel 1"/>
            <p:cNvGrpSpPr/>
            <p:nvPr/>
          </p:nvGrpSpPr>
          <p:grpSpPr bwMode="black">
            <a:xfrm>
              <a:off x="1697038" y="3050421"/>
              <a:ext cx="322263" cy="325438"/>
              <a:chOff x="1697038" y="3050421"/>
              <a:chExt cx="322263" cy="325438"/>
            </a:xfrm>
            <a:grpFill/>
          </p:grpSpPr>
          <p:sp>
            <p:nvSpPr>
              <p:cNvPr id="24" name="Freeform 19"/>
              <p:cNvSpPr>
                <a:spLocks noEditPoints="1"/>
              </p:cNvSpPr>
              <p:nvPr/>
            </p:nvSpPr>
            <p:spPr bwMode="black">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25" name="Rectangle 20"/>
              <p:cNvSpPr>
                <a:spLocks noChangeArrowheads="1"/>
              </p:cNvSpPr>
              <p:nvPr/>
            </p:nvSpPr>
            <p:spPr bwMode="black">
              <a:xfrm>
                <a:off x="1697038" y="3202821"/>
                <a:ext cx="73025"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6" name="Rectangle 21"/>
              <p:cNvSpPr>
                <a:spLocks noChangeArrowheads="1"/>
              </p:cNvSpPr>
              <p:nvPr/>
            </p:nvSpPr>
            <p:spPr bwMode="black">
              <a:xfrm>
                <a:off x="1944688" y="3202821"/>
                <a:ext cx="74613"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7" name="Rectangle 22"/>
              <p:cNvSpPr>
                <a:spLocks noChangeArrowheads="1"/>
              </p:cNvSpPr>
              <p:nvPr/>
            </p:nvSpPr>
            <p:spPr bwMode="black">
              <a:xfrm>
                <a:off x="1849438" y="3299659"/>
                <a:ext cx="15875" cy="76200"/>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8" name="Rectangle 23"/>
              <p:cNvSpPr>
                <a:spLocks noChangeArrowheads="1"/>
              </p:cNvSpPr>
              <p:nvPr/>
            </p:nvSpPr>
            <p:spPr bwMode="black">
              <a:xfrm>
                <a:off x="1849438" y="3050421"/>
                <a:ext cx="15875" cy="73025"/>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9" name="Freeform 24"/>
              <p:cNvSpPr>
                <a:spLocks/>
              </p:cNvSpPr>
              <p:nvPr/>
            </p:nvSpPr>
            <p:spPr bwMode="black">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0" name="Freeform 25"/>
              <p:cNvSpPr>
                <a:spLocks/>
              </p:cNvSpPr>
              <p:nvPr/>
            </p:nvSpPr>
            <p:spPr bwMode="black">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1" name="Freeform 26"/>
              <p:cNvSpPr>
                <a:spLocks/>
              </p:cNvSpPr>
              <p:nvPr/>
            </p:nvSpPr>
            <p:spPr bwMode="black">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2" name="Freeform 27"/>
              <p:cNvSpPr>
                <a:spLocks/>
              </p:cNvSpPr>
              <p:nvPr/>
            </p:nvSpPr>
            <p:spPr bwMode="black">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p:spPr>
            <p:txBody>
              <a:bodyPr/>
              <a:lstStyle/>
              <a:p>
                <a:pPr eaLnBrk="1" fontAlgn="auto" hangingPunct="1">
                  <a:spcBef>
                    <a:spcPts val="0"/>
                  </a:spcBef>
                  <a:spcAft>
                    <a:spcPts val="0"/>
                  </a:spcAft>
                  <a:defRPr/>
                </a:pPr>
                <a:endParaRPr lang="en-US" dirty="0"/>
              </a:p>
            </p:txBody>
          </p:sp>
        </p:grpSp>
      </p:grpSp>
      <p:grpSp>
        <p:nvGrpSpPr>
          <p:cNvPr id="33" name="Small Wheel 1"/>
          <p:cNvGrpSpPr/>
          <p:nvPr userDrawn="1"/>
        </p:nvGrpSpPr>
        <p:grpSpPr bwMode="black">
          <a:xfrm>
            <a:off x="7192071" y="5765663"/>
            <a:ext cx="322345" cy="313173"/>
            <a:chOff x="2559051" y="3645734"/>
            <a:chExt cx="390525" cy="379413"/>
          </a:xfrm>
          <a:solidFill>
            <a:schemeClr val="accent4"/>
          </a:solidFill>
        </p:grpSpPr>
        <p:sp>
          <p:nvSpPr>
            <p:cNvPr id="34" name="Freeform 28"/>
            <p:cNvSpPr>
              <a:spLocks noEditPoints="1"/>
            </p:cNvSpPr>
            <p:nvPr/>
          </p:nvSpPr>
          <p:spPr bwMode="black">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p:spPr>
          <p:txBody>
            <a:bodyPr/>
            <a:lstStyle/>
            <a:p>
              <a:pPr eaLnBrk="1" fontAlgn="auto" hangingPunct="1">
                <a:spcBef>
                  <a:spcPts val="0"/>
                </a:spcBef>
                <a:spcAft>
                  <a:spcPts val="0"/>
                </a:spcAft>
                <a:defRPr/>
              </a:pPr>
              <a:endParaRPr lang="en-US" dirty="0"/>
            </a:p>
          </p:txBody>
        </p:sp>
        <p:grpSp>
          <p:nvGrpSpPr>
            <p:cNvPr id="35" name="Pin wheel 2"/>
            <p:cNvGrpSpPr/>
            <p:nvPr/>
          </p:nvGrpSpPr>
          <p:grpSpPr bwMode="black">
            <a:xfrm>
              <a:off x="2627313" y="3709234"/>
              <a:ext cx="254000" cy="252413"/>
              <a:chOff x="2627313" y="3709234"/>
              <a:chExt cx="254000" cy="252413"/>
            </a:xfrm>
            <a:grpFill/>
          </p:grpSpPr>
          <p:sp>
            <p:nvSpPr>
              <p:cNvPr id="36" name="Freeform 29"/>
              <p:cNvSpPr>
                <a:spLocks noEditPoints="1"/>
              </p:cNvSpPr>
              <p:nvPr/>
            </p:nvSpPr>
            <p:spPr bwMode="black">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7" name="Rectangle 30"/>
              <p:cNvSpPr>
                <a:spLocks noChangeArrowheads="1"/>
              </p:cNvSpPr>
              <p:nvPr/>
            </p:nvSpPr>
            <p:spPr bwMode="black">
              <a:xfrm>
                <a:off x="2627313" y="3825121"/>
                <a:ext cx="57150"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38" name="Rectangle 31"/>
              <p:cNvSpPr>
                <a:spLocks noChangeArrowheads="1"/>
              </p:cNvSpPr>
              <p:nvPr/>
            </p:nvSpPr>
            <p:spPr bwMode="black">
              <a:xfrm>
                <a:off x="2820988" y="3825121"/>
                <a:ext cx="60325"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39" name="Rectangle 32"/>
              <p:cNvSpPr>
                <a:spLocks noChangeArrowheads="1"/>
              </p:cNvSpPr>
              <p:nvPr/>
            </p:nvSpPr>
            <p:spPr bwMode="black">
              <a:xfrm>
                <a:off x="2744788" y="3902909"/>
                <a:ext cx="19050" cy="58738"/>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40" name="Rectangle 33"/>
              <p:cNvSpPr>
                <a:spLocks noChangeArrowheads="1"/>
              </p:cNvSpPr>
              <p:nvPr/>
            </p:nvSpPr>
            <p:spPr bwMode="black">
              <a:xfrm>
                <a:off x="2744788" y="3709234"/>
                <a:ext cx="19050" cy="57150"/>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41" name="Freeform 34"/>
              <p:cNvSpPr>
                <a:spLocks/>
              </p:cNvSpPr>
              <p:nvPr/>
            </p:nvSpPr>
            <p:spPr bwMode="black">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2" name="Freeform 35"/>
              <p:cNvSpPr>
                <a:spLocks/>
              </p:cNvSpPr>
              <p:nvPr/>
            </p:nvSpPr>
            <p:spPr bwMode="black">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3" name="Freeform 36"/>
              <p:cNvSpPr>
                <a:spLocks/>
              </p:cNvSpPr>
              <p:nvPr/>
            </p:nvSpPr>
            <p:spPr bwMode="black">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4" name="Freeform 37"/>
              <p:cNvSpPr>
                <a:spLocks/>
              </p:cNvSpPr>
              <p:nvPr/>
            </p:nvSpPr>
            <p:spPr bwMode="black">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p:spPr>
            <p:txBody>
              <a:bodyPr/>
              <a:lstStyle/>
              <a:p>
                <a:pPr eaLnBrk="1" fontAlgn="auto" hangingPunct="1">
                  <a:spcBef>
                    <a:spcPts val="0"/>
                  </a:spcBef>
                  <a:spcAft>
                    <a:spcPts val="0"/>
                  </a:spcAft>
                  <a:defRPr/>
                </a:pPr>
                <a:endParaRPr lang="en-US" dirty="0"/>
              </a:p>
            </p:txBody>
          </p:sp>
        </p:grpSp>
      </p:grpSp>
      <p:sp useBgFill="1">
        <p:nvSpPr>
          <p:cNvPr id="45" name="Blink Block"/>
          <p:cNvSpPr/>
          <p:nvPr userDrawn="1"/>
        </p:nvSpPr>
        <p:spPr bwMode="black">
          <a:xfrm>
            <a:off x="8118475" y="3749675"/>
            <a:ext cx="3322638" cy="1981200"/>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useBgFill="1">
        <p:nvSpPr>
          <p:cNvPr id="46" name="Blink Block"/>
          <p:cNvSpPr/>
          <p:nvPr userDrawn="1"/>
        </p:nvSpPr>
        <p:spPr bwMode="black">
          <a:xfrm>
            <a:off x="8118475" y="3749675"/>
            <a:ext cx="3322638" cy="1981200"/>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pSp>
        <p:nvGrpSpPr>
          <p:cNvPr id="47" name="Yellow Arrow 2"/>
          <p:cNvGrpSpPr>
            <a:grpSpLocks/>
          </p:cNvGrpSpPr>
          <p:nvPr userDrawn="1"/>
        </p:nvGrpSpPr>
        <p:grpSpPr bwMode="auto">
          <a:xfrm>
            <a:off x="8428038" y="5186363"/>
            <a:ext cx="1603375" cy="388937"/>
            <a:chOff x="8730417" y="1481563"/>
            <a:chExt cx="1602175" cy="389150"/>
          </a:xfrm>
        </p:grpSpPr>
        <p:sp>
          <p:nvSpPr>
            <p:cNvPr id="48" name="Freeform 9"/>
            <p:cNvSpPr>
              <a:spLocks noEditPoints="1"/>
            </p:cNvSpPr>
            <p:nvPr userDrawn="1"/>
          </p:nvSpPr>
          <p:spPr bwMode="black">
            <a:xfrm>
              <a:off x="8833839" y="1630562"/>
              <a:ext cx="1130639" cy="89399"/>
            </a:xfrm>
            <a:custGeom>
              <a:avLst/>
              <a:gdLst>
                <a:gd name="T0" fmla="*/ 2147483646 w 546"/>
                <a:gd name="T1" fmla="*/ 2147483646 h 43"/>
                <a:gd name="T2" fmla="*/ 2147483646 w 546"/>
                <a:gd name="T3" fmla="*/ 2147483646 h 43"/>
                <a:gd name="T4" fmla="*/ 0 w 546"/>
                <a:gd name="T5" fmla="*/ 2147483646 h 43"/>
                <a:gd name="T6" fmla="*/ 2147483646 w 546"/>
                <a:gd name="T7" fmla="*/ 0 h 43"/>
                <a:gd name="T8" fmla="*/ 2147483646 w 546"/>
                <a:gd name="T9" fmla="*/ 0 h 43"/>
                <a:gd name="T10" fmla="*/ 2147483646 w 546"/>
                <a:gd name="T11" fmla="*/ 2147483646 h 43"/>
                <a:gd name="T12" fmla="*/ 2147483646 w 546"/>
                <a:gd name="T13" fmla="*/ 2147483646 h 43"/>
                <a:gd name="T14" fmla="*/ 2147483646 w 546"/>
                <a:gd name="T15" fmla="*/ 2147483646 h 43"/>
                <a:gd name="T16" fmla="*/ 2147483646 w 546"/>
                <a:gd name="T17" fmla="*/ 2147483646 h 43"/>
                <a:gd name="T18" fmla="*/ 2147483646 w 546"/>
                <a:gd name="T19" fmla="*/ 2147483646 h 43"/>
                <a:gd name="T20" fmla="*/ 2147483646 w 546"/>
                <a:gd name="T21" fmla="*/ 2147483646 h 43"/>
                <a:gd name="T22" fmla="*/ 2147483646 w 546"/>
                <a:gd name="T23" fmla="*/ 2147483646 h 43"/>
                <a:gd name="T24" fmla="*/ 2147483646 w 546"/>
                <a:gd name="T25" fmla="*/ 2147483646 h 43"/>
                <a:gd name="T26" fmla="*/ 2147483646 w 546"/>
                <a:gd name="T27" fmla="*/ 2147483646 h 4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49" name="Freeform 10"/>
            <p:cNvSpPr>
              <a:spLocks noEditPoints="1"/>
            </p:cNvSpPr>
            <p:nvPr userDrawn="1"/>
          </p:nvSpPr>
          <p:spPr bwMode="black">
            <a:xfrm>
              <a:off x="9981130" y="1481563"/>
              <a:ext cx="351462" cy="389150"/>
            </a:xfrm>
            <a:custGeom>
              <a:avLst/>
              <a:gdLst>
                <a:gd name="T0" fmla="*/ 2147483646 w 170"/>
                <a:gd name="T1" fmla="*/ 2147483646 h 188"/>
                <a:gd name="T2" fmla="*/ 2147483646 w 170"/>
                <a:gd name="T3" fmla="*/ 2147483646 h 188"/>
                <a:gd name="T4" fmla="*/ 2147483646 w 170"/>
                <a:gd name="T5" fmla="*/ 2147483646 h 188"/>
                <a:gd name="T6" fmla="*/ 2147483646 w 170"/>
                <a:gd name="T7" fmla="*/ 2147483646 h 188"/>
                <a:gd name="T8" fmla="*/ 2147483646 w 170"/>
                <a:gd name="T9" fmla="*/ 2147483646 h 188"/>
                <a:gd name="T10" fmla="*/ 2147483646 w 170"/>
                <a:gd name="T11" fmla="*/ 2147483646 h 188"/>
                <a:gd name="T12" fmla="*/ 0 w 170"/>
                <a:gd name="T13" fmla="*/ 2147483646 h 188"/>
                <a:gd name="T14" fmla="*/ 2147483646 w 170"/>
                <a:gd name="T15" fmla="*/ 2147483646 h 188"/>
                <a:gd name="T16" fmla="*/ 2147483646 w 170"/>
                <a:gd name="T17" fmla="*/ 2147483646 h 188"/>
                <a:gd name="T18" fmla="*/ 2147483646 w 170"/>
                <a:gd name="T19" fmla="*/ 2147483646 h 188"/>
                <a:gd name="T20" fmla="*/ 2147483646 w 170"/>
                <a:gd name="T21" fmla="*/ 2147483646 h 188"/>
                <a:gd name="T22" fmla="*/ 2147483646 w 170"/>
                <a:gd name="T23" fmla="*/ 2147483646 h 188"/>
                <a:gd name="T24" fmla="*/ 2147483646 w 170"/>
                <a:gd name="T25" fmla="*/ 0 h 188"/>
                <a:gd name="T26" fmla="*/ 2147483646 w 170"/>
                <a:gd name="T27" fmla="*/ 2147483646 h 188"/>
                <a:gd name="T28" fmla="*/ 2147483646 w 170"/>
                <a:gd name="T29" fmla="*/ 2147483646 h 188"/>
                <a:gd name="T30" fmla="*/ 2147483646 w 170"/>
                <a:gd name="T31" fmla="*/ 2147483646 h 188"/>
                <a:gd name="T32" fmla="*/ 2147483646 w 170"/>
                <a:gd name="T33" fmla="*/ 2147483646 h 188"/>
                <a:gd name="T34" fmla="*/ 2147483646 w 170"/>
                <a:gd name="T35" fmla="*/ 2147483646 h 188"/>
                <a:gd name="T36" fmla="*/ 2147483646 w 170"/>
                <a:gd name="T37" fmla="*/ 2147483646 h 188"/>
                <a:gd name="T38" fmla="*/ 2147483646 w 170"/>
                <a:gd name="T39" fmla="*/ 2147483646 h 188"/>
                <a:gd name="T40" fmla="*/ 2147483646 w 170"/>
                <a:gd name="T41" fmla="*/ 2147483646 h 188"/>
                <a:gd name="T42" fmla="*/ 2147483646 w 170"/>
                <a:gd name="T43" fmla="*/ 2147483646 h 188"/>
                <a:gd name="T44" fmla="*/ 2147483646 w 170"/>
                <a:gd name="T45" fmla="*/ 2147483646 h 188"/>
                <a:gd name="T46" fmla="*/ 2147483646 w 170"/>
                <a:gd name="T47" fmla="*/ 2147483646 h 188"/>
                <a:gd name="T48" fmla="*/ 2147483646 w 170"/>
                <a:gd name="T49" fmla="*/ 2147483646 h 188"/>
                <a:gd name="T50" fmla="*/ 2147483646 w 170"/>
                <a:gd name="T51" fmla="*/ 2147483646 h 188"/>
                <a:gd name="T52" fmla="*/ 2147483646 w 170"/>
                <a:gd name="T53" fmla="*/ 2147483646 h 188"/>
                <a:gd name="T54" fmla="*/ 2147483646 w 170"/>
                <a:gd name="T55" fmla="*/ 2147483646 h 188"/>
                <a:gd name="T56" fmla="*/ 2147483646 w 170"/>
                <a:gd name="T57" fmla="*/ 2147483646 h 188"/>
                <a:gd name="T58" fmla="*/ 2147483646 w 170"/>
                <a:gd name="T59" fmla="*/ 2147483646 h 188"/>
                <a:gd name="T60" fmla="*/ 2147483646 w 170"/>
                <a:gd name="T61" fmla="*/ 2147483646 h 188"/>
                <a:gd name="T62" fmla="*/ 2147483646 w 170"/>
                <a:gd name="T63" fmla="*/ 2147483646 h 188"/>
                <a:gd name="T64" fmla="*/ 2147483646 w 170"/>
                <a:gd name="T65" fmla="*/ 2147483646 h 188"/>
                <a:gd name="T66" fmla="*/ 2147483646 w 170"/>
                <a:gd name="T67" fmla="*/ 2147483646 h 188"/>
                <a:gd name="T68" fmla="*/ 2147483646 w 170"/>
                <a:gd name="T69" fmla="*/ 2147483646 h 188"/>
                <a:gd name="T70" fmla="*/ 2147483646 w 170"/>
                <a:gd name="T71" fmla="*/ 2147483646 h 188"/>
                <a:gd name="T72" fmla="*/ 2147483646 w 170"/>
                <a:gd name="T73" fmla="*/ 2147483646 h 188"/>
                <a:gd name="T74" fmla="*/ 2147483646 w 170"/>
                <a:gd name="T75" fmla="*/ 2147483646 h 188"/>
                <a:gd name="T76" fmla="*/ 2147483646 w 170"/>
                <a:gd name="T77" fmla="*/ 2147483646 h 188"/>
                <a:gd name="T78" fmla="*/ 2147483646 w 170"/>
                <a:gd name="T79" fmla="*/ 2147483646 h 1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0" name="Freeform 11"/>
            <p:cNvSpPr>
              <a:spLocks noEditPoints="1"/>
            </p:cNvSpPr>
            <p:nvPr userDrawn="1"/>
          </p:nvSpPr>
          <p:spPr bwMode="black">
            <a:xfrm>
              <a:off x="8730417" y="1630562"/>
              <a:ext cx="88523" cy="89399"/>
            </a:xfrm>
            <a:custGeom>
              <a:avLst/>
              <a:gdLst>
                <a:gd name="T0" fmla="*/ 2147483646 w 43"/>
                <a:gd name="T1" fmla="*/ 2147483646 h 43"/>
                <a:gd name="T2" fmla="*/ 0 w 43"/>
                <a:gd name="T3" fmla="*/ 2147483646 h 43"/>
                <a:gd name="T4" fmla="*/ 2147483646 w 43"/>
                <a:gd name="T5" fmla="*/ 0 h 43"/>
                <a:gd name="T6" fmla="*/ 2147483646 w 43"/>
                <a:gd name="T7" fmla="*/ 2147483646 h 43"/>
                <a:gd name="T8" fmla="*/ 2147483646 w 43"/>
                <a:gd name="T9" fmla="*/ 2147483646 h 43"/>
                <a:gd name="T10" fmla="*/ 2147483646 w 43"/>
                <a:gd name="T11" fmla="*/ 2147483646 h 43"/>
                <a:gd name="T12" fmla="*/ 2147483646 w 43"/>
                <a:gd name="T13" fmla="*/ 2147483646 h 43"/>
                <a:gd name="T14" fmla="*/ 2147483646 w 43"/>
                <a:gd name="T15" fmla="*/ 2147483646 h 43"/>
                <a:gd name="T16" fmla="*/ 2147483646 w 43"/>
                <a:gd name="T17" fmla="*/ 2147483646 h 43"/>
                <a:gd name="T18" fmla="*/ 2147483646 w 43"/>
                <a:gd name="T19" fmla="*/ 2147483646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51" name="Combined White Arrows"/>
          <p:cNvGrpSpPr>
            <a:grpSpLocks/>
          </p:cNvGrpSpPr>
          <p:nvPr userDrawn="1"/>
        </p:nvGrpSpPr>
        <p:grpSpPr bwMode="auto">
          <a:xfrm>
            <a:off x="8277225" y="4900613"/>
            <a:ext cx="1998663" cy="974725"/>
            <a:chOff x="8578788" y="1196393"/>
            <a:chExt cx="1998338" cy="973653"/>
          </a:xfrm>
        </p:grpSpPr>
        <p:grpSp>
          <p:nvGrpSpPr>
            <p:cNvPr id="52" name="Big White Arrow"/>
            <p:cNvGrpSpPr>
              <a:grpSpLocks/>
            </p:cNvGrpSpPr>
            <p:nvPr userDrawn="1"/>
          </p:nvGrpSpPr>
          <p:grpSpPr bwMode="auto">
            <a:xfrm>
              <a:off x="8578788" y="1196393"/>
              <a:ext cx="1998338" cy="386520"/>
              <a:chOff x="8578788" y="1227389"/>
              <a:chExt cx="1998338" cy="386520"/>
            </a:xfrm>
          </p:grpSpPr>
          <p:sp>
            <p:nvSpPr>
              <p:cNvPr id="57" name="Freeform 6"/>
              <p:cNvSpPr>
                <a:spLocks noEditPoints="1"/>
              </p:cNvSpPr>
              <p:nvPr userDrawn="1"/>
            </p:nvSpPr>
            <p:spPr bwMode="black">
              <a:xfrm>
                <a:off x="8680458" y="1376388"/>
                <a:ext cx="184057" cy="88523"/>
              </a:xfrm>
              <a:custGeom>
                <a:avLst/>
                <a:gdLst>
                  <a:gd name="T0" fmla="*/ 2147483646 w 89"/>
                  <a:gd name="T1" fmla="*/ 2147483646 h 43"/>
                  <a:gd name="T2" fmla="*/ 2147483646 w 89"/>
                  <a:gd name="T3" fmla="*/ 2147483646 h 43"/>
                  <a:gd name="T4" fmla="*/ 0 w 89"/>
                  <a:gd name="T5" fmla="*/ 2147483646 h 43"/>
                  <a:gd name="T6" fmla="*/ 2147483646 w 89"/>
                  <a:gd name="T7" fmla="*/ 0 h 43"/>
                  <a:gd name="T8" fmla="*/ 2147483646 w 89"/>
                  <a:gd name="T9" fmla="*/ 0 h 43"/>
                  <a:gd name="T10" fmla="*/ 2147483646 w 89"/>
                  <a:gd name="T11" fmla="*/ 2147483646 h 43"/>
                  <a:gd name="T12" fmla="*/ 2147483646 w 89"/>
                  <a:gd name="T13" fmla="*/ 2147483646 h 43"/>
                  <a:gd name="T14" fmla="*/ 2147483646 w 89"/>
                  <a:gd name="T15" fmla="*/ 2147483646 h 43"/>
                  <a:gd name="T16" fmla="*/ 2147483646 w 89"/>
                  <a:gd name="T17" fmla="*/ 2147483646 h 43"/>
                  <a:gd name="T18" fmla="*/ 2147483646 w 89"/>
                  <a:gd name="T19" fmla="*/ 2147483646 h 43"/>
                  <a:gd name="T20" fmla="*/ 2147483646 w 89"/>
                  <a:gd name="T21" fmla="*/ 2147483646 h 43"/>
                  <a:gd name="T22" fmla="*/ 2147483646 w 89"/>
                  <a:gd name="T23" fmla="*/ 2147483646 h 43"/>
                  <a:gd name="T24" fmla="*/ 2147483646 w 89"/>
                  <a:gd name="T25" fmla="*/ 2147483646 h 43"/>
                  <a:gd name="T26" fmla="*/ 2147483646 w 89"/>
                  <a:gd name="T27" fmla="*/ 2147483646 h 4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8" name="Freeform 7"/>
              <p:cNvSpPr>
                <a:spLocks noEditPoints="1"/>
              </p:cNvSpPr>
              <p:nvPr userDrawn="1"/>
            </p:nvSpPr>
            <p:spPr bwMode="black">
              <a:xfrm>
                <a:off x="8883797" y="1227389"/>
                <a:ext cx="1693329" cy="386520"/>
              </a:xfrm>
              <a:custGeom>
                <a:avLst/>
                <a:gdLst>
                  <a:gd name="T0" fmla="*/ 2147483646 w 818"/>
                  <a:gd name="T1" fmla="*/ 2147483646 h 187"/>
                  <a:gd name="T2" fmla="*/ 2147483646 w 818"/>
                  <a:gd name="T3" fmla="*/ 2147483646 h 187"/>
                  <a:gd name="T4" fmla="*/ 2147483646 w 818"/>
                  <a:gd name="T5" fmla="*/ 2147483646 h 187"/>
                  <a:gd name="T6" fmla="*/ 2147483646 w 818"/>
                  <a:gd name="T7" fmla="*/ 2147483646 h 187"/>
                  <a:gd name="T8" fmla="*/ 2147483646 w 818"/>
                  <a:gd name="T9" fmla="*/ 2147483646 h 187"/>
                  <a:gd name="T10" fmla="*/ 0 w 818"/>
                  <a:gd name="T11" fmla="*/ 2147483646 h 187"/>
                  <a:gd name="T12" fmla="*/ 2147483646 w 818"/>
                  <a:gd name="T13" fmla="*/ 2147483646 h 187"/>
                  <a:gd name="T14" fmla="*/ 2147483646 w 818"/>
                  <a:gd name="T15" fmla="*/ 2147483646 h 187"/>
                  <a:gd name="T16" fmla="*/ 2147483646 w 818"/>
                  <a:gd name="T17" fmla="*/ 2147483646 h 187"/>
                  <a:gd name="T18" fmla="*/ 2147483646 w 818"/>
                  <a:gd name="T19" fmla="*/ 2147483646 h 187"/>
                  <a:gd name="T20" fmla="*/ 2147483646 w 818"/>
                  <a:gd name="T21" fmla="*/ 2147483646 h 187"/>
                  <a:gd name="T22" fmla="*/ 2147483646 w 818"/>
                  <a:gd name="T23" fmla="*/ 0 h 187"/>
                  <a:gd name="T24" fmla="*/ 2147483646 w 818"/>
                  <a:gd name="T25" fmla="*/ 2147483646 h 187"/>
                  <a:gd name="T26" fmla="*/ 2147483646 w 818"/>
                  <a:gd name="T27" fmla="*/ 2147483646 h 187"/>
                  <a:gd name="T28" fmla="*/ 2147483646 w 818"/>
                  <a:gd name="T29" fmla="*/ 2147483646 h 187"/>
                  <a:gd name="T30" fmla="*/ 2147483646 w 818"/>
                  <a:gd name="T31" fmla="*/ 2147483646 h 187"/>
                  <a:gd name="T32" fmla="*/ 2147483646 w 818"/>
                  <a:gd name="T33" fmla="*/ 2147483646 h 187"/>
                  <a:gd name="T34" fmla="*/ 2147483646 w 818"/>
                  <a:gd name="T35" fmla="*/ 2147483646 h 187"/>
                  <a:gd name="T36" fmla="*/ 2147483646 w 818"/>
                  <a:gd name="T37" fmla="*/ 2147483646 h 187"/>
                  <a:gd name="T38" fmla="*/ 2147483646 w 818"/>
                  <a:gd name="T39" fmla="*/ 2147483646 h 187"/>
                  <a:gd name="T40" fmla="*/ 2147483646 w 818"/>
                  <a:gd name="T41" fmla="*/ 2147483646 h 187"/>
                  <a:gd name="T42" fmla="*/ 2147483646 w 818"/>
                  <a:gd name="T43" fmla="*/ 2147483646 h 187"/>
                  <a:gd name="T44" fmla="*/ 2147483646 w 818"/>
                  <a:gd name="T45" fmla="*/ 2147483646 h 187"/>
                  <a:gd name="T46" fmla="*/ 2147483646 w 818"/>
                  <a:gd name="T47" fmla="*/ 2147483646 h 187"/>
                  <a:gd name="T48" fmla="*/ 2147483646 w 818"/>
                  <a:gd name="T49" fmla="*/ 2147483646 h 187"/>
                  <a:gd name="T50" fmla="*/ 2147483646 w 818"/>
                  <a:gd name="T51" fmla="*/ 2147483646 h 187"/>
                  <a:gd name="T52" fmla="*/ 2147483646 w 818"/>
                  <a:gd name="T53" fmla="*/ 2147483646 h 187"/>
                  <a:gd name="T54" fmla="*/ 2147483646 w 818"/>
                  <a:gd name="T55" fmla="*/ 2147483646 h 187"/>
                  <a:gd name="T56" fmla="*/ 2147483646 w 818"/>
                  <a:gd name="T57" fmla="*/ 2147483646 h 187"/>
                  <a:gd name="T58" fmla="*/ 2147483646 w 818"/>
                  <a:gd name="T59" fmla="*/ 2147483646 h 187"/>
                  <a:gd name="T60" fmla="*/ 2147483646 w 818"/>
                  <a:gd name="T61" fmla="*/ 2147483646 h 187"/>
                  <a:gd name="T62" fmla="*/ 2147483646 w 818"/>
                  <a:gd name="T63" fmla="*/ 2147483646 h 187"/>
                  <a:gd name="T64" fmla="*/ 2147483646 w 818"/>
                  <a:gd name="T65" fmla="*/ 2147483646 h 187"/>
                  <a:gd name="T66" fmla="*/ 2147483646 w 818"/>
                  <a:gd name="T67" fmla="*/ 2147483646 h 187"/>
                  <a:gd name="T68" fmla="*/ 2147483646 w 818"/>
                  <a:gd name="T69" fmla="*/ 2147483646 h 187"/>
                  <a:gd name="T70" fmla="*/ 2147483646 w 818"/>
                  <a:gd name="T71" fmla="*/ 2147483646 h 187"/>
                  <a:gd name="T72" fmla="*/ 2147483646 w 818"/>
                  <a:gd name="T73" fmla="*/ 2147483646 h 187"/>
                  <a:gd name="T74" fmla="*/ 2147483646 w 818"/>
                  <a:gd name="T75" fmla="*/ 2147483646 h 18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9" name="Freeform 8"/>
              <p:cNvSpPr>
                <a:spLocks noEditPoints="1"/>
              </p:cNvSpPr>
              <p:nvPr userDrawn="1"/>
            </p:nvSpPr>
            <p:spPr bwMode="black">
              <a:xfrm>
                <a:off x="8578788" y="1376388"/>
                <a:ext cx="89399" cy="88523"/>
              </a:xfrm>
              <a:custGeom>
                <a:avLst/>
                <a:gdLst>
                  <a:gd name="T0" fmla="*/ 2147483646 w 43"/>
                  <a:gd name="T1" fmla="*/ 2147483646 h 43"/>
                  <a:gd name="T2" fmla="*/ 0 w 43"/>
                  <a:gd name="T3" fmla="*/ 2147483646 h 43"/>
                  <a:gd name="T4" fmla="*/ 2147483646 w 43"/>
                  <a:gd name="T5" fmla="*/ 0 h 43"/>
                  <a:gd name="T6" fmla="*/ 2147483646 w 43"/>
                  <a:gd name="T7" fmla="*/ 2147483646 h 43"/>
                  <a:gd name="T8" fmla="*/ 2147483646 w 43"/>
                  <a:gd name="T9" fmla="*/ 2147483646 h 43"/>
                  <a:gd name="T10" fmla="*/ 2147483646 w 43"/>
                  <a:gd name="T11" fmla="*/ 2147483646 h 43"/>
                  <a:gd name="T12" fmla="*/ 2147483646 w 43"/>
                  <a:gd name="T13" fmla="*/ 2147483646 h 43"/>
                  <a:gd name="T14" fmla="*/ 2147483646 w 43"/>
                  <a:gd name="T15" fmla="*/ 2147483646 h 43"/>
                  <a:gd name="T16" fmla="*/ 2147483646 w 43"/>
                  <a:gd name="T17" fmla="*/ 2147483646 h 43"/>
                  <a:gd name="T18" fmla="*/ 2147483646 w 43"/>
                  <a:gd name="T19" fmla="*/ 2147483646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nvGrpSpPr>
            <p:cNvPr id="53" name="Small White Arrow"/>
            <p:cNvGrpSpPr>
              <a:grpSpLocks/>
            </p:cNvGrpSpPr>
            <p:nvPr userDrawn="1"/>
          </p:nvGrpSpPr>
          <p:grpSpPr bwMode="auto">
            <a:xfrm>
              <a:off x="9024032" y="1780020"/>
              <a:ext cx="1054386" cy="390026"/>
              <a:chOff x="9024032" y="1756773"/>
              <a:chExt cx="1054386" cy="390026"/>
            </a:xfrm>
          </p:grpSpPr>
          <p:sp>
            <p:nvSpPr>
              <p:cNvPr id="54" name="Freeform 12"/>
              <p:cNvSpPr>
                <a:spLocks noEditPoints="1"/>
              </p:cNvSpPr>
              <p:nvPr userDrawn="1"/>
            </p:nvSpPr>
            <p:spPr bwMode="black">
              <a:xfrm>
                <a:off x="9127454" y="1906648"/>
                <a:ext cx="331303" cy="91152"/>
              </a:xfrm>
              <a:custGeom>
                <a:avLst/>
                <a:gdLst>
                  <a:gd name="T0" fmla="*/ 2147483646 w 160"/>
                  <a:gd name="T1" fmla="*/ 2147483646 h 44"/>
                  <a:gd name="T2" fmla="*/ 2147483646 w 160"/>
                  <a:gd name="T3" fmla="*/ 2147483646 h 44"/>
                  <a:gd name="T4" fmla="*/ 0 w 160"/>
                  <a:gd name="T5" fmla="*/ 2147483646 h 44"/>
                  <a:gd name="T6" fmla="*/ 2147483646 w 160"/>
                  <a:gd name="T7" fmla="*/ 0 h 44"/>
                  <a:gd name="T8" fmla="*/ 2147483646 w 160"/>
                  <a:gd name="T9" fmla="*/ 0 h 44"/>
                  <a:gd name="T10" fmla="*/ 2147483646 w 160"/>
                  <a:gd name="T11" fmla="*/ 2147483646 h 44"/>
                  <a:gd name="T12" fmla="*/ 2147483646 w 160"/>
                  <a:gd name="T13" fmla="*/ 2147483646 h 44"/>
                  <a:gd name="T14" fmla="*/ 2147483646 w 160"/>
                  <a:gd name="T15" fmla="*/ 2147483646 h 44"/>
                  <a:gd name="T16" fmla="*/ 2147483646 w 160"/>
                  <a:gd name="T17" fmla="*/ 2147483646 h 44"/>
                  <a:gd name="T18" fmla="*/ 2147483646 w 160"/>
                  <a:gd name="T19" fmla="*/ 2147483646 h 44"/>
                  <a:gd name="T20" fmla="*/ 2147483646 w 160"/>
                  <a:gd name="T21" fmla="*/ 2147483646 h 44"/>
                  <a:gd name="T22" fmla="*/ 2147483646 w 160"/>
                  <a:gd name="T23" fmla="*/ 2147483646 h 44"/>
                  <a:gd name="T24" fmla="*/ 2147483646 w 160"/>
                  <a:gd name="T25" fmla="*/ 2147483646 h 44"/>
                  <a:gd name="T26" fmla="*/ 2147483646 w 160"/>
                  <a:gd name="T27" fmla="*/ 2147483646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5" name="Freeform 13"/>
              <p:cNvSpPr>
                <a:spLocks noEditPoints="1"/>
              </p:cNvSpPr>
              <p:nvPr userDrawn="1"/>
            </p:nvSpPr>
            <p:spPr bwMode="black">
              <a:xfrm>
                <a:off x="9475411" y="1756773"/>
                <a:ext cx="603007" cy="390026"/>
              </a:xfrm>
              <a:custGeom>
                <a:avLst/>
                <a:gdLst>
                  <a:gd name="T0" fmla="*/ 2147483646 w 291"/>
                  <a:gd name="T1" fmla="*/ 2147483646 h 188"/>
                  <a:gd name="T2" fmla="*/ 2147483646 w 291"/>
                  <a:gd name="T3" fmla="*/ 2147483646 h 188"/>
                  <a:gd name="T4" fmla="*/ 2147483646 w 291"/>
                  <a:gd name="T5" fmla="*/ 2147483646 h 188"/>
                  <a:gd name="T6" fmla="*/ 2147483646 w 291"/>
                  <a:gd name="T7" fmla="*/ 2147483646 h 188"/>
                  <a:gd name="T8" fmla="*/ 2147483646 w 291"/>
                  <a:gd name="T9" fmla="*/ 2147483646 h 188"/>
                  <a:gd name="T10" fmla="*/ 2147483646 w 291"/>
                  <a:gd name="T11" fmla="*/ 2147483646 h 188"/>
                  <a:gd name="T12" fmla="*/ 0 w 291"/>
                  <a:gd name="T13" fmla="*/ 2147483646 h 188"/>
                  <a:gd name="T14" fmla="*/ 2147483646 w 291"/>
                  <a:gd name="T15" fmla="*/ 2147483646 h 188"/>
                  <a:gd name="T16" fmla="*/ 2147483646 w 291"/>
                  <a:gd name="T17" fmla="*/ 2147483646 h 188"/>
                  <a:gd name="T18" fmla="*/ 2147483646 w 291"/>
                  <a:gd name="T19" fmla="*/ 2147483646 h 188"/>
                  <a:gd name="T20" fmla="*/ 2147483646 w 291"/>
                  <a:gd name="T21" fmla="*/ 2147483646 h 188"/>
                  <a:gd name="T22" fmla="*/ 2147483646 w 291"/>
                  <a:gd name="T23" fmla="*/ 2147483646 h 188"/>
                  <a:gd name="T24" fmla="*/ 2147483646 w 291"/>
                  <a:gd name="T25" fmla="*/ 0 h 188"/>
                  <a:gd name="T26" fmla="*/ 2147483646 w 291"/>
                  <a:gd name="T27" fmla="*/ 2147483646 h 188"/>
                  <a:gd name="T28" fmla="*/ 2147483646 w 291"/>
                  <a:gd name="T29" fmla="*/ 2147483646 h 188"/>
                  <a:gd name="T30" fmla="*/ 2147483646 w 291"/>
                  <a:gd name="T31" fmla="*/ 2147483646 h 188"/>
                  <a:gd name="T32" fmla="*/ 2147483646 w 291"/>
                  <a:gd name="T33" fmla="*/ 2147483646 h 188"/>
                  <a:gd name="T34" fmla="*/ 2147483646 w 291"/>
                  <a:gd name="T35" fmla="*/ 2147483646 h 188"/>
                  <a:gd name="T36" fmla="*/ 2147483646 w 291"/>
                  <a:gd name="T37" fmla="*/ 2147483646 h 188"/>
                  <a:gd name="T38" fmla="*/ 2147483646 w 291"/>
                  <a:gd name="T39" fmla="*/ 2147483646 h 188"/>
                  <a:gd name="T40" fmla="*/ 2147483646 w 291"/>
                  <a:gd name="T41" fmla="*/ 2147483646 h 188"/>
                  <a:gd name="T42" fmla="*/ 2147483646 w 291"/>
                  <a:gd name="T43" fmla="*/ 2147483646 h 188"/>
                  <a:gd name="T44" fmla="*/ 2147483646 w 291"/>
                  <a:gd name="T45" fmla="*/ 2147483646 h 188"/>
                  <a:gd name="T46" fmla="*/ 2147483646 w 291"/>
                  <a:gd name="T47" fmla="*/ 2147483646 h 188"/>
                  <a:gd name="T48" fmla="*/ 2147483646 w 291"/>
                  <a:gd name="T49" fmla="*/ 2147483646 h 188"/>
                  <a:gd name="T50" fmla="*/ 2147483646 w 291"/>
                  <a:gd name="T51" fmla="*/ 2147483646 h 188"/>
                  <a:gd name="T52" fmla="*/ 2147483646 w 291"/>
                  <a:gd name="T53" fmla="*/ 2147483646 h 188"/>
                  <a:gd name="T54" fmla="*/ 2147483646 w 291"/>
                  <a:gd name="T55" fmla="*/ 2147483646 h 188"/>
                  <a:gd name="T56" fmla="*/ 2147483646 w 291"/>
                  <a:gd name="T57" fmla="*/ 2147483646 h 188"/>
                  <a:gd name="T58" fmla="*/ 2147483646 w 291"/>
                  <a:gd name="T59" fmla="*/ 2147483646 h 188"/>
                  <a:gd name="T60" fmla="*/ 2147483646 w 291"/>
                  <a:gd name="T61" fmla="*/ 2147483646 h 188"/>
                  <a:gd name="T62" fmla="*/ 2147483646 w 291"/>
                  <a:gd name="T63" fmla="*/ 2147483646 h 188"/>
                  <a:gd name="T64" fmla="*/ 2147483646 w 291"/>
                  <a:gd name="T65" fmla="*/ 2147483646 h 188"/>
                  <a:gd name="T66" fmla="*/ 2147483646 w 291"/>
                  <a:gd name="T67" fmla="*/ 2147483646 h 188"/>
                  <a:gd name="T68" fmla="*/ 2147483646 w 291"/>
                  <a:gd name="T69" fmla="*/ 2147483646 h 188"/>
                  <a:gd name="T70" fmla="*/ 2147483646 w 291"/>
                  <a:gd name="T71" fmla="*/ 2147483646 h 188"/>
                  <a:gd name="T72" fmla="*/ 2147483646 w 291"/>
                  <a:gd name="T73" fmla="*/ 2147483646 h 188"/>
                  <a:gd name="T74" fmla="*/ 2147483646 w 291"/>
                  <a:gd name="T75" fmla="*/ 2147483646 h 188"/>
                  <a:gd name="T76" fmla="*/ 2147483646 w 291"/>
                  <a:gd name="T77" fmla="*/ 2147483646 h 188"/>
                  <a:gd name="T78" fmla="*/ 2147483646 w 291"/>
                  <a:gd name="T79" fmla="*/ 2147483646 h 1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6" name="Freeform 14"/>
              <p:cNvSpPr>
                <a:spLocks noEditPoints="1"/>
              </p:cNvSpPr>
              <p:nvPr userDrawn="1"/>
            </p:nvSpPr>
            <p:spPr bwMode="black">
              <a:xfrm>
                <a:off x="9024032" y="1906648"/>
                <a:ext cx="89399" cy="91152"/>
              </a:xfrm>
              <a:custGeom>
                <a:avLst/>
                <a:gdLst>
                  <a:gd name="T0" fmla="*/ 2147483646 w 43"/>
                  <a:gd name="T1" fmla="*/ 2147483646 h 44"/>
                  <a:gd name="T2" fmla="*/ 0 w 43"/>
                  <a:gd name="T3" fmla="*/ 2147483646 h 44"/>
                  <a:gd name="T4" fmla="*/ 2147483646 w 43"/>
                  <a:gd name="T5" fmla="*/ 0 h 44"/>
                  <a:gd name="T6" fmla="*/ 2147483646 w 43"/>
                  <a:gd name="T7" fmla="*/ 2147483646 h 44"/>
                  <a:gd name="T8" fmla="*/ 2147483646 w 43"/>
                  <a:gd name="T9" fmla="*/ 2147483646 h 44"/>
                  <a:gd name="T10" fmla="*/ 2147483646 w 43"/>
                  <a:gd name="T11" fmla="*/ 2147483646 h 44"/>
                  <a:gd name="T12" fmla="*/ 2147483646 w 43"/>
                  <a:gd name="T13" fmla="*/ 2147483646 h 44"/>
                  <a:gd name="T14" fmla="*/ 2147483646 w 43"/>
                  <a:gd name="T15" fmla="*/ 2147483646 h 44"/>
                  <a:gd name="T16" fmla="*/ 2147483646 w 43"/>
                  <a:gd name="T17" fmla="*/ 2147483646 h 44"/>
                  <a:gd name="T18" fmla="*/ 2147483646 w 43"/>
                  <a:gd name="T19" fmla="*/ 2147483646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grpSp>
      <p:grpSp>
        <p:nvGrpSpPr>
          <p:cNvPr id="60" name="spaceman"/>
          <p:cNvGrpSpPr>
            <a:grpSpLocks/>
          </p:cNvGrpSpPr>
          <p:nvPr userDrawn="1"/>
        </p:nvGrpSpPr>
        <p:grpSpPr bwMode="auto">
          <a:xfrm rot="-197173">
            <a:off x="10761663" y="3979863"/>
            <a:ext cx="976312" cy="1700212"/>
            <a:chOff x="10831129" y="421994"/>
            <a:chExt cx="977433" cy="1700309"/>
          </a:xfrm>
        </p:grpSpPr>
        <p:sp>
          <p:nvSpPr>
            <p:cNvPr id="61" name="Freeform 21"/>
            <p:cNvSpPr>
              <a:spLocks/>
            </p:cNvSpPr>
            <p:nvPr userDrawn="1"/>
          </p:nvSpPr>
          <p:spPr bwMode="black">
            <a:xfrm>
              <a:off x="10880166" y="1544883"/>
              <a:ext cx="586461" cy="562007"/>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a:lstStyle/>
            <a:p>
              <a:pPr eaLnBrk="1" fontAlgn="auto" hangingPunct="1">
                <a:spcBef>
                  <a:spcPts val="0"/>
                </a:spcBef>
                <a:spcAft>
                  <a:spcPts val="0"/>
                </a:spcAft>
                <a:defRPr/>
              </a:pPr>
              <a:endParaRPr lang="en-US" dirty="0"/>
            </a:p>
          </p:txBody>
        </p:sp>
        <p:sp>
          <p:nvSpPr>
            <p:cNvPr id="62" name="Freeform 22"/>
            <p:cNvSpPr>
              <a:spLocks/>
            </p:cNvSpPr>
            <p:nvPr userDrawn="1"/>
          </p:nvSpPr>
          <p:spPr bwMode="black">
            <a:xfrm>
              <a:off x="10830611" y="1331644"/>
              <a:ext cx="351240" cy="435000"/>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a:lstStyle/>
            <a:p>
              <a:pPr eaLnBrk="1" fontAlgn="auto" hangingPunct="1">
                <a:spcBef>
                  <a:spcPts val="0"/>
                </a:spcBef>
                <a:spcAft>
                  <a:spcPts val="0"/>
                </a:spcAft>
                <a:defRPr/>
              </a:pPr>
              <a:endParaRPr lang="en-US" dirty="0"/>
            </a:p>
          </p:txBody>
        </p:sp>
        <p:sp>
          <p:nvSpPr>
            <p:cNvPr id="63" name="Freeform 19"/>
            <p:cNvSpPr>
              <a:spLocks noEditPoints="1"/>
            </p:cNvSpPr>
            <p:nvPr userDrawn="1"/>
          </p:nvSpPr>
          <p:spPr bwMode="black">
            <a:xfrm>
              <a:off x="11496600" y="732445"/>
              <a:ext cx="90643" cy="83844"/>
            </a:xfrm>
            <a:custGeom>
              <a:avLst/>
              <a:gdLst>
                <a:gd name="T0" fmla="*/ 2147483646 w 51"/>
                <a:gd name="T1" fmla="*/ 2147483646 h 47"/>
                <a:gd name="T2" fmla="*/ 2147483646 w 51"/>
                <a:gd name="T3" fmla="*/ 2147483646 h 47"/>
                <a:gd name="T4" fmla="*/ 2147483646 w 51"/>
                <a:gd name="T5" fmla="*/ 2147483646 h 47"/>
                <a:gd name="T6" fmla="*/ 2147483646 w 51"/>
                <a:gd name="T7" fmla="*/ 2147483646 h 47"/>
                <a:gd name="T8" fmla="*/ 2147483646 w 51"/>
                <a:gd name="T9" fmla="*/ 0 h 47"/>
                <a:gd name="T10" fmla="*/ 2147483646 w 51"/>
                <a:gd name="T11" fmla="*/ 2147483646 h 47"/>
                <a:gd name="T12" fmla="*/ 2147483646 w 51"/>
                <a:gd name="T13" fmla="*/ 2147483646 h 47"/>
                <a:gd name="T14" fmla="*/ 2147483646 w 51"/>
                <a:gd name="T15" fmla="*/ 2147483646 h 47"/>
                <a:gd name="T16" fmla="*/ 2147483646 w 51"/>
                <a:gd name="T17" fmla="*/ 2147483646 h 47"/>
                <a:gd name="T18" fmla="*/ 2147483646 w 51"/>
                <a:gd name="T19" fmla="*/ 2147483646 h 47"/>
                <a:gd name="T20" fmla="*/ 2147483646 w 51"/>
                <a:gd name="T21" fmla="*/ 2147483646 h 47"/>
                <a:gd name="T22" fmla="*/ 2147483646 w 51"/>
                <a:gd name="T23" fmla="*/ 2147483646 h 47"/>
                <a:gd name="T24" fmla="*/ 2147483646 w 51"/>
                <a:gd name="T25" fmla="*/ 2147483646 h 47"/>
                <a:gd name="T26" fmla="*/ 2147483646 w 51"/>
                <a:gd name="T27" fmla="*/ 2147483646 h 47"/>
                <a:gd name="T28" fmla="*/ 2147483646 w 51"/>
                <a:gd name="T29" fmla="*/ 2147483646 h 47"/>
                <a:gd name="T30" fmla="*/ 2147483646 w 51"/>
                <a:gd name="T31" fmla="*/ 2147483646 h 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64" name="Freeform 20"/>
            <p:cNvSpPr>
              <a:spLocks noEditPoints="1"/>
            </p:cNvSpPr>
            <p:nvPr userDrawn="1"/>
          </p:nvSpPr>
          <p:spPr bwMode="black">
            <a:xfrm>
              <a:off x="10991265" y="421994"/>
              <a:ext cx="817297" cy="1300725"/>
            </a:xfrm>
            <a:custGeom>
              <a:avLst/>
              <a:gdLst>
                <a:gd name="T0" fmla="*/ 2147483646 w 458"/>
                <a:gd name="T1" fmla="*/ 2147483646 h 729"/>
                <a:gd name="T2" fmla="*/ 2147483646 w 458"/>
                <a:gd name="T3" fmla="*/ 2147483646 h 729"/>
                <a:gd name="T4" fmla="*/ 2147483646 w 458"/>
                <a:gd name="T5" fmla="*/ 2147483646 h 729"/>
                <a:gd name="T6" fmla="*/ 2147483646 w 458"/>
                <a:gd name="T7" fmla="*/ 2147483646 h 729"/>
                <a:gd name="T8" fmla="*/ 2147483646 w 458"/>
                <a:gd name="T9" fmla="*/ 2147483646 h 729"/>
                <a:gd name="T10" fmla="*/ 2147483646 w 458"/>
                <a:gd name="T11" fmla="*/ 2147483646 h 729"/>
                <a:gd name="T12" fmla="*/ 2147483646 w 458"/>
                <a:gd name="T13" fmla="*/ 2147483646 h 729"/>
                <a:gd name="T14" fmla="*/ 2147483646 w 458"/>
                <a:gd name="T15" fmla="*/ 2147483646 h 729"/>
                <a:gd name="T16" fmla="*/ 2147483646 w 458"/>
                <a:gd name="T17" fmla="*/ 2147483646 h 729"/>
                <a:gd name="T18" fmla="*/ 2147483646 w 458"/>
                <a:gd name="T19" fmla="*/ 2147483646 h 729"/>
                <a:gd name="T20" fmla="*/ 2147483646 w 458"/>
                <a:gd name="T21" fmla="*/ 2147483646 h 729"/>
                <a:gd name="T22" fmla="*/ 2147483646 w 458"/>
                <a:gd name="T23" fmla="*/ 2147483646 h 729"/>
                <a:gd name="T24" fmla="*/ 2147483646 w 458"/>
                <a:gd name="T25" fmla="*/ 2147483646 h 729"/>
                <a:gd name="T26" fmla="*/ 2147483646 w 458"/>
                <a:gd name="T27" fmla="*/ 2147483646 h 729"/>
                <a:gd name="T28" fmla="*/ 2147483646 w 458"/>
                <a:gd name="T29" fmla="*/ 2147483646 h 729"/>
                <a:gd name="T30" fmla="*/ 2147483646 w 458"/>
                <a:gd name="T31" fmla="*/ 2147483646 h 729"/>
                <a:gd name="T32" fmla="*/ 2147483646 w 458"/>
                <a:gd name="T33" fmla="*/ 2147483646 h 729"/>
                <a:gd name="T34" fmla="*/ 2147483646 w 458"/>
                <a:gd name="T35" fmla="*/ 2147483646 h 729"/>
                <a:gd name="T36" fmla="*/ 2147483646 w 458"/>
                <a:gd name="T37" fmla="*/ 2147483646 h 729"/>
                <a:gd name="T38" fmla="*/ 2147483646 w 458"/>
                <a:gd name="T39" fmla="*/ 2147483646 h 729"/>
                <a:gd name="T40" fmla="*/ 2147483646 w 458"/>
                <a:gd name="T41" fmla="*/ 2147483646 h 729"/>
                <a:gd name="T42" fmla="*/ 2147483646 w 458"/>
                <a:gd name="T43" fmla="*/ 2147483646 h 729"/>
                <a:gd name="T44" fmla="*/ 2147483646 w 458"/>
                <a:gd name="T45" fmla="*/ 2147483646 h 729"/>
                <a:gd name="T46" fmla="*/ 2147483646 w 458"/>
                <a:gd name="T47" fmla="*/ 2147483646 h 729"/>
                <a:gd name="T48" fmla="*/ 2147483646 w 458"/>
                <a:gd name="T49" fmla="*/ 2147483646 h 729"/>
                <a:gd name="T50" fmla="*/ 2147483646 w 458"/>
                <a:gd name="T51" fmla="*/ 2147483646 h 729"/>
                <a:gd name="T52" fmla="*/ 2147483646 w 458"/>
                <a:gd name="T53" fmla="*/ 2147483646 h 729"/>
                <a:gd name="T54" fmla="*/ 2147483646 w 458"/>
                <a:gd name="T55" fmla="*/ 2147483646 h 729"/>
                <a:gd name="T56" fmla="*/ 2147483646 w 458"/>
                <a:gd name="T57" fmla="*/ 2147483646 h 729"/>
                <a:gd name="T58" fmla="*/ 2147483646 w 458"/>
                <a:gd name="T59" fmla="*/ 2147483646 h 729"/>
                <a:gd name="T60" fmla="*/ 2147483646 w 458"/>
                <a:gd name="T61" fmla="*/ 2147483646 h 729"/>
                <a:gd name="T62" fmla="*/ 2147483646 w 458"/>
                <a:gd name="T63" fmla="*/ 2147483646 h 729"/>
                <a:gd name="T64" fmla="*/ 2147483646 w 458"/>
                <a:gd name="T65" fmla="*/ 2147483646 h 729"/>
                <a:gd name="T66" fmla="*/ 2147483646 w 458"/>
                <a:gd name="T67" fmla="*/ 2147483646 h 729"/>
                <a:gd name="T68" fmla="*/ 2147483646 w 458"/>
                <a:gd name="T69" fmla="*/ 2147483646 h 729"/>
                <a:gd name="T70" fmla="*/ 2147483646 w 458"/>
                <a:gd name="T71" fmla="*/ 2147483646 h 729"/>
                <a:gd name="T72" fmla="*/ 2147483646 w 458"/>
                <a:gd name="T73" fmla="*/ 2147483646 h 729"/>
                <a:gd name="T74" fmla="*/ 2147483646 w 458"/>
                <a:gd name="T75" fmla="*/ 2147483646 h 729"/>
                <a:gd name="T76" fmla="*/ 2147483646 w 458"/>
                <a:gd name="T77" fmla="*/ 2147483646 h 729"/>
                <a:gd name="T78" fmla="*/ 2147483646 w 458"/>
                <a:gd name="T79" fmla="*/ 2147483646 h 729"/>
                <a:gd name="T80" fmla="*/ 2147483646 w 458"/>
                <a:gd name="T81" fmla="*/ 2147483646 h 729"/>
                <a:gd name="T82" fmla="*/ 2147483646 w 458"/>
                <a:gd name="T83" fmla="*/ 2147483646 h 729"/>
                <a:gd name="T84" fmla="*/ 2147483646 w 458"/>
                <a:gd name="T85" fmla="*/ 2147483646 h 729"/>
                <a:gd name="T86" fmla="*/ 2147483646 w 458"/>
                <a:gd name="T87" fmla="*/ 2147483646 h 729"/>
                <a:gd name="T88" fmla="*/ 2147483646 w 458"/>
                <a:gd name="T89" fmla="*/ 2147483646 h 729"/>
                <a:gd name="T90" fmla="*/ 2147483646 w 458"/>
                <a:gd name="T91" fmla="*/ 2147483646 h 729"/>
                <a:gd name="T92" fmla="*/ 2147483646 w 458"/>
                <a:gd name="T93" fmla="*/ 2147483646 h 729"/>
                <a:gd name="T94" fmla="*/ 2147483646 w 458"/>
                <a:gd name="T95" fmla="*/ 2147483646 h 729"/>
                <a:gd name="T96" fmla="*/ 2147483646 w 458"/>
                <a:gd name="T97" fmla="*/ 2147483646 h 729"/>
                <a:gd name="T98" fmla="*/ 2147483646 w 458"/>
                <a:gd name="T99" fmla="*/ 2147483646 h 729"/>
                <a:gd name="T100" fmla="*/ 2147483646 w 458"/>
                <a:gd name="T101" fmla="*/ 2147483646 h 72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cxnSp>
        <p:nvCxnSpPr>
          <p:cNvPr id="65" name="Straight Connector 64"/>
          <p:cNvCxnSpPr/>
          <p:nvPr userDrawn="1"/>
        </p:nvCxnSpPr>
        <p:spPr bwMode="black">
          <a:xfrm flipV="1">
            <a:off x="8815388" y="5311775"/>
            <a:ext cx="2130425" cy="3636963"/>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66" name="Group 65"/>
          <p:cNvGrpSpPr>
            <a:grpSpLocks/>
          </p:cNvGrpSpPr>
          <p:nvPr userDrawn="1"/>
        </p:nvGrpSpPr>
        <p:grpSpPr bwMode="auto">
          <a:xfrm>
            <a:off x="382588" y="1566863"/>
            <a:ext cx="6804025" cy="1936750"/>
            <a:chOff x="383249" y="1567586"/>
            <a:chExt cx="6803935" cy="1936642"/>
          </a:xfrm>
        </p:grpSpPr>
        <p:cxnSp>
          <p:nvCxnSpPr>
            <p:cNvPr id="67" name="Straight Connector 66"/>
            <p:cNvCxnSpPr/>
            <p:nvPr userDrawn="1"/>
          </p:nvCxnSpPr>
          <p:spPr bwMode="black">
            <a:xfrm>
              <a:off x="383249" y="1567586"/>
              <a:ext cx="6802347"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userDrawn="1"/>
          </p:nvCxnSpPr>
          <p:spPr bwMode="black">
            <a:xfrm>
              <a:off x="384836" y="3504228"/>
              <a:ext cx="680234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9" name="Group 68"/>
          <p:cNvGrpSpPr>
            <a:grpSpLocks noChangeAspect="1"/>
          </p:cNvGrpSpPr>
          <p:nvPr userDrawn="1"/>
        </p:nvGrpSpPr>
        <p:grpSpPr bwMode="black">
          <a:xfrm>
            <a:off x="391276" y="3809824"/>
            <a:ext cx="2096458" cy="457200"/>
            <a:chOff x="187326" y="5085556"/>
            <a:chExt cx="8393112" cy="1830388"/>
          </a:xfrm>
          <a:solidFill>
            <a:schemeClr val="bg1"/>
          </a:solidFill>
        </p:grpSpPr>
        <p:sp>
          <p:nvSpPr>
            <p:cNvPr id="70" name="Freeform 7"/>
            <p:cNvSpPr>
              <a:spLocks/>
            </p:cNvSpPr>
            <p:nvPr/>
          </p:nvSpPr>
          <p:spPr bwMode="black">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1" name="Freeform 8"/>
            <p:cNvSpPr>
              <a:spLocks noEditPoints="1"/>
            </p:cNvSpPr>
            <p:nvPr/>
          </p:nvSpPr>
          <p:spPr bwMode="black">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2" name="Freeform 9"/>
            <p:cNvSpPr>
              <a:spLocks/>
            </p:cNvSpPr>
            <p:nvPr/>
          </p:nvSpPr>
          <p:spPr bwMode="black">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3" name="Freeform 10"/>
            <p:cNvSpPr>
              <a:spLocks/>
            </p:cNvSpPr>
            <p:nvPr/>
          </p:nvSpPr>
          <p:spPr bwMode="black">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4" name="Freeform 11"/>
            <p:cNvSpPr>
              <a:spLocks noEditPoints="1"/>
            </p:cNvSpPr>
            <p:nvPr/>
          </p:nvSpPr>
          <p:spPr bwMode="black">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5" name="Freeform 12"/>
            <p:cNvSpPr>
              <a:spLocks noEditPoints="1"/>
            </p:cNvSpPr>
            <p:nvPr/>
          </p:nvSpPr>
          <p:spPr bwMode="black">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6" name="Freeform 13"/>
            <p:cNvSpPr>
              <a:spLocks/>
            </p:cNvSpPr>
            <p:nvPr/>
          </p:nvSpPr>
          <p:spPr bwMode="black">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7" name="Freeform 14"/>
            <p:cNvSpPr>
              <a:spLocks noEditPoints="1"/>
            </p:cNvSpPr>
            <p:nvPr/>
          </p:nvSpPr>
          <p:spPr bwMode="black">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p:spPr>
          <p:txBody>
            <a:bodyPr/>
            <a:lstStyle/>
            <a:p>
              <a:pPr eaLnBrk="1" fontAlgn="auto" hangingPunct="1">
                <a:spcBef>
                  <a:spcPts val="0"/>
                </a:spcBef>
                <a:spcAft>
                  <a:spcPts val="0"/>
                </a:spcAft>
                <a:defRPr/>
              </a:pPr>
              <a:endParaRPr lang="en-US" dirty="0"/>
            </a:p>
          </p:txBody>
        </p:sp>
      </p:grpSp>
      <p:sp>
        <p:nvSpPr>
          <p:cNvPr id="78" name="Rectangle 82"/>
          <p:cNvSpPr>
            <a:spLocks noChangeArrowheads="1"/>
          </p:cNvSpPr>
          <p:nvPr userDrawn="1"/>
        </p:nvSpPr>
        <p:spPr bwMode="white">
          <a:xfrm>
            <a:off x="11599863" y="6511925"/>
            <a:ext cx="274637" cy="220663"/>
          </a:xfrm>
          <a:prstGeom prst="rect">
            <a:avLst/>
          </a:prstGeom>
          <a:solidFill>
            <a:srgbClr val="008D9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smtClean="0">
              <a:solidFill>
                <a:schemeClr val="bg1"/>
              </a:solidFill>
            </a:endParaRPr>
          </a:p>
        </p:txBody>
      </p:sp>
      <p:sp>
        <p:nvSpPr>
          <p:cNvPr id="2" name="Title 1"/>
          <p:cNvSpPr>
            <a:spLocks noGrp="1"/>
          </p:cNvSpPr>
          <p:nvPr>
            <p:ph type="title"/>
          </p:nvPr>
        </p:nvSpPr>
        <p:spPr bwMode="black">
          <a:xfrm>
            <a:off x="366093" y="196561"/>
            <a:ext cx="6820292" cy="1266198"/>
          </a:xfrm>
          <a:prstGeom prst="rect">
            <a:avLst/>
          </a:prstGeom>
        </p:spPr>
        <p:txBody>
          <a:bodyPr/>
          <a:lstStyle>
            <a:lvl1pPr>
              <a:defRPr baseline="0">
                <a:solidFill>
                  <a:schemeClr val="bg1"/>
                </a:solidFill>
              </a:defRPr>
            </a:lvl1pPr>
          </a:lstStyle>
          <a:p>
            <a:r>
              <a:rPr lang="en-US" smtClean="0"/>
              <a:t>Click to edit Master title style</a:t>
            </a:r>
            <a:endParaRPr lang="en-US" dirty="0"/>
          </a:p>
        </p:txBody>
      </p:sp>
      <p:sp>
        <p:nvSpPr>
          <p:cNvPr id="82" name="Text Placeholder 81"/>
          <p:cNvSpPr>
            <a:spLocks noGrp="1"/>
          </p:cNvSpPr>
          <p:nvPr>
            <p:ph type="body" sz="quarter" idx="13"/>
          </p:nvPr>
        </p:nvSpPr>
        <p:spPr bwMode="black">
          <a:xfrm>
            <a:off x="390526" y="1724343"/>
            <a:ext cx="6795860" cy="1655762"/>
          </a:xfrm>
        </p:spPr>
        <p:txBody>
          <a:bodyPr anchor="ctr">
            <a:normAutofit/>
          </a:bodyPr>
          <a:lstStyle>
            <a:lvl1pPr marL="0" indent="0">
              <a:buFontTx/>
              <a:buNone/>
              <a:defRPr sz="5400" baseline="0">
                <a:solidFill>
                  <a:schemeClr val="bg1"/>
                </a:solidFill>
                <a:latin typeface="Qualcomm Office Bold" panose="020B0803030202060203" pitchFamily="34" charset="0"/>
              </a:defRPr>
            </a:lvl1pPr>
          </a:lstStyle>
          <a:p>
            <a:pPr lvl="0"/>
            <a:r>
              <a:rPr lang="en-US" smtClean="0"/>
              <a:t>Click to edit Master text styles</a:t>
            </a:r>
          </a:p>
        </p:txBody>
      </p:sp>
    </p:spTree>
    <p:extLst>
      <p:ext uri="{BB962C8B-B14F-4D97-AF65-F5344CB8AC3E}">
        <p14:creationId xmlns:p14="http://schemas.microsoft.com/office/powerpoint/2010/main" val="77608045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5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par>
                                <p:cTn id="8" presetID="6" presetClass="emph" presetSubtype="0" accel="100000" autoRev="1" fill="hold" nodeType="withEffect">
                                  <p:stCondLst>
                                    <p:cond delay="650"/>
                                  </p:stCondLst>
                                  <p:childTnLst>
                                    <p:animScale>
                                      <p:cBhvr>
                                        <p:cTn id="9" dur="500" fill="hold"/>
                                        <p:tgtEl>
                                          <p:spTgt spid="51"/>
                                        </p:tgtEl>
                                      </p:cBhvr>
                                      <p:by x="100000" y="0"/>
                                    </p:animScale>
                                  </p:childTnLst>
                                </p:cTn>
                              </p:par>
                              <p:par>
                                <p:cTn id="10" presetID="10" presetClass="entr" presetSubtype="0" fill="hold" nodeType="with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750"/>
                                        <p:tgtEl>
                                          <p:spTgt spid="47"/>
                                        </p:tgtEl>
                                      </p:cBhvr>
                                    </p:animEffect>
                                  </p:childTnLst>
                                </p:cTn>
                              </p:par>
                              <p:par>
                                <p:cTn id="13" presetID="2" presetClass="entr" presetSubtype="8" decel="24000" fill="hold" nodeType="with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800" fill="hold"/>
                                        <p:tgtEl>
                                          <p:spTgt spid="47"/>
                                        </p:tgtEl>
                                        <p:attrNameLst>
                                          <p:attrName>ppt_x</p:attrName>
                                        </p:attrNameLst>
                                      </p:cBhvr>
                                      <p:tavLst>
                                        <p:tav tm="0">
                                          <p:val>
                                            <p:strVal val="0-#ppt_w/2"/>
                                          </p:val>
                                        </p:tav>
                                        <p:tav tm="100000">
                                          <p:val>
                                            <p:strVal val="#ppt_x"/>
                                          </p:val>
                                        </p:tav>
                                      </p:tavLst>
                                    </p:anim>
                                    <p:anim calcmode="lin" valueType="num">
                                      <p:cBhvr additive="base">
                                        <p:cTn id="16" dur="800" fill="hold"/>
                                        <p:tgtEl>
                                          <p:spTgt spid="47"/>
                                        </p:tgtEl>
                                        <p:attrNameLst>
                                          <p:attrName>ppt_y</p:attrName>
                                        </p:attrNameLst>
                                      </p:cBhvr>
                                      <p:tavLst>
                                        <p:tav tm="0">
                                          <p:val>
                                            <p:strVal val="#ppt_y"/>
                                          </p:val>
                                        </p:tav>
                                        <p:tav tm="100000">
                                          <p:val>
                                            <p:strVal val="#ppt_y"/>
                                          </p:val>
                                        </p:tav>
                                      </p:tavLst>
                                    </p:anim>
                                  </p:childTnLst>
                                </p:cTn>
                              </p:par>
                              <p:par>
                                <p:cTn id="17" presetID="31" presetClass="entr" presetSubtype="0" fill="hold" nodeType="withEffect">
                                  <p:stCondLst>
                                    <p:cond delay="100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 calcmode="lin" valueType="num">
                                      <p:cBhvr>
                                        <p:cTn id="21" dur="1000" fill="hold"/>
                                        <p:tgtEl>
                                          <p:spTgt spid="7"/>
                                        </p:tgtEl>
                                        <p:attrNameLst>
                                          <p:attrName>style.rotation</p:attrName>
                                        </p:attrNameLst>
                                      </p:cBhvr>
                                      <p:tavLst>
                                        <p:tav tm="0">
                                          <p:val>
                                            <p:fltVal val="90"/>
                                          </p:val>
                                        </p:tav>
                                        <p:tav tm="100000">
                                          <p:val>
                                            <p:fltVal val="0"/>
                                          </p:val>
                                        </p:tav>
                                      </p:tavLst>
                                    </p:anim>
                                    <p:animEffect transition="in" filter="fade">
                                      <p:cBhvr>
                                        <p:cTn id="22" dur="1000"/>
                                        <p:tgtEl>
                                          <p:spTgt spid="7"/>
                                        </p:tgtEl>
                                      </p:cBhvr>
                                    </p:animEffect>
                                  </p:childTnLst>
                                </p:cTn>
                              </p:par>
                              <p:par>
                                <p:cTn id="23" presetID="22" presetClass="entr" presetSubtype="1" fill="hold" nodeType="withEffect">
                                  <p:stCondLst>
                                    <p:cond delay="1500"/>
                                  </p:stCondLst>
                                  <p:childTnLst>
                                    <p:set>
                                      <p:cBhvr>
                                        <p:cTn id="24" dur="1" fill="hold">
                                          <p:stCondLst>
                                            <p:cond delay="0"/>
                                          </p:stCondLst>
                                        </p:cTn>
                                        <p:tgtEl>
                                          <p:spTgt spid="4"/>
                                        </p:tgtEl>
                                        <p:attrNameLst>
                                          <p:attrName>style.visibility</p:attrName>
                                        </p:attrNameLst>
                                      </p:cBhvr>
                                      <p:to>
                                        <p:strVal val="visible"/>
                                      </p:to>
                                    </p:set>
                                    <p:animEffect transition="in" filter="wipe(up)">
                                      <p:cBhvr>
                                        <p:cTn id="25" dur="500"/>
                                        <p:tgtEl>
                                          <p:spTgt spid="4"/>
                                        </p:tgtEl>
                                      </p:cBhvr>
                                    </p:animEffect>
                                  </p:childTnLst>
                                </p:cTn>
                              </p:par>
                              <p:par>
                                <p:cTn id="26" presetID="35" presetClass="entr" presetSubtype="0" fill="hold" nodeType="withEffect">
                                  <p:stCondLst>
                                    <p:cond delay="100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2000"/>
                                        <p:tgtEl>
                                          <p:spTgt spid="33"/>
                                        </p:tgtEl>
                                      </p:cBhvr>
                                    </p:animEffect>
                                    <p:anim calcmode="lin" valueType="num">
                                      <p:cBhvr>
                                        <p:cTn id="29" dur="2000" fill="hold"/>
                                        <p:tgtEl>
                                          <p:spTgt spid="33"/>
                                        </p:tgtEl>
                                        <p:attrNameLst>
                                          <p:attrName>style.rotation</p:attrName>
                                        </p:attrNameLst>
                                      </p:cBhvr>
                                      <p:tavLst>
                                        <p:tav tm="0">
                                          <p:val>
                                            <p:fltVal val="720"/>
                                          </p:val>
                                        </p:tav>
                                        <p:tav tm="100000">
                                          <p:val>
                                            <p:fltVal val="0"/>
                                          </p:val>
                                        </p:tav>
                                      </p:tavLst>
                                    </p:anim>
                                    <p:anim calcmode="lin" valueType="num">
                                      <p:cBhvr>
                                        <p:cTn id="30" dur="2000" fill="hold"/>
                                        <p:tgtEl>
                                          <p:spTgt spid="33"/>
                                        </p:tgtEl>
                                        <p:attrNameLst>
                                          <p:attrName>ppt_h</p:attrName>
                                        </p:attrNameLst>
                                      </p:cBhvr>
                                      <p:tavLst>
                                        <p:tav tm="0">
                                          <p:val>
                                            <p:fltVal val="0"/>
                                          </p:val>
                                        </p:tav>
                                        <p:tav tm="100000">
                                          <p:val>
                                            <p:strVal val="#ppt_h"/>
                                          </p:val>
                                        </p:tav>
                                      </p:tavLst>
                                    </p:anim>
                                    <p:anim calcmode="lin" valueType="num">
                                      <p:cBhvr>
                                        <p:cTn id="31" dur="2000" fill="hold"/>
                                        <p:tgtEl>
                                          <p:spTgt spid="33"/>
                                        </p:tgtEl>
                                        <p:attrNameLst>
                                          <p:attrName>ppt_w</p:attrName>
                                        </p:attrNameLst>
                                      </p:cBhvr>
                                      <p:tavLst>
                                        <p:tav tm="0">
                                          <p:val>
                                            <p:fltVal val="0"/>
                                          </p:val>
                                        </p:tav>
                                        <p:tav tm="100000">
                                          <p:val>
                                            <p:strVal val="#ppt_w"/>
                                          </p:val>
                                        </p:tav>
                                      </p:tavLst>
                                    </p:anim>
                                  </p:childTnLst>
                                </p:cTn>
                              </p:par>
                              <p:par>
                                <p:cTn id="32" presetID="10" presetClass="entr" presetSubtype="0" fill="hold" nodeType="withEffect">
                                  <p:stCondLst>
                                    <p:cond delay="250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800"/>
                                        <p:tgtEl>
                                          <p:spTgt spid="15"/>
                                        </p:tgtEl>
                                      </p:cBhvr>
                                    </p:animEffect>
                                  </p:childTnLst>
                                </p:cTn>
                              </p:par>
                              <p:par>
                                <p:cTn id="35" presetID="35" presetClass="entr" presetSubtype="0" fill="hold" nodeType="withEffect">
                                  <p:stCondLst>
                                    <p:cond delay="100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2000"/>
                                        <p:tgtEl>
                                          <p:spTgt spid="21"/>
                                        </p:tgtEl>
                                      </p:cBhvr>
                                    </p:animEffect>
                                    <p:anim calcmode="lin" valueType="num">
                                      <p:cBhvr>
                                        <p:cTn id="38" dur="2000" fill="hold"/>
                                        <p:tgtEl>
                                          <p:spTgt spid="21"/>
                                        </p:tgtEl>
                                        <p:attrNameLst>
                                          <p:attrName>style.rotation</p:attrName>
                                        </p:attrNameLst>
                                      </p:cBhvr>
                                      <p:tavLst>
                                        <p:tav tm="0">
                                          <p:val>
                                            <p:fltVal val="720"/>
                                          </p:val>
                                        </p:tav>
                                        <p:tav tm="100000">
                                          <p:val>
                                            <p:fltVal val="0"/>
                                          </p:val>
                                        </p:tav>
                                      </p:tavLst>
                                    </p:anim>
                                    <p:anim calcmode="lin" valueType="num">
                                      <p:cBhvr>
                                        <p:cTn id="39" dur="2000" fill="hold"/>
                                        <p:tgtEl>
                                          <p:spTgt spid="21"/>
                                        </p:tgtEl>
                                        <p:attrNameLst>
                                          <p:attrName>ppt_h</p:attrName>
                                        </p:attrNameLst>
                                      </p:cBhvr>
                                      <p:tavLst>
                                        <p:tav tm="0">
                                          <p:val>
                                            <p:fltVal val="0"/>
                                          </p:val>
                                        </p:tav>
                                        <p:tav tm="100000">
                                          <p:val>
                                            <p:strVal val="#ppt_h"/>
                                          </p:val>
                                        </p:tav>
                                      </p:tavLst>
                                    </p:anim>
                                    <p:anim calcmode="lin" valueType="num">
                                      <p:cBhvr>
                                        <p:cTn id="40" dur="2000" fill="hold"/>
                                        <p:tgtEl>
                                          <p:spTgt spid="21"/>
                                        </p:tgtEl>
                                        <p:attrNameLst>
                                          <p:attrName>ppt_w</p:attrName>
                                        </p:attrNameLst>
                                      </p:cBhvr>
                                      <p:tavLst>
                                        <p:tav tm="0">
                                          <p:val>
                                            <p:fltVal val="0"/>
                                          </p:val>
                                        </p:tav>
                                        <p:tav tm="100000">
                                          <p:val>
                                            <p:strVal val="#ppt_w"/>
                                          </p:val>
                                        </p:tav>
                                      </p:tavLst>
                                    </p:anim>
                                  </p:childTnLst>
                                </p:cTn>
                              </p:par>
                              <p:par>
                                <p:cTn id="41" presetID="22" presetClass="entr" presetSubtype="1" fill="hold" grpId="0" nodeType="withEffect">
                                  <p:stCondLst>
                                    <p:cond delay="2450"/>
                                  </p:stCondLst>
                                  <p:childTnLst>
                                    <p:set>
                                      <p:cBhvr>
                                        <p:cTn id="42" dur="1" fill="hold">
                                          <p:stCondLst>
                                            <p:cond delay="0"/>
                                          </p:stCondLst>
                                        </p:cTn>
                                        <p:tgtEl>
                                          <p:spTgt spid="10"/>
                                        </p:tgtEl>
                                        <p:attrNameLst>
                                          <p:attrName>style.visibility</p:attrName>
                                        </p:attrNameLst>
                                      </p:cBhvr>
                                      <p:to>
                                        <p:strVal val="visible"/>
                                      </p:to>
                                    </p:set>
                                    <p:animEffect transition="in" filter="wipe(up)">
                                      <p:cBhvr>
                                        <p:cTn id="43" dur="500"/>
                                        <p:tgtEl>
                                          <p:spTgt spid="10"/>
                                        </p:tgtEl>
                                      </p:cBhvr>
                                    </p:animEffect>
                                  </p:childTnLst>
                                </p:cTn>
                              </p:par>
                              <p:par>
                                <p:cTn id="44" presetID="10" presetClass="entr" presetSubtype="0" fill="hold" grpId="0" nodeType="withEffect">
                                  <p:stCondLst>
                                    <p:cond delay="285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par>
                                <p:cTn id="47" presetID="19" presetClass="entr" presetSubtype="10" fill="hold" grpId="1" nodeType="withEffect">
                                  <p:stCondLst>
                                    <p:cond delay="285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fmla="#ppt_w*sin(2.5*pi*$)">
                                          <p:val>
                                            <p:fltVal val="0"/>
                                          </p:val>
                                        </p:tav>
                                        <p:tav tm="100000">
                                          <p:val>
                                            <p:fltVal val="1"/>
                                          </p:val>
                                        </p:tav>
                                      </p:tavLst>
                                    </p:anim>
                                    <p:anim calcmode="lin" valueType="num">
                                      <p:cBhvr>
                                        <p:cTn id="50" dur="500" fill="hold"/>
                                        <p:tgtEl>
                                          <p:spTgt spid="11"/>
                                        </p:tgtEl>
                                        <p:attrNameLst>
                                          <p:attrName>ppt_h</p:attrName>
                                        </p:attrNameLst>
                                      </p:cBhvr>
                                      <p:tavLst>
                                        <p:tav tm="0">
                                          <p:val>
                                            <p:strVal val="#ppt_h"/>
                                          </p:val>
                                        </p:tav>
                                        <p:tav tm="100000">
                                          <p:val>
                                            <p:strVal val="#ppt_h"/>
                                          </p:val>
                                        </p:tav>
                                      </p:tavLst>
                                    </p:anim>
                                  </p:childTnLst>
                                </p:cTn>
                              </p:par>
                              <p:par>
                                <p:cTn id="51" presetID="31" presetClass="entr" presetSubtype="0" fill="hold" nodeType="withEffect">
                                  <p:stCondLst>
                                    <p:cond delay="2350"/>
                                  </p:stCondLst>
                                  <p:childTnLst>
                                    <p:set>
                                      <p:cBhvr>
                                        <p:cTn id="52" dur="1" fill="hold">
                                          <p:stCondLst>
                                            <p:cond delay="0"/>
                                          </p:stCondLst>
                                        </p:cTn>
                                        <p:tgtEl>
                                          <p:spTgt spid="18"/>
                                        </p:tgtEl>
                                        <p:attrNameLst>
                                          <p:attrName>style.visibility</p:attrName>
                                        </p:attrNameLst>
                                      </p:cBhvr>
                                      <p:to>
                                        <p:strVal val="visible"/>
                                      </p:to>
                                    </p:set>
                                    <p:anim calcmode="lin" valueType="num">
                                      <p:cBhvr>
                                        <p:cTn id="53" dur="1000" fill="hold"/>
                                        <p:tgtEl>
                                          <p:spTgt spid="18"/>
                                        </p:tgtEl>
                                        <p:attrNameLst>
                                          <p:attrName>ppt_w</p:attrName>
                                        </p:attrNameLst>
                                      </p:cBhvr>
                                      <p:tavLst>
                                        <p:tav tm="0">
                                          <p:val>
                                            <p:fltVal val="0"/>
                                          </p:val>
                                        </p:tav>
                                        <p:tav tm="100000">
                                          <p:val>
                                            <p:strVal val="#ppt_w"/>
                                          </p:val>
                                        </p:tav>
                                      </p:tavLst>
                                    </p:anim>
                                    <p:anim calcmode="lin" valueType="num">
                                      <p:cBhvr>
                                        <p:cTn id="54" dur="1000" fill="hold"/>
                                        <p:tgtEl>
                                          <p:spTgt spid="18"/>
                                        </p:tgtEl>
                                        <p:attrNameLst>
                                          <p:attrName>ppt_h</p:attrName>
                                        </p:attrNameLst>
                                      </p:cBhvr>
                                      <p:tavLst>
                                        <p:tav tm="0">
                                          <p:val>
                                            <p:fltVal val="0"/>
                                          </p:val>
                                        </p:tav>
                                        <p:tav tm="100000">
                                          <p:val>
                                            <p:strVal val="#ppt_h"/>
                                          </p:val>
                                        </p:tav>
                                      </p:tavLst>
                                    </p:anim>
                                    <p:anim calcmode="lin" valueType="num">
                                      <p:cBhvr>
                                        <p:cTn id="55" dur="1000" fill="hold"/>
                                        <p:tgtEl>
                                          <p:spTgt spid="18"/>
                                        </p:tgtEl>
                                        <p:attrNameLst>
                                          <p:attrName>style.rotation</p:attrName>
                                        </p:attrNameLst>
                                      </p:cBhvr>
                                      <p:tavLst>
                                        <p:tav tm="0">
                                          <p:val>
                                            <p:fltVal val="90"/>
                                          </p:val>
                                        </p:tav>
                                        <p:tav tm="100000">
                                          <p:val>
                                            <p:fltVal val="0"/>
                                          </p:val>
                                        </p:tav>
                                      </p:tavLst>
                                    </p:anim>
                                    <p:animEffect transition="in" filter="fade">
                                      <p:cBhvr>
                                        <p:cTn id="56" dur="1000"/>
                                        <p:tgtEl>
                                          <p:spTgt spid="18"/>
                                        </p:tgtEl>
                                      </p:cBhvr>
                                    </p:animEffect>
                                  </p:childTnLst>
                                </p:cTn>
                              </p:par>
                              <p:par>
                                <p:cTn id="57" presetID="31" presetClass="entr" presetSubtype="0" fill="hold" nodeType="withEffect">
                                  <p:stCondLst>
                                    <p:cond delay="2350"/>
                                  </p:stCondLst>
                                  <p:childTnLst>
                                    <p:set>
                                      <p:cBhvr>
                                        <p:cTn id="58" dur="1" fill="hold">
                                          <p:stCondLst>
                                            <p:cond delay="0"/>
                                          </p:stCondLst>
                                        </p:cTn>
                                        <p:tgtEl>
                                          <p:spTgt spid="12"/>
                                        </p:tgtEl>
                                        <p:attrNameLst>
                                          <p:attrName>style.visibility</p:attrName>
                                        </p:attrNameLst>
                                      </p:cBhvr>
                                      <p:to>
                                        <p:strVal val="visible"/>
                                      </p:to>
                                    </p:set>
                                    <p:anim calcmode="lin" valueType="num">
                                      <p:cBhvr>
                                        <p:cTn id="59" dur="1000" fill="hold"/>
                                        <p:tgtEl>
                                          <p:spTgt spid="12"/>
                                        </p:tgtEl>
                                        <p:attrNameLst>
                                          <p:attrName>ppt_w</p:attrName>
                                        </p:attrNameLst>
                                      </p:cBhvr>
                                      <p:tavLst>
                                        <p:tav tm="0">
                                          <p:val>
                                            <p:fltVal val="0"/>
                                          </p:val>
                                        </p:tav>
                                        <p:tav tm="100000">
                                          <p:val>
                                            <p:strVal val="#ppt_w"/>
                                          </p:val>
                                        </p:tav>
                                      </p:tavLst>
                                    </p:anim>
                                    <p:anim calcmode="lin" valueType="num">
                                      <p:cBhvr>
                                        <p:cTn id="60" dur="1000" fill="hold"/>
                                        <p:tgtEl>
                                          <p:spTgt spid="12"/>
                                        </p:tgtEl>
                                        <p:attrNameLst>
                                          <p:attrName>ppt_h</p:attrName>
                                        </p:attrNameLst>
                                      </p:cBhvr>
                                      <p:tavLst>
                                        <p:tav tm="0">
                                          <p:val>
                                            <p:fltVal val="0"/>
                                          </p:val>
                                        </p:tav>
                                        <p:tav tm="100000">
                                          <p:val>
                                            <p:strVal val="#ppt_h"/>
                                          </p:val>
                                        </p:tav>
                                      </p:tavLst>
                                    </p:anim>
                                    <p:anim calcmode="lin" valueType="num">
                                      <p:cBhvr>
                                        <p:cTn id="61" dur="1000" fill="hold"/>
                                        <p:tgtEl>
                                          <p:spTgt spid="12"/>
                                        </p:tgtEl>
                                        <p:attrNameLst>
                                          <p:attrName>style.rotation</p:attrName>
                                        </p:attrNameLst>
                                      </p:cBhvr>
                                      <p:tavLst>
                                        <p:tav tm="0">
                                          <p:val>
                                            <p:fltVal val="90"/>
                                          </p:val>
                                        </p:tav>
                                        <p:tav tm="100000">
                                          <p:val>
                                            <p:fltVal val="0"/>
                                          </p:val>
                                        </p:tav>
                                      </p:tavLst>
                                    </p:anim>
                                    <p:animEffect transition="in" filter="fade">
                                      <p:cBhvr>
                                        <p:cTn id="62" dur="1000"/>
                                        <p:tgtEl>
                                          <p:spTgt spid="12"/>
                                        </p:tgtEl>
                                      </p:cBhvr>
                                    </p:animEffect>
                                  </p:childTnLst>
                                </p:cTn>
                              </p:par>
                              <p:par>
                                <p:cTn id="63" presetID="35" presetClass="path" presetSubtype="0" accel="46667" decel="53333" autoRev="1" fill="hold" nodeType="withEffect">
                                  <p:stCondLst>
                                    <p:cond delay="2600"/>
                                  </p:stCondLst>
                                  <p:childTnLst>
                                    <p:animMotion origin="layout" path="M 2.94087E-6 4.07407E-6 L -0.13051 4.07407E-6 " pathEditMode="relative" rAng="0" ptsTypes="AA">
                                      <p:cBhvr>
                                        <p:cTn id="64" dur="150" fill="hold"/>
                                        <p:tgtEl>
                                          <p:spTgt spid="46"/>
                                        </p:tgtEl>
                                        <p:attrNameLst>
                                          <p:attrName>ppt_x</p:attrName>
                                          <p:attrName>ppt_y</p:attrName>
                                        </p:attrNameLst>
                                      </p:cBhvr>
                                      <p:rCtr x="-6525" y="0"/>
                                    </p:animMotion>
                                  </p:childTnLst>
                                </p:cTn>
                              </p:par>
                              <p:par>
                                <p:cTn id="65" presetID="10" presetClass="entr" presetSubtype="0" fill="hold" nodeType="withEffect">
                                  <p:stCondLst>
                                    <p:cond delay="450"/>
                                  </p:stCondLst>
                                  <p:childTnLst>
                                    <p:set>
                                      <p:cBhvr>
                                        <p:cTn id="66" dur="1" fill="hold">
                                          <p:stCondLst>
                                            <p:cond delay="0"/>
                                          </p:stCondLst>
                                        </p:cTn>
                                        <p:tgtEl>
                                          <p:spTgt spid="60"/>
                                        </p:tgtEl>
                                        <p:attrNameLst>
                                          <p:attrName>style.visibility</p:attrName>
                                        </p:attrNameLst>
                                      </p:cBhvr>
                                      <p:to>
                                        <p:strVal val="visible"/>
                                      </p:to>
                                    </p:set>
                                    <p:animEffect transition="in" filter="fade">
                                      <p:cBhvr>
                                        <p:cTn id="67" dur="500"/>
                                        <p:tgtEl>
                                          <p:spTgt spid="60"/>
                                        </p:tgtEl>
                                      </p:cBhvr>
                                    </p:animEffect>
                                  </p:childTnLst>
                                </p:cTn>
                              </p:par>
                              <p:par>
                                <p:cTn id="68" presetID="42" presetClass="path" presetSubtype="0" accel="5000" decel="28000" fill="hold" nodeType="withEffect">
                                  <p:stCondLst>
                                    <p:cond delay="450"/>
                                  </p:stCondLst>
                                  <p:childTnLst>
                                    <p:animMotion origin="layout" path="M -1.04167E-6 -9.24855E-7 L -0.17031 0.55445 " pathEditMode="relative" rAng="0" ptsTypes="AA">
                                      <p:cBhvr>
                                        <p:cTn id="69" dur="1000" spd="-100000" fill="hold"/>
                                        <p:tgtEl>
                                          <p:spTgt spid="60"/>
                                        </p:tgtEl>
                                        <p:attrNameLst>
                                          <p:attrName>ppt_x</p:attrName>
                                          <p:attrName>ppt_y</p:attrName>
                                        </p:attrNameLst>
                                      </p:cBhvr>
                                      <p:rCtr x="-8516" y="27723"/>
                                    </p:animMotion>
                                  </p:childTnLst>
                                </p:cTn>
                              </p:par>
                              <p:par>
                                <p:cTn id="70" presetID="6" presetClass="emph" presetSubtype="0" accel="50000" fill="hold" nodeType="withEffect">
                                  <p:stCondLst>
                                    <p:cond delay="450"/>
                                  </p:stCondLst>
                                  <p:childTnLst>
                                    <p:animScale>
                                      <p:cBhvr>
                                        <p:cTn id="71" dur="1000" fill="hold"/>
                                        <p:tgtEl>
                                          <p:spTgt spid="60"/>
                                        </p:tgtEl>
                                      </p:cBhvr>
                                      <p:by x="85000" y="85000"/>
                                    </p:animScale>
                                  </p:childTnLst>
                                </p:cTn>
                              </p:par>
                              <p:par>
                                <p:cTn id="72" presetID="22" presetClass="entr" presetSubtype="4" fill="hold" nodeType="withEffect">
                                  <p:stCondLst>
                                    <p:cond delay="450"/>
                                  </p:stCondLst>
                                  <p:childTnLst>
                                    <p:set>
                                      <p:cBhvr>
                                        <p:cTn id="73" dur="1" fill="hold">
                                          <p:stCondLst>
                                            <p:cond delay="0"/>
                                          </p:stCondLst>
                                        </p:cTn>
                                        <p:tgtEl>
                                          <p:spTgt spid="65"/>
                                        </p:tgtEl>
                                        <p:attrNameLst>
                                          <p:attrName>style.visibility</p:attrName>
                                        </p:attrNameLst>
                                      </p:cBhvr>
                                      <p:to>
                                        <p:strVal val="visible"/>
                                      </p:to>
                                    </p:set>
                                    <p:animEffect transition="in" filter="wipe(down)">
                                      <p:cBhvr>
                                        <p:cTn id="74" dur="1000"/>
                                        <p:tgtEl>
                                          <p:spTgt spid="65"/>
                                        </p:tgtEl>
                                      </p:cBhvr>
                                    </p:animEffect>
                                  </p:childTnLst>
                                </p:cTn>
                              </p:par>
                              <p:par>
                                <p:cTn id="75" presetID="22" presetClass="entr" presetSubtype="8" fill="hold" nodeType="withEffect">
                                  <p:stCondLst>
                                    <p:cond delay="0"/>
                                  </p:stCondLst>
                                  <p:childTnLst>
                                    <p:set>
                                      <p:cBhvr>
                                        <p:cTn id="76" dur="1" fill="hold">
                                          <p:stCondLst>
                                            <p:cond delay="0"/>
                                          </p:stCondLst>
                                        </p:cTn>
                                        <p:tgtEl>
                                          <p:spTgt spid="66"/>
                                        </p:tgtEl>
                                        <p:attrNameLst>
                                          <p:attrName>style.visibility</p:attrName>
                                        </p:attrNameLst>
                                      </p:cBhvr>
                                      <p:to>
                                        <p:strVal val="visible"/>
                                      </p:to>
                                    </p:set>
                                    <p:animEffect transition="in" filter="wipe(left)">
                                      <p:cBhvr>
                                        <p:cTn id="7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1" grpId="1"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0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48101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smtClean="0"/>
              <a:t>Click to edit Master title style</a:t>
            </a:r>
            <a:endParaRPr lang="en-US" dirty="0"/>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1986466914"/>
      </p:ext>
    </p:extLst>
  </p:cSld>
  <p:clrMapOvr>
    <a:masterClrMapping/>
  </p:clrMapOvr>
  <p:transition spd="med">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1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48101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smtClean="0"/>
              <a:t>Click to edit Master title style</a:t>
            </a:r>
            <a:endParaRPr lang="en-US" dirty="0"/>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2222255124"/>
      </p:ext>
    </p:extLst>
  </p:cSld>
  <p:clrMapOvr>
    <a:masterClrMapping/>
  </p:clrMapOvr>
  <p:transition spd="med">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with no content">
    <p:spTree>
      <p:nvGrpSpPr>
        <p:cNvPr id="1" name=""/>
        <p:cNvGrpSpPr/>
        <p:nvPr/>
      </p:nvGrpSpPr>
      <p:grpSpPr>
        <a:xfrm>
          <a:off x="0" y="0"/>
          <a:ext cx="0" cy="0"/>
          <a:chOff x="0" y="0"/>
          <a:chExt cx="0" cy="0"/>
        </a:xfrm>
      </p:grpSpPr>
      <p:cxnSp>
        <p:nvCxnSpPr>
          <p:cNvPr id="4" name="Straight Connector 3"/>
          <p:cNvCxnSpPr/>
          <p:nvPr userDrawn="1"/>
        </p:nvCxnSpPr>
        <p:spPr>
          <a:xfrm>
            <a:off x="370364" y="457200"/>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smtClean="0"/>
              <a:t>Click to edit Master title style</a:t>
            </a:r>
            <a:endParaRPr lang="en-US" dirty="0"/>
          </a:p>
        </p:txBody>
      </p:sp>
      <p:sp>
        <p:nvSpPr>
          <p:cNvPr id="9"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3702451072"/>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4_Title and Content">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587015" y="158450"/>
            <a:ext cx="10645428" cy="767581"/>
          </a:xfrm>
          <a:prstGeom prst="rect">
            <a:avLst/>
          </a:prstGeom>
        </p:spPr>
        <p:txBody>
          <a:bodyPr vert="horz" lIns="91440" tIns="45720" rIns="91440" bIns="45720" rtlCol="0" anchor="ctr">
            <a:normAutofit/>
          </a:bodyPr>
          <a:lstStyle/>
          <a:p>
            <a:pPr lvl="0"/>
            <a:r>
              <a:rPr lang="en-US" dirty="0" smtClean="0"/>
              <a:t>Click to edit Master title style</a:t>
            </a:r>
            <a:endParaRPr lang="en-US" dirty="0"/>
          </a:p>
        </p:txBody>
      </p:sp>
      <p:sp>
        <p:nvSpPr>
          <p:cNvPr id="8" name="Slide Number Placeholder 5"/>
          <p:cNvSpPr>
            <a:spLocks noGrp="1"/>
          </p:cNvSpPr>
          <p:nvPr>
            <p:ph type="sldNum" sz="quarter" idx="4"/>
          </p:nvPr>
        </p:nvSpPr>
        <p:spPr>
          <a:xfrm>
            <a:off x="163292" y="6509933"/>
            <a:ext cx="709082" cy="331932"/>
          </a:xfrm>
          <a:prstGeom prst="rect">
            <a:avLst/>
          </a:prstGeom>
        </p:spPr>
        <p:txBody>
          <a:bodyPr vert="horz" lIns="91440" tIns="45720" rIns="91440" bIns="45720"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713318" y="1243013"/>
            <a:ext cx="10629900" cy="1363450"/>
          </a:xfrm>
          <a:prstGeom prst="rect">
            <a:avLst/>
          </a:prstGeom>
        </p:spPr>
        <p:txBody>
          <a:bodyPr/>
          <a:lstStyle>
            <a:lvl4pPr>
              <a:defRPr sz="1400"/>
            </a:lvl4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val="228466504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9_title slide with no content">
    <p:spTree>
      <p:nvGrpSpPr>
        <p:cNvPr id="1" name=""/>
        <p:cNvGrpSpPr/>
        <p:nvPr/>
      </p:nvGrpSpPr>
      <p:grpSpPr>
        <a:xfrm>
          <a:off x="0" y="0"/>
          <a:ext cx="0" cy="0"/>
          <a:chOff x="0" y="0"/>
          <a:chExt cx="0" cy="0"/>
        </a:xfrm>
      </p:grpSpPr>
      <p:cxnSp>
        <p:nvCxnSpPr>
          <p:cNvPr id="13" name="Straight Connector 12"/>
          <p:cNvCxnSpPr/>
          <p:nvPr/>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0451"/>
            <a:ext cx="11432977" cy="600164"/>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smtClean="0"/>
              <a:t>Click to edit Master title style</a:t>
            </a:r>
            <a:endParaRPr lang="en-US" dirty="0"/>
          </a:p>
        </p:txBody>
      </p:sp>
      <p:sp>
        <p:nvSpPr>
          <p:cNvPr id="9"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Box 4"/>
          <p:cNvSpPr txBox="1"/>
          <p:nvPr userDrawn="1"/>
        </p:nvSpPr>
        <p:spPr>
          <a:xfrm>
            <a:off x="0" y="6664786"/>
            <a:ext cx="2221264" cy="175433"/>
          </a:xfrm>
          <a:prstGeom prst="rect">
            <a:avLst/>
          </a:prstGeom>
          <a:noFill/>
        </p:spPr>
        <p:txBody>
          <a:bodyPr wrap="square" rtlCol="0">
            <a:spAutoFit/>
          </a:bodyPr>
          <a:lstStyle/>
          <a:p>
            <a:pPr>
              <a:lnSpc>
                <a:spcPct val="90000"/>
              </a:lnSpc>
              <a:spcAft>
                <a:spcPts val="300"/>
              </a:spcAft>
            </a:pPr>
            <a:r>
              <a:rPr lang="en-US" sz="600" dirty="0" smtClean="0">
                <a:solidFill>
                  <a:schemeClr val="bg1">
                    <a:lumMod val="50000"/>
                  </a:schemeClr>
                </a:solidFill>
                <a:latin typeface="Calibre Semibold" pitchFamily="34" charset="0"/>
              </a:rPr>
              <a:t>Qualcomm Confidential</a:t>
            </a:r>
            <a:r>
              <a:rPr lang="en-US" sz="600" baseline="0" dirty="0" smtClean="0">
                <a:solidFill>
                  <a:schemeClr val="bg1">
                    <a:lumMod val="50000"/>
                  </a:schemeClr>
                </a:solidFill>
                <a:latin typeface="Calibre Semibold" pitchFamily="34" charset="0"/>
              </a:rPr>
              <a:t> and Proprietary Information</a:t>
            </a:r>
            <a:endParaRPr lang="en-US" sz="600" dirty="0" smtClean="0">
              <a:solidFill>
                <a:schemeClr val="bg1">
                  <a:lumMod val="50000"/>
                </a:schemeClr>
              </a:solidFill>
              <a:latin typeface="Calibre Semibold" pitchFamily="34" charset="0"/>
            </a:endParaRPr>
          </a:p>
        </p:txBody>
      </p:sp>
    </p:spTree>
    <p:extLst>
      <p:ext uri="{BB962C8B-B14F-4D97-AF65-F5344CB8AC3E}">
        <p14:creationId xmlns:p14="http://schemas.microsoft.com/office/powerpoint/2010/main" val="73900307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10_title slide with no content">
    <p:spTree>
      <p:nvGrpSpPr>
        <p:cNvPr id="1" name=""/>
        <p:cNvGrpSpPr/>
        <p:nvPr/>
      </p:nvGrpSpPr>
      <p:grpSpPr>
        <a:xfrm>
          <a:off x="0" y="0"/>
          <a:ext cx="0" cy="0"/>
          <a:chOff x="0" y="0"/>
          <a:chExt cx="0" cy="0"/>
        </a:xfrm>
      </p:grpSpPr>
      <p:cxnSp>
        <p:nvCxnSpPr>
          <p:cNvPr id="13" name="Straight Connector 12"/>
          <p:cNvCxnSpPr/>
          <p:nvPr/>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0451"/>
            <a:ext cx="11432977" cy="600164"/>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smtClean="0"/>
              <a:t>Click to edit Master title style</a:t>
            </a:r>
            <a:endParaRPr lang="en-US" dirty="0"/>
          </a:p>
        </p:txBody>
      </p:sp>
      <p:sp>
        <p:nvSpPr>
          <p:cNvPr id="9"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Box 4"/>
          <p:cNvSpPr txBox="1"/>
          <p:nvPr userDrawn="1"/>
        </p:nvSpPr>
        <p:spPr>
          <a:xfrm>
            <a:off x="0" y="6664786"/>
            <a:ext cx="2221264" cy="175433"/>
          </a:xfrm>
          <a:prstGeom prst="rect">
            <a:avLst/>
          </a:prstGeom>
          <a:noFill/>
        </p:spPr>
        <p:txBody>
          <a:bodyPr wrap="square" rtlCol="0">
            <a:spAutoFit/>
          </a:bodyPr>
          <a:lstStyle/>
          <a:p>
            <a:pPr>
              <a:lnSpc>
                <a:spcPct val="90000"/>
              </a:lnSpc>
              <a:spcAft>
                <a:spcPts val="300"/>
              </a:spcAft>
            </a:pPr>
            <a:r>
              <a:rPr lang="en-US" sz="600" dirty="0" smtClean="0">
                <a:solidFill>
                  <a:schemeClr val="bg1">
                    <a:lumMod val="50000"/>
                  </a:schemeClr>
                </a:solidFill>
                <a:latin typeface="Calibre Semibold" pitchFamily="34" charset="0"/>
              </a:rPr>
              <a:t>Qualcomm Confidential</a:t>
            </a:r>
            <a:r>
              <a:rPr lang="en-US" sz="600" baseline="0" dirty="0" smtClean="0">
                <a:solidFill>
                  <a:schemeClr val="bg1">
                    <a:lumMod val="50000"/>
                  </a:schemeClr>
                </a:solidFill>
                <a:latin typeface="Calibre Semibold" pitchFamily="34" charset="0"/>
              </a:rPr>
              <a:t> and Proprietary Information</a:t>
            </a:r>
            <a:endParaRPr lang="en-US" sz="600" dirty="0" smtClean="0">
              <a:solidFill>
                <a:schemeClr val="bg1">
                  <a:lumMod val="50000"/>
                </a:schemeClr>
              </a:solidFill>
              <a:latin typeface="Calibre Semibold" pitchFamily="34" charset="0"/>
            </a:endParaRPr>
          </a:p>
        </p:txBody>
      </p:sp>
    </p:spTree>
    <p:extLst>
      <p:ext uri="{BB962C8B-B14F-4D97-AF65-F5344CB8AC3E}">
        <p14:creationId xmlns:p14="http://schemas.microsoft.com/office/powerpoint/2010/main" val="2085491394"/>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cxnSp>
        <p:nvCxnSpPr>
          <p:cNvPr id="3" name="Straight Connector 2"/>
          <p:cNvCxnSpPr/>
          <p:nvPr userDrawn="1"/>
        </p:nvCxnSpPr>
        <p:spPr>
          <a:xfrm>
            <a:off x="382688" y="646113"/>
            <a:ext cx="10820077" cy="0"/>
          </a:xfrm>
          <a:prstGeom prst="line">
            <a:avLst/>
          </a:prstGeom>
          <a:ln w="38100">
            <a:gradFill flip="none" rotWithShape="1">
              <a:gsLst>
                <a:gs pos="0">
                  <a:srgbClr val="143C66"/>
                </a:gs>
                <a:gs pos="100000">
                  <a:srgbClr val="008080"/>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 name="Title Placeholder 1"/>
          <p:cNvSpPr>
            <a:spLocks noGrp="1"/>
          </p:cNvSpPr>
          <p:nvPr>
            <p:ph type="title"/>
          </p:nvPr>
        </p:nvSpPr>
        <p:spPr>
          <a:xfrm>
            <a:off x="587015" y="158450"/>
            <a:ext cx="10645428" cy="767581"/>
          </a:xfrm>
          <a:prstGeom prst="rect">
            <a:avLst/>
          </a:prstGeom>
        </p:spPr>
        <p:txBody>
          <a:bodyPr rtlCol="0">
            <a:normAutofit/>
          </a:bodyPr>
          <a:lstStyle/>
          <a:p>
            <a:pPr lvl="0"/>
            <a:r>
              <a:rPr lang="en-US" dirty="0" smtClean="0"/>
              <a:t>Click to edit Master title style</a:t>
            </a:r>
            <a:endParaRPr lang="en-US" dirty="0"/>
          </a:p>
        </p:txBody>
      </p:sp>
    </p:spTree>
    <p:extLst>
      <p:ext uri="{BB962C8B-B14F-4D97-AF65-F5344CB8AC3E}">
        <p14:creationId xmlns:p14="http://schemas.microsoft.com/office/powerpoint/2010/main" val="876937634"/>
      </p:ext>
    </p:extLst>
  </p:cSld>
  <p:clrMapOvr>
    <a:masterClrMapping/>
  </p:clrMapOvr>
  <p:transitio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84163" y="690518"/>
            <a:ext cx="11430000" cy="600164"/>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09759" y="1600201"/>
            <a:ext cx="541002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20" y="1600201"/>
            <a:ext cx="541002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09759" y="6356351"/>
            <a:ext cx="2843954" cy="365125"/>
          </a:xfrm>
          <a:prstGeom prst="rect">
            <a:avLst/>
          </a:prstGeom>
        </p:spPr>
        <p:txBody>
          <a:bodyPr/>
          <a:lstStyle/>
          <a:p>
            <a:endParaRPr lang="en-US"/>
          </a:p>
        </p:txBody>
      </p:sp>
      <p:sp>
        <p:nvSpPr>
          <p:cNvPr id="6" name="Footer Placeholder 5"/>
          <p:cNvSpPr>
            <a:spLocks noGrp="1"/>
          </p:cNvSpPr>
          <p:nvPr>
            <p:ph type="ftr" sz="quarter" idx="11"/>
          </p:nvPr>
        </p:nvSpPr>
        <p:spPr>
          <a:xfrm>
            <a:off x="4165098" y="6356351"/>
            <a:ext cx="3861806"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738288" y="6356351"/>
            <a:ext cx="2843953" cy="365125"/>
          </a:xfrm>
          <a:prstGeom prst="rect">
            <a:avLst/>
          </a:prstGeom>
        </p:spPr>
        <p:txBody>
          <a:bodyPr/>
          <a:lstStyle/>
          <a:p>
            <a:fld id="{CD3CCAE4-A917-4EA9-8397-CA076E34F350}" type="slidenum">
              <a:rPr lang="en-US" smtClean="0"/>
              <a:t>‹#›</a:t>
            </a:fld>
            <a:endParaRPr lang="en-US"/>
          </a:p>
        </p:txBody>
      </p:sp>
    </p:spTree>
    <p:extLst>
      <p:ext uri="{BB962C8B-B14F-4D97-AF65-F5344CB8AC3E}">
        <p14:creationId xmlns:p14="http://schemas.microsoft.com/office/powerpoint/2010/main" val="9607112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64" y="1426464"/>
            <a:ext cx="11432977" cy="5128447"/>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cxnSp>
        <p:nvCxnSpPr>
          <p:cNvPr id="5" name="Straight Connector 4"/>
          <p:cNvCxnSpPr/>
          <p:nvPr userDrawn="1"/>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0451"/>
            <a:ext cx="11432977" cy="600164"/>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dirty="0" smtClean="0"/>
              <a:t>Click to edit Master title style</a:t>
            </a:r>
            <a:endParaRPr lang="en-US" dirty="0"/>
          </a:p>
        </p:txBody>
      </p:sp>
      <p:sp>
        <p:nvSpPr>
          <p:cNvPr id="7" name="Subtitle 4"/>
          <p:cNvSpPr txBox="1">
            <a:spLocks/>
          </p:cNvSpPr>
          <p:nvPr userDrawn="1"/>
        </p:nvSpPr>
        <p:spPr bwMode="gray">
          <a:xfrm>
            <a:off x="-58689" y="6694753"/>
            <a:ext cx="6905518" cy="219291"/>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ct val="0"/>
              </a:spcBef>
              <a:buFontTx/>
              <a:buNone/>
              <a:defRPr lang="en-US" sz="2800" kern="1200" dirty="0">
                <a:solidFill>
                  <a:srgbClr val="FFFFFF"/>
                </a:solidFill>
                <a:latin typeface="Qualcomm Office Regular" pitchFamily="34" charset="0"/>
                <a:ea typeface="+mj-ea"/>
                <a:cs typeface="Arial" pitchFamily="34" charset="0"/>
              </a:defRPr>
            </a:lvl1pPr>
            <a:lvl2pPr marL="457200" indent="0" algn="ctr" defTabSz="914400" rtl="0" eaLnBrk="1" latinLnBrk="0" hangingPunct="1">
              <a:lnSpc>
                <a:spcPct val="95000"/>
              </a:lnSpc>
              <a:spcBef>
                <a:spcPct val="20000"/>
              </a:spcBef>
              <a:buClr>
                <a:schemeClr val="accent5"/>
              </a:buClr>
              <a:buFont typeface="Calibre Regular" pitchFamily="34" charset="0"/>
              <a:buNone/>
              <a:defRPr lang="en-US" sz="2000" kern="1200">
                <a:solidFill>
                  <a:schemeClr val="tx1">
                    <a:tint val="75000"/>
                  </a:schemeClr>
                </a:solidFill>
                <a:latin typeface="Qualcomm Office Regular" pitchFamily="34" charset="0"/>
                <a:ea typeface="+mn-ea"/>
                <a:cs typeface="Arial" pitchFamily="34" charset="0"/>
              </a:defRPr>
            </a:lvl2pPr>
            <a:lvl3pPr marL="914400" indent="0" algn="ctr" defTabSz="914400" rtl="0" eaLnBrk="1" latinLnBrk="0" hangingPunct="1">
              <a:lnSpc>
                <a:spcPct val="95000"/>
              </a:lnSpc>
              <a:spcBef>
                <a:spcPct val="20000"/>
              </a:spcBef>
              <a:buClr>
                <a:schemeClr val="accent5"/>
              </a:buClr>
              <a:buFont typeface="Calibre Regular" pitchFamily="34" charset="0"/>
              <a:buNone/>
              <a:defRPr lang="en-US" sz="1800" kern="1200">
                <a:solidFill>
                  <a:schemeClr val="tx1">
                    <a:tint val="75000"/>
                  </a:schemeClr>
                </a:solidFill>
                <a:latin typeface="Qualcomm Office Regular" pitchFamily="34" charset="0"/>
                <a:ea typeface="+mn-ea"/>
                <a:cs typeface="Arial" pitchFamily="34" charset="0"/>
              </a:defRPr>
            </a:lvl3pPr>
            <a:lvl4pPr marL="1371600" indent="0" algn="ctr" defTabSz="914400" rtl="0" eaLnBrk="1" latinLnBrk="0" hangingPunct="1">
              <a:lnSpc>
                <a:spcPct val="95000"/>
              </a:lnSpc>
              <a:spcBef>
                <a:spcPct val="20000"/>
              </a:spcBef>
              <a:buClr>
                <a:schemeClr val="accent5"/>
              </a:buClr>
              <a:buFont typeface="Calibre Regular" pitchFamily="34" charset="0"/>
              <a:buNone/>
              <a:defRPr lang="en-US" sz="1600" kern="1200">
                <a:solidFill>
                  <a:schemeClr val="tx1">
                    <a:tint val="75000"/>
                  </a:schemeClr>
                </a:solidFill>
                <a:latin typeface="Qualcomm Office Regular" pitchFamily="34" charset="0"/>
                <a:ea typeface="+mn-ea"/>
                <a:cs typeface="Arial" pitchFamily="34" charset="0"/>
              </a:defRPr>
            </a:lvl4pPr>
            <a:lvl5pPr marL="1828800" indent="0" algn="ctr" defTabSz="914400" rtl="0" eaLnBrk="1" latinLnBrk="0" hangingPunct="1">
              <a:lnSpc>
                <a:spcPct val="95000"/>
              </a:lnSpc>
              <a:spcBef>
                <a:spcPct val="20000"/>
              </a:spcBef>
              <a:buClr>
                <a:schemeClr val="accent5"/>
              </a:buClr>
              <a:buFont typeface="Calibre Regular" pitchFamily="34" charset="0"/>
              <a:buNone/>
              <a:defRPr lang="en-US" sz="1400" kern="1200" baseline="0">
                <a:solidFill>
                  <a:schemeClr val="tx1">
                    <a:tint val="75000"/>
                  </a:schemeClr>
                </a:solidFill>
                <a:latin typeface="Qualcomm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900" b="0" dirty="0" smtClean="0">
                <a:solidFill>
                  <a:schemeClr val="tx1"/>
                </a:solidFill>
                <a:latin typeface="Calibre Regular"/>
                <a:cs typeface="Times New Roman" panose="02020603050405020304" pitchFamily="18" charset="0"/>
              </a:rPr>
              <a:t>Qualcomm Proprietary and Confidential</a:t>
            </a:r>
            <a:endParaRPr lang="en-US" sz="900" b="0" dirty="0">
              <a:solidFill>
                <a:schemeClr val="tx1"/>
              </a:solidFill>
              <a:latin typeface="Calibre Regular"/>
              <a:cs typeface="Times New Roman" panose="02020603050405020304" pitchFamily="18" charset="0"/>
            </a:endParaRPr>
          </a:p>
        </p:txBody>
      </p:sp>
      <p:pic>
        <p:nvPicPr>
          <p:cNvPr id="8" name="Picture 2"/>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1217021" y="1"/>
            <a:ext cx="974980" cy="5308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val="1230789470"/>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9060" y="1931780"/>
            <a:ext cx="11430000" cy="1375761"/>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2" name="Title Placeholder 1"/>
          <p:cNvSpPr>
            <a:spLocks noGrp="1"/>
          </p:cNvSpPr>
          <p:nvPr>
            <p:ph type="title"/>
          </p:nvPr>
        </p:nvSpPr>
        <p:spPr>
          <a:xfrm>
            <a:off x="283541" y="698990"/>
            <a:ext cx="11432977" cy="5678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sp>
        <p:nvSpPr>
          <p:cNvPr id="13" name="Text Placeholder 2"/>
          <p:cNvSpPr>
            <a:spLocks noGrp="1"/>
          </p:cNvSpPr>
          <p:nvPr>
            <p:ph type="body" idx="13"/>
          </p:nvPr>
        </p:nvSpPr>
        <p:spPr>
          <a:xfrm>
            <a:off x="283541" y="1426467"/>
            <a:ext cx="11432977" cy="350865"/>
          </a:xfrm>
        </p:spPr>
        <p:txBody>
          <a:bodyPr tIns="0" bIns="0" anchor="t"/>
          <a:lstStyle>
            <a:lvl1pPr marL="0" indent="0" algn="l" defTabSz="914400" rtl="0" eaLnBrk="1" latinLnBrk="0" hangingPunct="1">
              <a:lnSpc>
                <a:spcPct val="95000"/>
              </a:lnSpc>
              <a:spcBef>
                <a:spcPct val="20000"/>
              </a:spcBef>
              <a:buFontTx/>
              <a:buNone/>
              <a:defRPr lang="en-US" sz="2400" b="0" kern="1200" dirty="0" smtClean="0">
                <a:solidFill>
                  <a:schemeClr val="bg2"/>
                </a:solidFill>
                <a:latin typeface="Qualcomm Office Regular" pitchFamily="34" charset="0"/>
                <a:ea typeface="+mn-ea"/>
                <a:cs typeface="Arial" pitchFamily="34" charset="0"/>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cxnSp>
        <p:nvCxnSpPr>
          <p:cNvPr id="14" name="Straight Connector 13"/>
          <p:cNvCxnSpPr/>
          <p:nvPr userDrawn="1"/>
        </p:nvCxnSpPr>
        <p:spPr>
          <a:xfrm>
            <a:off x="370365"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0" name="Group 39"/>
          <p:cNvGrpSpPr>
            <a:grpSpLocks noChangeAspect="1"/>
          </p:cNvGrpSpPr>
          <p:nvPr userDrawn="1"/>
        </p:nvGrpSpPr>
        <p:grpSpPr>
          <a:xfrm>
            <a:off x="10288860" y="6546300"/>
            <a:ext cx="961544" cy="157272"/>
            <a:chOff x="187326" y="5085556"/>
            <a:chExt cx="8393112" cy="1830388"/>
          </a:xfrm>
          <a:solidFill>
            <a:schemeClr val="bg1">
              <a:lumMod val="75000"/>
            </a:schemeClr>
          </a:solidFill>
        </p:grpSpPr>
        <p:sp>
          <p:nvSpPr>
            <p:cNvPr id="41"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2"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3"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4"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5"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6"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7"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8"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4" name="TextBox 3"/>
          <p:cNvSpPr txBox="1"/>
          <p:nvPr userDrawn="1"/>
        </p:nvSpPr>
        <p:spPr>
          <a:xfrm>
            <a:off x="289980" y="6477716"/>
            <a:ext cx="2595667"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3/6/17</a:t>
            </a:fld>
            <a:endParaRPr lang="en-US" sz="1000" kern="1200" dirty="0" smtClean="0">
              <a:solidFill>
                <a:schemeClr val="bg1">
                  <a:lumMod val="75000"/>
                </a:schemeClr>
              </a:solidFill>
              <a:latin typeface="+mn-lt"/>
              <a:ea typeface="+mn-ea"/>
              <a:cs typeface="+mn-cs"/>
            </a:endParaRPr>
          </a:p>
        </p:txBody>
      </p:sp>
      <p:sp>
        <p:nvSpPr>
          <p:cNvPr id="49" name="TextBox 48"/>
          <p:cNvSpPr txBox="1"/>
          <p:nvPr userDrawn="1"/>
        </p:nvSpPr>
        <p:spPr>
          <a:xfrm>
            <a:off x="4295671" y="6477716"/>
            <a:ext cx="3600660"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385264186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Gradient Segue slide">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grpSp>
        <p:nvGrpSpPr>
          <p:cNvPr id="3" name="Group 2"/>
          <p:cNvGrpSpPr>
            <a:grpSpLocks/>
          </p:cNvGrpSpPr>
          <p:nvPr userDrawn="1"/>
        </p:nvGrpSpPr>
        <p:grpSpPr bwMode="auto">
          <a:xfrm>
            <a:off x="382588" y="2460625"/>
            <a:ext cx="5530850" cy="1936750"/>
            <a:chOff x="6014633" y="3746243"/>
            <a:chExt cx="6608826" cy="1936642"/>
          </a:xfrm>
        </p:grpSpPr>
        <p:cxnSp>
          <p:nvCxnSpPr>
            <p:cNvPr id="4" name="Straight Connector 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 name="AutoShape 4"/>
          <p:cNvSpPr>
            <a:spLocks noChangeAspect="1" noChangeArrowheads="1" noTextEdit="1"/>
          </p:cNvSpPr>
          <p:nvPr userDrawn="1"/>
        </p:nvSpPr>
        <p:spPr bwMode="black">
          <a:xfrm>
            <a:off x="8977313" y="508000"/>
            <a:ext cx="2867025" cy="2143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p>
        </p:txBody>
      </p:sp>
      <p:sp>
        <p:nvSpPr>
          <p:cNvPr id="7" name="Freeform 6"/>
          <p:cNvSpPr>
            <a:spLocks noChangeAspect="1" noEditPoints="1"/>
          </p:cNvSpPr>
          <p:nvPr userDrawn="1"/>
        </p:nvSpPr>
        <p:spPr bwMode="black">
          <a:xfrm>
            <a:off x="9961563" y="1763713"/>
            <a:ext cx="512762" cy="881062"/>
          </a:xfrm>
          <a:custGeom>
            <a:avLst/>
            <a:gdLst>
              <a:gd name="T0" fmla="*/ 2147483646 w 181"/>
              <a:gd name="T1" fmla="*/ 2147483646 h 310"/>
              <a:gd name="T2" fmla="*/ 2147483646 w 181"/>
              <a:gd name="T3" fmla="*/ 2147483646 h 310"/>
              <a:gd name="T4" fmla="*/ 2147483646 w 181"/>
              <a:gd name="T5" fmla="*/ 2147483646 h 310"/>
              <a:gd name="T6" fmla="*/ 2147483646 w 181"/>
              <a:gd name="T7" fmla="*/ 2147483646 h 310"/>
              <a:gd name="T8" fmla="*/ 0 w 181"/>
              <a:gd name="T9" fmla="*/ 2147483646 h 310"/>
              <a:gd name="T10" fmla="*/ 2147483646 w 181"/>
              <a:gd name="T11" fmla="*/ 2147483646 h 310"/>
              <a:gd name="T12" fmla="*/ 2147483646 w 181"/>
              <a:gd name="T13" fmla="*/ 2147483646 h 310"/>
              <a:gd name="T14" fmla="*/ 2147483646 w 181"/>
              <a:gd name="T15" fmla="*/ 2147483646 h 310"/>
              <a:gd name="T16" fmla="*/ 2147483646 w 181"/>
              <a:gd name="T17" fmla="*/ 2147483646 h 310"/>
              <a:gd name="T18" fmla="*/ 2147483646 w 181"/>
              <a:gd name="T19" fmla="*/ 2147483646 h 310"/>
              <a:gd name="T20" fmla="*/ 2147483646 w 181"/>
              <a:gd name="T21" fmla="*/ 0 h 310"/>
              <a:gd name="T22" fmla="*/ 2147483646 w 181"/>
              <a:gd name="T23" fmla="*/ 2147483646 h 310"/>
              <a:gd name="T24" fmla="*/ 2147483646 w 181"/>
              <a:gd name="T25" fmla="*/ 2147483646 h 310"/>
              <a:gd name="T26" fmla="*/ 2147483646 w 181"/>
              <a:gd name="T27" fmla="*/ 2147483646 h 310"/>
              <a:gd name="T28" fmla="*/ 2147483646 w 181"/>
              <a:gd name="T29" fmla="*/ 2147483646 h 310"/>
              <a:gd name="T30" fmla="*/ 2147483646 w 181"/>
              <a:gd name="T31" fmla="*/ 2147483646 h 310"/>
              <a:gd name="T32" fmla="*/ 2147483646 w 181"/>
              <a:gd name="T33" fmla="*/ 2147483646 h 310"/>
              <a:gd name="T34" fmla="*/ 2147483646 w 181"/>
              <a:gd name="T35" fmla="*/ 2147483646 h 310"/>
              <a:gd name="T36" fmla="*/ 2147483646 w 181"/>
              <a:gd name="T37" fmla="*/ 2147483646 h 310"/>
              <a:gd name="T38" fmla="*/ 2147483646 w 181"/>
              <a:gd name="T39" fmla="*/ 2147483646 h 310"/>
              <a:gd name="T40" fmla="*/ 2147483646 w 181"/>
              <a:gd name="T41" fmla="*/ 2147483646 h 310"/>
              <a:gd name="T42" fmla="*/ 2147483646 w 181"/>
              <a:gd name="T43" fmla="*/ 2147483646 h 310"/>
              <a:gd name="T44" fmla="*/ 2147483646 w 181"/>
              <a:gd name="T45" fmla="*/ 2147483646 h 310"/>
              <a:gd name="T46" fmla="*/ 2147483646 w 181"/>
              <a:gd name="T47" fmla="*/ 2147483646 h 310"/>
              <a:gd name="T48" fmla="*/ 2147483646 w 181"/>
              <a:gd name="T49" fmla="*/ 2147483646 h 310"/>
              <a:gd name="T50" fmla="*/ 2147483646 w 181"/>
              <a:gd name="T51" fmla="*/ 2147483646 h 310"/>
              <a:gd name="T52" fmla="*/ 2147483646 w 181"/>
              <a:gd name="T53" fmla="*/ 2147483646 h 310"/>
              <a:gd name="T54" fmla="*/ 2147483646 w 181"/>
              <a:gd name="T55" fmla="*/ 2147483646 h 310"/>
              <a:gd name="T56" fmla="*/ 2147483646 w 181"/>
              <a:gd name="T57" fmla="*/ 2147483646 h 310"/>
              <a:gd name="T58" fmla="*/ 2147483646 w 181"/>
              <a:gd name="T59" fmla="*/ 2147483646 h 310"/>
              <a:gd name="T60" fmla="*/ 2147483646 w 181"/>
              <a:gd name="T61" fmla="*/ 2147483646 h 310"/>
              <a:gd name="T62" fmla="*/ 2147483646 w 181"/>
              <a:gd name="T63" fmla="*/ 2147483646 h 310"/>
              <a:gd name="T64" fmla="*/ 2147483646 w 181"/>
              <a:gd name="T65" fmla="*/ 2147483646 h 310"/>
              <a:gd name="T66" fmla="*/ 2147483646 w 181"/>
              <a:gd name="T67" fmla="*/ 2147483646 h 310"/>
              <a:gd name="T68" fmla="*/ 2147483646 w 181"/>
              <a:gd name="T69" fmla="*/ 2147483646 h 310"/>
              <a:gd name="T70" fmla="*/ 2147483646 w 181"/>
              <a:gd name="T71" fmla="*/ 2147483646 h 310"/>
              <a:gd name="T72" fmla="*/ 2147483646 w 181"/>
              <a:gd name="T73" fmla="*/ 2147483646 h 310"/>
              <a:gd name="T74" fmla="*/ 2147483646 w 181"/>
              <a:gd name="T75" fmla="*/ 2147483646 h 310"/>
              <a:gd name="T76" fmla="*/ 2147483646 w 181"/>
              <a:gd name="T77" fmla="*/ 2147483646 h 310"/>
              <a:gd name="T78" fmla="*/ 2147483646 w 181"/>
              <a:gd name="T79" fmla="*/ 2147483646 h 310"/>
              <a:gd name="T80" fmla="*/ 2147483646 w 181"/>
              <a:gd name="T81" fmla="*/ 2147483646 h 31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8" name="Freeform 7"/>
          <p:cNvSpPr>
            <a:spLocks noChangeAspect="1" noEditPoints="1"/>
          </p:cNvSpPr>
          <p:nvPr userDrawn="1"/>
        </p:nvSpPr>
        <p:spPr bwMode="black">
          <a:xfrm>
            <a:off x="9520238" y="1089025"/>
            <a:ext cx="561975" cy="1212850"/>
          </a:xfrm>
          <a:custGeom>
            <a:avLst/>
            <a:gdLst>
              <a:gd name="T0" fmla="*/ 2147483646 w 198"/>
              <a:gd name="T1" fmla="*/ 2147483646 h 428"/>
              <a:gd name="T2" fmla="*/ 2147483646 w 198"/>
              <a:gd name="T3" fmla="*/ 2147483646 h 428"/>
              <a:gd name="T4" fmla="*/ 2147483646 w 198"/>
              <a:gd name="T5" fmla="*/ 2147483646 h 428"/>
              <a:gd name="T6" fmla="*/ 2147483646 w 198"/>
              <a:gd name="T7" fmla="*/ 2147483646 h 428"/>
              <a:gd name="T8" fmla="*/ 2147483646 w 198"/>
              <a:gd name="T9" fmla="*/ 2147483646 h 428"/>
              <a:gd name="T10" fmla="*/ 2147483646 w 198"/>
              <a:gd name="T11" fmla="*/ 2147483646 h 428"/>
              <a:gd name="T12" fmla="*/ 2147483646 w 198"/>
              <a:gd name="T13" fmla="*/ 2147483646 h 428"/>
              <a:gd name="T14" fmla="*/ 2147483646 w 198"/>
              <a:gd name="T15" fmla="*/ 2147483646 h 428"/>
              <a:gd name="T16" fmla="*/ 2147483646 w 198"/>
              <a:gd name="T17" fmla="*/ 2147483646 h 428"/>
              <a:gd name="T18" fmla="*/ 2147483646 w 198"/>
              <a:gd name="T19" fmla="*/ 2147483646 h 428"/>
              <a:gd name="T20" fmla="*/ 2147483646 w 198"/>
              <a:gd name="T21" fmla="*/ 2147483646 h 428"/>
              <a:gd name="T22" fmla="*/ 2147483646 w 198"/>
              <a:gd name="T23" fmla="*/ 2147483646 h 428"/>
              <a:gd name="T24" fmla="*/ 2147483646 w 198"/>
              <a:gd name="T25" fmla="*/ 2147483646 h 428"/>
              <a:gd name="T26" fmla="*/ 2147483646 w 198"/>
              <a:gd name="T27" fmla="*/ 2147483646 h 428"/>
              <a:gd name="T28" fmla="*/ 2147483646 w 198"/>
              <a:gd name="T29" fmla="*/ 2147483646 h 428"/>
              <a:gd name="T30" fmla="*/ 2147483646 w 198"/>
              <a:gd name="T31" fmla="*/ 2147483646 h 428"/>
              <a:gd name="T32" fmla="*/ 2147483646 w 198"/>
              <a:gd name="T33" fmla="*/ 2147483646 h 428"/>
              <a:gd name="T34" fmla="*/ 2147483646 w 198"/>
              <a:gd name="T35" fmla="*/ 2147483646 h 428"/>
              <a:gd name="T36" fmla="*/ 2147483646 w 198"/>
              <a:gd name="T37" fmla="*/ 2147483646 h 428"/>
              <a:gd name="T38" fmla="*/ 2147483646 w 198"/>
              <a:gd name="T39" fmla="*/ 2147483646 h 428"/>
              <a:gd name="T40" fmla="*/ 2147483646 w 198"/>
              <a:gd name="T41" fmla="*/ 2147483646 h 428"/>
              <a:gd name="T42" fmla="*/ 2147483646 w 198"/>
              <a:gd name="T43" fmla="*/ 2147483646 h 428"/>
              <a:gd name="T44" fmla="*/ 2147483646 w 198"/>
              <a:gd name="T45" fmla="*/ 2147483646 h 428"/>
              <a:gd name="T46" fmla="*/ 2147483646 w 198"/>
              <a:gd name="T47" fmla="*/ 2147483646 h 428"/>
              <a:gd name="T48" fmla="*/ 2147483646 w 198"/>
              <a:gd name="T49" fmla="*/ 2147483646 h 428"/>
              <a:gd name="T50" fmla="*/ 2147483646 w 198"/>
              <a:gd name="T51" fmla="*/ 2147483646 h 428"/>
              <a:gd name="T52" fmla="*/ 2147483646 w 198"/>
              <a:gd name="T53" fmla="*/ 2147483646 h 428"/>
              <a:gd name="T54" fmla="*/ 2147483646 w 198"/>
              <a:gd name="T55" fmla="*/ 2147483646 h 428"/>
              <a:gd name="T56" fmla="*/ 2147483646 w 198"/>
              <a:gd name="T57" fmla="*/ 2147483646 h 428"/>
              <a:gd name="T58" fmla="*/ 2147483646 w 198"/>
              <a:gd name="T59" fmla="*/ 2147483646 h 428"/>
              <a:gd name="T60" fmla="*/ 2147483646 w 198"/>
              <a:gd name="T61" fmla="*/ 2147483646 h 428"/>
              <a:gd name="T62" fmla="*/ 2147483646 w 198"/>
              <a:gd name="T63" fmla="*/ 2147483646 h 428"/>
              <a:gd name="T64" fmla="*/ 2147483646 w 198"/>
              <a:gd name="T65" fmla="*/ 2147483646 h 428"/>
              <a:gd name="T66" fmla="*/ 2147483646 w 198"/>
              <a:gd name="T67" fmla="*/ 2147483646 h 428"/>
              <a:gd name="T68" fmla="*/ 2147483646 w 198"/>
              <a:gd name="T69" fmla="*/ 2147483646 h 428"/>
              <a:gd name="T70" fmla="*/ 2147483646 w 198"/>
              <a:gd name="T71" fmla="*/ 2147483646 h 428"/>
              <a:gd name="T72" fmla="*/ 2147483646 w 198"/>
              <a:gd name="T73" fmla="*/ 2147483646 h 428"/>
              <a:gd name="T74" fmla="*/ 2147483646 w 198"/>
              <a:gd name="T75" fmla="*/ 2147483646 h 428"/>
              <a:gd name="T76" fmla="*/ 2147483646 w 198"/>
              <a:gd name="T77" fmla="*/ 2147483646 h 428"/>
              <a:gd name="T78" fmla="*/ 2147483646 w 198"/>
              <a:gd name="T79" fmla="*/ 2147483646 h 428"/>
              <a:gd name="T80" fmla="*/ 2147483646 w 198"/>
              <a:gd name="T81" fmla="*/ 2147483646 h 428"/>
              <a:gd name="T82" fmla="*/ 2147483646 w 198"/>
              <a:gd name="T83" fmla="*/ 2147483646 h 428"/>
              <a:gd name="T84" fmla="*/ 2147483646 w 198"/>
              <a:gd name="T85" fmla="*/ 2147483646 h 428"/>
              <a:gd name="T86" fmla="*/ 2147483646 w 198"/>
              <a:gd name="T87" fmla="*/ 2147483646 h 428"/>
              <a:gd name="T88" fmla="*/ 2147483646 w 198"/>
              <a:gd name="T89" fmla="*/ 2147483646 h 428"/>
              <a:gd name="T90" fmla="*/ 2147483646 w 198"/>
              <a:gd name="T91" fmla="*/ 2147483646 h 428"/>
              <a:gd name="T92" fmla="*/ 2147483646 w 198"/>
              <a:gd name="T93" fmla="*/ 2147483646 h 428"/>
              <a:gd name="T94" fmla="*/ 2147483646 w 198"/>
              <a:gd name="T95" fmla="*/ 2147483646 h 428"/>
              <a:gd name="T96" fmla="*/ 2147483646 w 198"/>
              <a:gd name="T97" fmla="*/ 2147483646 h 428"/>
              <a:gd name="T98" fmla="*/ 2147483646 w 198"/>
              <a:gd name="T99" fmla="*/ 2147483646 h 428"/>
              <a:gd name="T100" fmla="*/ 2147483646 w 198"/>
              <a:gd name="T101" fmla="*/ 2147483646 h 428"/>
              <a:gd name="T102" fmla="*/ 2147483646 w 198"/>
              <a:gd name="T103" fmla="*/ 2147483646 h 428"/>
              <a:gd name="T104" fmla="*/ 2147483646 w 198"/>
              <a:gd name="T105" fmla="*/ 2147483646 h 428"/>
              <a:gd name="T106" fmla="*/ 2147483646 w 198"/>
              <a:gd name="T107" fmla="*/ 2147483646 h 428"/>
              <a:gd name="T108" fmla="*/ 2147483646 w 198"/>
              <a:gd name="T109" fmla="*/ 2147483646 h 42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9" name="Freeform 8"/>
          <p:cNvSpPr>
            <a:spLocks noChangeAspect="1" noEditPoints="1"/>
          </p:cNvSpPr>
          <p:nvPr userDrawn="1"/>
        </p:nvSpPr>
        <p:spPr bwMode="black">
          <a:xfrm>
            <a:off x="9215438" y="703263"/>
            <a:ext cx="514350" cy="693737"/>
          </a:xfrm>
          <a:custGeom>
            <a:avLst/>
            <a:gdLst>
              <a:gd name="T0" fmla="*/ 2147483646 w 181"/>
              <a:gd name="T1" fmla="*/ 2147483646 h 245"/>
              <a:gd name="T2" fmla="*/ 2147483646 w 181"/>
              <a:gd name="T3" fmla="*/ 2147483646 h 245"/>
              <a:gd name="T4" fmla="*/ 2147483646 w 181"/>
              <a:gd name="T5" fmla="*/ 2147483646 h 245"/>
              <a:gd name="T6" fmla="*/ 2147483646 w 181"/>
              <a:gd name="T7" fmla="*/ 2147483646 h 245"/>
              <a:gd name="T8" fmla="*/ 2147483646 w 181"/>
              <a:gd name="T9" fmla="*/ 2147483646 h 245"/>
              <a:gd name="T10" fmla="*/ 2147483646 w 181"/>
              <a:gd name="T11" fmla="*/ 2147483646 h 245"/>
              <a:gd name="T12" fmla="*/ 2147483646 w 181"/>
              <a:gd name="T13" fmla="*/ 2147483646 h 245"/>
              <a:gd name="T14" fmla="*/ 2147483646 w 181"/>
              <a:gd name="T15" fmla="*/ 2147483646 h 245"/>
              <a:gd name="T16" fmla="*/ 2147483646 w 181"/>
              <a:gd name="T17" fmla="*/ 2147483646 h 245"/>
              <a:gd name="T18" fmla="*/ 2147483646 w 181"/>
              <a:gd name="T19" fmla="*/ 2147483646 h 245"/>
              <a:gd name="T20" fmla="*/ 2147483646 w 181"/>
              <a:gd name="T21" fmla="*/ 2147483646 h 245"/>
              <a:gd name="T22" fmla="*/ 2147483646 w 181"/>
              <a:gd name="T23" fmla="*/ 2147483646 h 245"/>
              <a:gd name="T24" fmla="*/ 2147483646 w 181"/>
              <a:gd name="T25" fmla="*/ 2147483646 h 245"/>
              <a:gd name="T26" fmla="*/ 2147483646 w 181"/>
              <a:gd name="T27" fmla="*/ 2147483646 h 245"/>
              <a:gd name="T28" fmla="*/ 2147483646 w 181"/>
              <a:gd name="T29" fmla="*/ 2147483646 h 245"/>
              <a:gd name="T30" fmla="*/ 2147483646 w 181"/>
              <a:gd name="T31" fmla="*/ 2147483646 h 245"/>
              <a:gd name="T32" fmla="*/ 2147483646 w 181"/>
              <a:gd name="T33" fmla="*/ 2147483646 h 245"/>
              <a:gd name="T34" fmla="*/ 2147483646 w 181"/>
              <a:gd name="T35" fmla="*/ 2147483646 h 245"/>
              <a:gd name="T36" fmla="*/ 2147483646 w 181"/>
              <a:gd name="T37" fmla="*/ 2147483646 h 245"/>
              <a:gd name="T38" fmla="*/ 2147483646 w 181"/>
              <a:gd name="T39" fmla="*/ 2147483646 h 245"/>
              <a:gd name="T40" fmla="*/ 2147483646 w 181"/>
              <a:gd name="T41" fmla="*/ 2147483646 h 245"/>
              <a:gd name="T42" fmla="*/ 2147483646 w 181"/>
              <a:gd name="T43" fmla="*/ 2147483646 h 245"/>
              <a:gd name="T44" fmla="*/ 2147483646 w 181"/>
              <a:gd name="T45" fmla="*/ 2147483646 h 245"/>
              <a:gd name="T46" fmla="*/ 2147483646 w 181"/>
              <a:gd name="T47" fmla="*/ 2147483646 h 245"/>
              <a:gd name="T48" fmla="*/ 2147483646 w 181"/>
              <a:gd name="T49" fmla="*/ 2147483646 h 245"/>
              <a:gd name="T50" fmla="*/ 2147483646 w 181"/>
              <a:gd name="T51" fmla="*/ 2147483646 h 245"/>
              <a:gd name="T52" fmla="*/ 2147483646 w 181"/>
              <a:gd name="T53" fmla="*/ 2147483646 h 245"/>
              <a:gd name="T54" fmla="*/ 2147483646 w 181"/>
              <a:gd name="T55" fmla="*/ 2147483646 h 245"/>
              <a:gd name="T56" fmla="*/ 2147483646 w 181"/>
              <a:gd name="T57" fmla="*/ 2147483646 h 245"/>
              <a:gd name="T58" fmla="*/ 2147483646 w 181"/>
              <a:gd name="T59" fmla="*/ 2147483646 h 245"/>
              <a:gd name="T60" fmla="*/ 2147483646 w 181"/>
              <a:gd name="T61" fmla="*/ 2147483646 h 245"/>
              <a:gd name="T62" fmla="*/ 2147483646 w 181"/>
              <a:gd name="T63" fmla="*/ 2147483646 h 245"/>
              <a:gd name="T64" fmla="*/ 2147483646 w 181"/>
              <a:gd name="T65" fmla="*/ 2147483646 h 245"/>
              <a:gd name="T66" fmla="*/ 2147483646 w 181"/>
              <a:gd name="T67" fmla="*/ 2147483646 h 245"/>
              <a:gd name="T68" fmla="*/ 2147483646 w 181"/>
              <a:gd name="T69" fmla="*/ 2147483646 h 245"/>
              <a:gd name="T70" fmla="*/ 2147483646 w 181"/>
              <a:gd name="T71" fmla="*/ 2147483646 h 245"/>
              <a:gd name="T72" fmla="*/ 2147483646 w 181"/>
              <a:gd name="T73" fmla="*/ 2147483646 h 245"/>
              <a:gd name="T74" fmla="*/ 2147483646 w 181"/>
              <a:gd name="T75" fmla="*/ 2147483646 h 245"/>
              <a:gd name="T76" fmla="*/ 2147483646 w 181"/>
              <a:gd name="T77" fmla="*/ 2147483646 h 245"/>
              <a:gd name="T78" fmla="*/ 2147483646 w 181"/>
              <a:gd name="T79" fmla="*/ 2147483646 h 245"/>
              <a:gd name="T80" fmla="*/ 2147483646 w 181"/>
              <a:gd name="T81" fmla="*/ 2147483646 h 245"/>
              <a:gd name="T82" fmla="*/ 2147483646 w 181"/>
              <a:gd name="T83" fmla="*/ 2147483646 h 245"/>
              <a:gd name="T84" fmla="*/ 2147483646 w 181"/>
              <a:gd name="T85" fmla="*/ 2147483646 h 245"/>
              <a:gd name="T86" fmla="*/ 2147483646 w 181"/>
              <a:gd name="T87" fmla="*/ 2147483646 h 245"/>
              <a:gd name="T88" fmla="*/ 2147483646 w 181"/>
              <a:gd name="T89" fmla="*/ 2147483646 h 245"/>
              <a:gd name="T90" fmla="*/ 2147483646 w 181"/>
              <a:gd name="T91" fmla="*/ 2147483646 h 245"/>
              <a:gd name="T92" fmla="*/ 2147483646 w 181"/>
              <a:gd name="T93" fmla="*/ 2147483646 h 245"/>
              <a:gd name="T94" fmla="*/ 2147483646 w 181"/>
              <a:gd name="T95" fmla="*/ 2147483646 h 245"/>
              <a:gd name="T96" fmla="*/ 2147483646 w 181"/>
              <a:gd name="T97" fmla="*/ 2147483646 h 245"/>
              <a:gd name="T98" fmla="*/ 2147483646 w 181"/>
              <a:gd name="T99" fmla="*/ 2147483646 h 245"/>
              <a:gd name="T100" fmla="*/ 2147483646 w 181"/>
              <a:gd name="T101" fmla="*/ 2147483646 h 245"/>
              <a:gd name="T102" fmla="*/ 2147483646 w 181"/>
              <a:gd name="T103" fmla="*/ 2147483646 h 245"/>
              <a:gd name="T104" fmla="*/ 2147483646 w 181"/>
              <a:gd name="T105" fmla="*/ 2147483646 h 245"/>
              <a:gd name="T106" fmla="*/ 2147483646 w 181"/>
              <a:gd name="T107" fmla="*/ 2147483646 h 245"/>
              <a:gd name="T108" fmla="*/ 2147483646 w 181"/>
              <a:gd name="T109" fmla="*/ 2147483646 h 24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0" name="Freeform 9"/>
          <p:cNvSpPr>
            <a:spLocks noChangeAspect="1"/>
          </p:cNvSpPr>
          <p:nvPr userDrawn="1"/>
        </p:nvSpPr>
        <p:spPr bwMode="black">
          <a:xfrm>
            <a:off x="9859963" y="509588"/>
            <a:ext cx="444500" cy="812800"/>
          </a:xfrm>
          <a:custGeom>
            <a:avLst/>
            <a:gdLst>
              <a:gd name="T0" fmla="*/ 2147483646 w 157"/>
              <a:gd name="T1" fmla="*/ 2147483646 h 287"/>
              <a:gd name="T2" fmla="*/ 2147483646 w 157"/>
              <a:gd name="T3" fmla="*/ 2147483646 h 287"/>
              <a:gd name="T4" fmla="*/ 2147483646 w 157"/>
              <a:gd name="T5" fmla="*/ 2147483646 h 287"/>
              <a:gd name="T6" fmla="*/ 2147483646 w 157"/>
              <a:gd name="T7" fmla="*/ 2147483646 h 287"/>
              <a:gd name="T8" fmla="*/ 2147483646 w 157"/>
              <a:gd name="T9" fmla="*/ 2147483646 h 287"/>
              <a:gd name="T10" fmla="*/ 2147483646 w 157"/>
              <a:gd name="T11" fmla="*/ 2147483646 h 287"/>
              <a:gd name="T12" fmla="*/ 2147483646 w 157"/>
              <a:gd name="T13" fmla="*/ 2147483646 h 287"/>
              <a:gd name="T14" fmla="*/ 2147483646 w 157"/>
              <a:gd name="T15" fmla="*/ 2147483646 h 287"/>
              <a:gd name="T16" fmla="*/ 2147483646 w 157"/>
              <a:gd name="T17" fmla="*/ 2147483646 h 287"/>
              <a:gd name="T18" fmla="*/ 2147483646 w 157"/>
              <a:gd name="T19" fmla="*/ 2147483646 h 287"/>
              <a:gd name="T20" fmla="*/ 2147483646 w 157"/>
              <a:gd name="T21" fmla="*/ 2147483646 h 287"/>
              <a:gd name="T22" fmla="*/ 2147483646 w 157"/>
              <a:gd name="T23" fmla="*/ 2147483646 h 287"/>
              <a:gd name="T24" fmla="*/ 2147483646 w 157"/>
              <a:gd name="T25" fmla="*/ 2147483646 h 287"/>
              <a:gd name="T26" fmla="*/ 2147483646 w 157"/>
              <a:gd name="T27" fmla="*/ 2147483646 h 287"/>
              <a:gd name="T28" fmla="*/ 2147483646 w 157"/>
              <a:gd name="T29" fmla="*/ 2147483646 h 287"/>
              <a:gd name="T30" fmla="*/ 2147483646 w 157"/>
              <a:gd name="T31" fmla="*/ 2147483646 h 287"/>
              <a:gd name="T32" fmla="*/ 2147483646 w 157"/>
              <a:gd name="T33" fmla="*/ 2147483646 h 287"/>
              <a:gd name="T34" fmla="*/ 2147483646 w 157"/>
              <a:gd name="T35" fmla="*/ 2147483646 h 287"/>
              <a:gd name="T36" fmla="*/ 2147483646 w 157"/>
              <a:gd name="T37" fmla="*/ 2147483646 h 28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1" name="Freeform 10"/>
          <p:cNvSpPr>
            <a:spLocks noChangeAspect="1"/>
          </p:cNvSpPr>
          <p:nvPr userDrawn="1"/>
        </p:nvSpPr>
        <p:spPr bwMode="black">
          <a:xfrm>
            <a:off x="8996363" y="1438275"/>
            <a:ext cx="588962" cy="452438"/>
          </a:xfrm>
          <a:custGeom>
            <a:avLst/>
            <a:gdLst>
              <a:gd name="T0" fmla="*/ 2147483646 w 208"/>
              <a:gd name="T1" fmla="*/ 2147483646 h 159"/>
              <a:gd name="T2" fmla="*/ 2147483646 w 208"/>
              <a:gd name="T3" fmla="*/ 2147483646 h 159"/>
              <a:gd name="T4" fmla="*/ 2147483646 w 208"/>
              <a:gd name="T5" fmla="*/ 2147483646 h 159"/>
              <a:gd name="T6" fmla="*/ 2147483646 w 208"/>
              <a:gd name="T7" fmla="*/ 2147483646 h 159"/>
              <a:gd name="T8" fmla="*/ 2147483646 w 208"/>
              <a:gd name="T9" fmla="*/ 2147483646 h 159"/>
              <a:gd name="T10" fmla="*/ 2147483646 w 208"/>
              <a:gd name="T11" fmla="*/ 2147483646 h 159"/>
              <a:gd name="T12" fmla="*/ 2147483646 w 208"/>
              <a:gd name="T13" fmla="*/ 2147483646 h 159"/>
              <a:gd name="T14" fmla="*/ 2147483646 w 208"/>
              <a:gd name="T15" fmla="*/ 2147483646 h 159"/>
              <a:gd name="T16" fmla="*/ 2147483646 w 208"/>
              <a:gd name="T17" fmla="*/ 2147483646 h 159"/>
              <a:gd name="T18" fmla="*/ 2147483646 w 208"/>
              <a:gd name="T19" fmla="*/ 2147483646 h 159"/>
              <a:gd name="T20" fmla="*/ 0 w 208"/>
              <a:gd name="T21" fmla="*/ 2147483646 h 159"/>
              <a:gd name="T22" fmla="*/ 2147483646 w 208"/>
              <a:gd name="T23" fmla="*/ 2147483646 h 159"/>
              <a:gd name="T24" fmla="*/ 2147483646 w 208"/>
              <a:gd name="T25" fmla="*/ 2147483646 h 159"/>
              <a:gd name="T26" fmla="*/ 2147483646 w 208"/>
              <a:gd name="T27" fmla="*/ 2147483646 h 159"/>
              <a:gd name="T28" fmla="*/ 2147483646 w 208"/>
              <a:gd name="T29" fmla="*/ 2147483646 h 159"/>
              <a:gd name="T30" fmla="*/ 2147483646 w 208"/>
              <a:gd name="T31" fmla="*/ 2147483646 h 159"/>
              <a:gd name="T32" fmla="*/ 2147483646 w 208"/>
              <a:gd name="T33" fmla="*/ 2147483646 h 159"/>
              <a:gd name="T34" fmla="*/ 2147483646 w 208"/>
              <a:gd name="T35" fmla="*/ 2147483646 h 15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2" name="Freeform 11"/>
          <p:cNvSpPr>
            <a:spLocks noChangeAspect="1" noEditPoints="1"/>
          </p:cNvSpPr>
          <p:nvPr userDrawn="1"/>
        </p:nvSpPr>
        <p:spPr bwMode="black">
          <a:xfrm>
            <a:off x="10194925" y="992188"/>
            <a:ext cx="503238" cy="268287"/>
          </a:xfrm>
          <a:custGeom>
            <a:avLst/>
            <a:gdLst>
              <a:gd name="T0" fmla="*/ 2147483646 w 177"/>
              <a:gd name="T1" fmla="*/ 2147483646 h 95"/>
              <a:gd name="T2" fmla="*/ 2147483646 w 177"/>
              <a:gd name="T3" fmla="*/ 2147483646 h 95"/>
              <a:gd name="T4" fmla="*/ 2147483646 w 177"/>
              <a:gd name="T5" fmla="*/ 2147483646 h 95"/>
              <a:gd name="T6" fmla="*/ 2147483646 w 177"/>
              <a:gd name="T7" fmla="*/ 2147483646 h 95"/>
              <a:gd name="T8" fmla="*/ 2147483646 w 177"/>
              <a:gd name="T9" fmla="*/ 2147483646 h 95"/>
              <a:gd name="T10" fmla="*/ 0 w 177"/>
              <a:gd name="T11" fmla="*/ 2147483646 h 95"/>
              <a:gd name="T12" fmla="*/ 2147483646 w 177"/>
              <a:gd name="T13" fmla="*/ 2147483646 h 95"/>
              <a:gd name="T14" fmla="*/ 2147483646 w 177"/>
              <a:gd name="T15" fmla="*/ 2147483646 h 95"/>
              <a:gd name="T16" fmla="*/ 2147483646 w 177"/>
              <a:gd name="T17" fmla="*/ 2147483646 h 95"/>
              <a:gd name="T18" fmla="*/ 2147483646 w 177"/>
              <a:gd name="T19" fmla="*/ 2147483646 h 95"/>
              <a:gd name="T20" fmla="*/ 2147483646 w 177"/>
              <a:gd name="T21" fmla="*/ 0 h 95"/>
              <a:gd name="T22" fmla="*/ 2147483646 w 177"/>
              <a:gd name="T23" fmla="*/ 2147483646 h 95"/>
              <a:gd name="T24" fmla="*/ 2147483646 w 177"/>
              <a:gd name="T25" fmla="*/ 2147483646 h 95"/>
              <a:gd name="T26" fmla="*/ 2147483646 w 177"/>
              <a:gd name="T27" fmla="*/ 2147483646 h 95"/>
              <a:gd name="T28" fmla="*/ 2147483646 w 177"/>
              <a:gd name="T29" fmla="*/ 2147483646 h 95"/>
              <a:gd name="T30" fmla="*/ 2147483646 w 177"/>
              <a:gd name="T31" fmla="*/ 2147483646 h 95"/>
              <a:gd name="T32" fmla="*/ 2147483646 w 177"/>
              <a:gd name="T33" fmla="*/ 2147483646 h 95"/>
              <a:gd name="T34" fmla="*/ 2147483646 w 177"/>
              <a:gd name="T35" fmla="*/ 2147483646 h 95"/>
              <a:gd name="T36" fmla="*/ 2147483646 w 177"/>
              <a:gd name="T37" fmla="*/ 2147483646 h 95"/>
              <a:gd name="T38" fmla="*/ 2147483646 w 177"/>
              <a:gd name="T39" fmla="*/ 2147483646 h 95"/>
              <a:gd name="T40" fmla="*/ 2147483646 w 177"/>
              <a:gd name="T41" fmla="*/ 2147483646 h 95"/>
              <a:gd name="T42" fmla="*/ 2147483646 w 177"/>
              <a:gd name="T43" fmla="*/ 2147483646 h 95"/>
              <a:gd name="T44" fmla="*/ 2147483646 w 177"/>
              <a:gd name="T45" fmla="*/ 2147483646 h 95"/>
              <a:gd name="T46" fmla="*/ 2147483646 w 177"/>
              <a:gd name="T47" fmla="*/ 2147483646 h 95"/>
              <a:gd name="T48" fmla="*/ 2147483646 w 177"/>
              <a:gd name="T49" fmla="*/ 2147483646 h 95"/>
              <a:gd name="T50" fmla="*/ 2147483646 w 177"/>
              <a:gd name="T51" fmla="*/ 2147483646 h 95"/>
              <a:gd name="T52" fmla="*/ 2147483646 w 177"/>
              <a:gd name="T53" fmla="*/ 2147483646 h 95"/>
              <a:gd name="T54" fmla="*/ 2147483646 w 177"/>
              <a:gd name="T55" fmla="*/ 2147483646 h 95"/>
              <a:gd name="T56" fmla="*/ 2147483646 w 177"/>
              <a:gd name="T57" fmla="*/ 2147483646 h 95"/>
              <a:gd name="T58" fmla="*/ 2147483646 w 177"/>
              <a:gd name="T59" fmla="*/ 2147483646 h 95"/>
              <a:gd name="T60" fmla="*/ 2147483646 w 177"/>
              <a:gd name="T61" fmla="*/ 2147483646 h 95"/>
              <a:gd name="T62" fmla="*/ 2147483646 w 177"/>
              <a:gd name="T63" fmla="*/ 2147483646 h 95"/>
              <a:gd name="T64" fmla="*/ 2147483646 w 177"/>
              <a:gd name="T65" fmla="*/ 2147483646 h 95"/>
              <a:gd name="T66" fmla="*/ 2147483646 w 177"/>
              <a:gd name="T67" fmla="*/ 2147483646 h 9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3" name="Freeform 12"/>
          <p:cNvSpPr>
            <a:spLocks noChangeAspect="1"/>
          </p:cNvSpPr>
          <p:nvPr userDrawn="1"/>
        </p:nvSpPr>
        <p:spPr bwMode="black">
          <a:xfrm>
            <a:off x="10334625" y="1793875"/>
            <a:ext cx="406400" cy="212725"/>
          </a:xfrm>
          <a:custGeom>
            <a:avLst/>
            <a:gdLst>
              <a:gd name="T0" fmla="*/ 2147483646 w 143"/>
              <a:gd name="T1" fmla="*/ 2147483646 h 75"/>
              <a:gd name="T2" fmla="*/ 2147483646 w 143"/>
              <a:gd name="T3" fmla="*/ 2147483646 h 75"/>
              <a:gd name="T4" fmla="*/ 2147483646 w 143"/>
              <a:gd name="T5" fmla="*/ 2147483646 h 75"/>
              <a:gd name="T6" fmla="*/ 2147483646 w 143"/>
              <a:gd name="T7" fmla="*/ 2147483646 h 75"/>
              <a:gd name="T8" fmla="*/ 2147483646 w 143"/>
              <a:gd name="T9" fmla="*/ 2147483646 h 75"/>
              <a:gd name="T10" fmla="*/ 0 w 143"/>
              <a:gd name="T11" fmla="*/ 2147483646 h 75"/>
              <a:gd name="T12" fmla="*/ 2147483646 w 143"/>
              <a:gd name="T13" fmla="*/ 2147483646 h 75"/>
              <a:gd name="T14" fmla="*/ 2147483646 w 143"/>
              <a:gd name="T15" fmla="*/ 2147483646 h 75"/>
              <a:gd name="T16" fmla="*/ 2147483646 w 143"/>
              <a:gd name="T17" fmla="*/ 2147483646 h 75"/>
              <a:gd name="T18" fmla="*/ 2147483646 w 143"/>
              <a:gd name="T19" fmla="*/ 2147483646 h 75"/>
              <a:gd name="T20" fmla="*/ 2147483646 w 143"/>
              <a:gd name="T21" fmla="*/ 2147483646 h 75"/>
              <a:gd name="T22" fmla="*/ 2147483646 w 143"/>
              <a:gd name="T23" fmla="*/ 2147483646 h 75"/>
              <a:gd name="T24" fmla="*/ 2147483646 w 143"/>
              <a:gd name="T25" fmla="*/ 2147483646 h 75"/>
              <a:gd name="T26" fmla="*/ 2147483646 w 143"/>
              <a:gd name="T27" fmla="*/ 2147483646 h 75"/>
              <a:gd name="T28" fmla="*/ 2147483646 w 143"/>
              <a:gd name="T29" fmla="*/ 2147483646 h 7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14" name="Freeform 13"/>
          <p:cNvSpPr>
            <a:spLocks noChangeAspect="1" noEditPoints="1"/>
          </p:cNvSpPr>
          <p:nvPr userDrawn="1"/>
        </p:nvSpPr>
        <p:spPr bwMode="black">
          <a:xfrm>
            <a:off x="10080625" y="1474788"/>
            <a:ext cx="1731963" cy="769937"/>
          </a:xfrm>
          <a:custGeom>
            <a:avLst/>
            <a:gdLst>
              <a:gd name="T0" fmla="*/ 2147483646 w 611"/>
              <a:gd name="T1" fmla="*/ 2147483646 h 272"/>
              <a:gd name="T2" fmla="*/ 2147483646 w 611"/>
              <a:gd name="T3" fmla="*/ 2147483646 h 272"/>
              <a:gd name="T4" fmla="*/ 2147483646 w 611"/>
              <a:gd name="T5" fmla="*/ 2147483646 h 272"/>
              <a:gd name="T6" fmla="*/ 2147483646 w 611"/>
              <a:gd name="T7" fmla="*/ 2147483646 h 272"/>
              <a:gd name="T8" fmla="*/ 2147483646 w 611"/>
              <a:gd name="T9" fmla="*/ 2147483646 h 272"/>
              <a:gd name="T10" fmla="*/ 2147483646 w 611"/>
              <a:gd name="T11" fmla="*/ 2147483646 h 272"/>
              <a:gd name="T12" fmla="*/ 2147483646 w 611"/>
              <a:gd name="T13" fmla="*/ 2147483646 h 272"/>
              <a:gd name="T14" fmla="*/ 2147483646 w 611"/>
              <a:gd name="T15" fmla="*/ 2147483646 h 272"/>
              <a:gd name="T16" fmla="*/ 2147483646 w 611"/>
              <a:gd name="T17" fmla="*/ 2147483646 h 272"/>
              <a:gd name="T18" fmla="*/ 2147483646 w 611"/>
              <a:gd name="T19" fmla="*/ 2147483646 h 272"/>
              <a:gd name="T20" fmla="*/ 2147483646 w 611"/>
              <a:gd name="T21" fmla="*/ 2147483646 h 272"/>
              <a:gd name="T22" fmla="*/ 2147483646 w 611"/>
              <a:gd name="T23" fmla="*/ 2147483646 h 272"/>
              <a:gd name="T24" fmla="*/ 2147483646 w 611"/>
              <a:gd name="T25" fmla="*/ 2147483646 h 272"/>
              <a:gd name="T26" fmla="*/ 2147483646 w 611"/>
              <a:gd name="T27" fmla="*/ 2147483646 h 272"/>
              <a:gd name="T28" fmla="*/ 2147483646 w 611"/>
              <a:gd name="T29" fmla="*/ 2147483646 h 272"/>
              <a:gd name="T30" fmla="*/ 2147483646 w 611"/>
              <a:gd name="T31" fmla="*/ 2147483646 h 272"/>
              <a:gd name="T32" fmla="*/ 2147483646 w 611"/>
              <a:gd name="T33" fmla="*/ 2147483646 h 272"/>
              <a:gd name="T34" fmla="*/ 2147483646 w 611"/>
              <a:gd name="T35" fmla="*/ 2147483646 h 272"/>
              <a:gd name="T36" fmla="*/ 2147483646 w 611"/>
              <a:gd name="T37" fmla="*/ 2147483646 h 272"/>
              <a:gd name="T38" fmla="*/ 2147483646 w 611"/>
              <a:gd name="T39" fmla="*/ 2147483646 h 272"/>
              <a:gd name="T40" fmla="*/ 2147483646 w 611"/>
              <a:gd name="T41" fmla="*/ 2147483646 h 272"/>
              <a:gd name="T42" fmla="*/ 2147483646 w 611"/>
              <a:gd name="T43" fmla="*/ 2147483646 h 272"/>
              <a:gd name="T44" fmla="*/ 2147483646 w 611"/>
              <a:gd name="T45" fmla="*/ 2147483646 h 272"/>
              <a:gd name="T46" fmla="*/ 2147483646 w 611"/>
              <a:gd name="T47" fmla="*/ 2147483646 h 272"/>
              <a:gd name="T48" fmla="*/ 2147483646 w 611"/>
              <a:gd name="T49" fmla="*/ 2147483646 h 272"/>
              <a:gd name="T50" fmla="*/ 2147483646 w 611"/>
              <a:gd name="T51" fmla="*/ 2147483646 h 272"/>
              <a:gd name="T52" fmla="*/ 2147483646 w 611"/>
              <a:gd name="T53" fmla="*/ 2147483646 h 272"/>
              <a:gd name="T54" fmla="*/ 2147483646 w 611"/>
              <a:gd name="T55" fmla="*/ 2147483646 h 272"/>
              <a:gd name="T56" fmla="*/ 2147483646 w 611"/>
              <a:gd name="T57" fmla="*/ 2147483646 h 272"/>
              <a:gd name="T58" fmla="*/ 2147483646 w 611"/>
              <a:gd name="T59" fmla="*/ 2147483646 h 272"/>
              <a:gd name="T60" fmla="*/ 2147483646 w 611"/>
              <a:gd name="T61" fmla="*/ 2147483646 h 272"/>
              <a:gd name="T62" fmla="*/ 2147483646 w 611"/>
              <a:gd name="T63" fmla="*/ 2147483646 h 272"/>
              <a:gd name="T64" fmla="*/ 2147483646 w 611"/>
              <a:gd name="T65" fmla="*/ 2147483646 h 272"/>
              <a:gd name="T66" fmla="*/ 2147483646 w 611"/>
              <a:gd name="T67" fmla="*/ 2147483646 h 272"/>
              <a:gd name="T68" fmla="*/ 2147483646 w 611"/>
              <a:gd name="T69" fmla="*/ 2147483646 h 272"/>
              <a:gd name="T70" fmla="*/ 2147483646 w 611"/>
              <a:gd name="T71" fmla="*/ 2147483646 h 272"/>
              <a:gd name="T72" fmla="*/ 2147483646 w 611"/>
              <a:gd name="T73" fmla="*/ 2147483646 h 272"/>
              <a:gd name="T74" fmla="*/ 2147483646 w 611"/>
              <a:gd name="T75" fmla="*/ 2147483646 h 272"/>
              <a:gd name="T76" fmla="*/ 2147483646 w 611"/>
              <a:gd name="T77" fmla="*/ 2147483646 h 272"/>
              <a:gd name="T78" fmla="*/ 2147483646 w 611"/>
              <a:gd name="T79" fmla="*/ 2147483646 h 272"/>
              <a:gd name="T80" fmla="*/ 2147483646 w 611"/>
              <a:gd name="T81" fmla="*/ 2147483646 h 272"/>
              <a:gd name="T82" fmla="*/ 2147483646 w 611"/>
              <a:gd name="T83" fmla="*/ 2147483646 h 272"/>
              <a:gd name="T84" fmla="*/ 2147483646 w 611"/>
              <a:gd name="T85" fmla="*/ 2147483646 h 272"/>
              <a:gd name="T86" fmla="*/ 2147483646 w 611"/>
              <a:gd name="T87" fmla="*/ 2147483646 h 272"/>
              <a:gd name="T88" fmla="*/ 2147483646 w 611"/>
              <a:gd name="T89" fmla="*/ 2147483646 h 272"/>
              <a:gd name="T90" fmla="*/ 2147483646 w 611"/>
              <a:gd name="T91" fmla="*/ 2147483646 h 272"/>
              <a:gd name="T92" fmla="*/ 2147483646 w 611"/>
              <a:gd name="T93" fmla="*/ 2147483646 h 272"/>
              <a:gd name="T94" fmla="*/ 2147483646 w 611"/>
              <a:gd name="T95" fmla="*/ 2147483646 h 272"/>
              <a:gd name="T96" fmla="*/ 2147483646 w 611"/>
              <a:gd name="T97" fmla="*/ 2147483646 h 272"/>
              <a:gd name="T98" fmla="*/ 2147483646 w 611"/>
              <a:gd name="T99" fmla="*/ 2147483646 h 272"/>
              <a:gd name="T100" fmla="*/ 2147483646 w 611"/>
              <a:gd name="T101" fmla="*/ 2147483646 h 272"/>
              <a:gd name="T102" fmla="*/ 2147483646 w 611"/>
              <a:gd name="T103" fmla="*/ 2147483646 h 272"/>
              <a:gd name="T104" fmla="*/ 2147483646 w 611"/>
              <a:gd name="T105" fmla="*/ 2147483646 h 272"/>
              <a:gd name="T106" fmla="*/ 2147483646 w 611"/>
              <a:gd name="T107" fmla="*/ 2147483646 h 272"/>
              <a:gd name="T108" fmla="*/ 2147483646 w 611"/>
              <a:gd name="T109" fmla="*/ 2147483646 h 272"/>
              <a:gd name="T110" fmla="*/ 2147483646 w 611"/>
              <a:gd name="T111" fmla="*/ 2147483646 h 272"/>
              <a:gd name="T112" fmla="*/ 2147483646 w 611"/>
              <a:gd name="T113" fmla="*/ 2147483646 h 272"/>
              <a:gd name="T114" fmla="*/ 2147483646 w 611"/>
              <a:gd name="T115" fmla="*/ 2147483646 h 272"/>
              <a:gd name="T116" fmla="*/ 2147483646 w 611"/>
              <a:gd name="T117" fmla="*/ 0 h 272"/>
              <a:gd name="T118" fmla="*/ 2147483646 w 611"/>
              <a:gd name="T119" fmla="*/ 0 h 272"/>
              <a:gd name="T120" fmla="*/ 2147483646 w 611"/>
              <a:gd name="T121" fmla="*/ 0 h 272"/>
              <a:gd name="T122" fmla="*/ 2147483646 w 611"/>
              <a:gd name="T123" fmla="*/ 0 h 272"/>
              <a:gd name="T124" fmla="*/ 2147483646 w 611"/>
              <a:gd name="T125" fmla="*/ 0 h 27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20" name="Text Placeholder 19"/>
          <p:cNvSpPr>
            <a:spLocks noGrp="1"/>
          </p:cNvSpPr>
          <p:nvPr>
            <p:ph type="body" sz="quarter" idx="10"/>
          </p:nvPr>
        </p:nvSpPr>
        <p:spPr>
          <a:xfrm>
            <a:off x="382588" y="2644775"/>
            <a:ext cx="5530850" cy="1638300"/>
          </a:xfrm>
        </p:spPr>
        <p:txBody>
          <a:bodyPr anchor="ctr">
            <a:normAutofit/>
          </a:bodyPr>
          <a:lstStyle>
            <a:lvl1pPr marL="0" indent="0">
              <a:buFontTx/>
              <a:buNone/>
              <a:defRPr sz="5400" baseline="0">
                <a:solidFill>
                  <a:schemeClr val="bg1"/>
                </a:solidFill>
                <a:latin typeface="Qualcomm Office Bold" panose="020B0803030202060203" pitchFamily="34" charset="0"/>
              </a:defRPr>
            </a:lvl1pPr>
          </a:lstStyle>
          <a:p>
            <a:pPr lvl="0"/>
            <a:r>
              <a:rPr lang="en-US" smtClean="0"/>
              <a:t>Click to edit Master text styles</a:t>
            </a:r>
          </a:p>
        </p:txBody>
      </p:sp>
    </p:spTree>
    <p:extLst>
      <p:ext uri="{BB962C8B-B14F-4D97-AF65-F5344CB8AC3E}">
        <p14:creationId xmlns:p14="http://schemas.microsoft.com/office/powerpoint/2010/main" val="306201529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6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42" presetClass="entr" presetSubtype="0" fill="hold" grpId="0" nodeType="withEffect">
                                  <p:stCondLst>
                                    <p:cond delay="75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anim calcmode="lin" valueType="num">
                                      <p:cBhvr>
                                        <p:cTn id="11" dur="500" fill="hold"/>
                                        <p:tgtEl>
                                          <p:spTgt spid="10"/>
                                        </p:tgtEl>
                                        <p:attrNameLst>
                                          <p:attrName>ppt_x</p:attrName>
                                        </p:attrNameLst>
                                      </p:cBhvr>
                                      <p:tavLst>
                                        <p:tav tm="0">
                                          <p:val>
                                            <p:strVal val="#ppt_x"/>
                                          </p:val>
                                        </p:tav>
                                        <p:tav tm="100000">
                                          <p:val>
                                            <p:strVal val="#ppt_x"/>
                                          </p:val>
                                        </p:tav>
                                      </p:tavLst>
                                    </p:anim>
                                    <p:anim calcmode="lin" valueType="num">
                                      <p:cBhvr>
                                        <p:cTn id="12" dur="500" fill="hold"/>
                                        <p:tgtEl>
                                          <p:spTgt spid="10"/>
                                        </p:tgtEl>
                                        <p:attrNameLst>
                                          <p:attrName>ppt_y</p:attrName>
                                        </p:attrNameLst>
                                      </p:cBhvr>
                                      <p:tavLst>
                                        <p:tav tm="0">
                                          <p:val>
                                            <p:strVal val="#ppt_y+.1"/>
                                          </p:val>
                                        </p:tav>
                                        <p:tav tm="100000">
                                          <p:val>
                                            <p:strVal val="#ppt_y"/>
                                          </p:val>
                                        </p:tav>
                                      </p:tavLst>
                                    </p:anim>
                                  </p:childTnLst>
                                </p:cTn>
                              </p:par>
                              <p:par>
                                <p:cTn id="13" presetID="2" presetClass="entr" presetSubtype="2" fill="hold" grpId="0" nodeType="withEffect">
                                  <p:stCondLst>
                                    <p:cond delay="75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1+#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75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42" presetClass="entr" presetSubtype="0" fill="hold" grpId="0" nodeType="withEffect">
                                  <p:stCondLst>
                                    <p:cond delay="75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75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2" presetClass="entr" presetSubtype="8" fill="hold" grpId="0" nodeType="withEffect">
                                  <p:stCondLst>
                                    <p:cond delay="75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0-#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par>
                                <p:cTn id="35" presetID="22" presetClass="entr" presetSubtype="8" fill="hold" grpId="0" nodeType="withEffect">
                                  <p:stCondLst>
                                    <p:cond delay="75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par>
                                <p:cTn id="38" presetID="47" presetClass="entr" presetSubtype="0" fill="hold" grpId="0" nodeType="withEffect">
                                  <p:stCondLst>
                                    <p:cond delay="75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1000"/>
                                        <p:tgtEl>
                                          <p:spTgt spid="7"/>
                                        </p:tgtEl>
                                      </p:cBhvr>
                                    </p:animEffect>
                                    <p:anim calcmode="lin" valueType="num">
                                      <p:cBhvr>
                                        <p:cTn id="41" dur="1000" fill="hold"/>
                                        <p:tgtEl>
                                          <p:spTgt spid="7"/>
                                        </p:tgtEl>
                                        <p:attrNameLst>
                                          <p:attrName>ppt_x</p:attrName>
                                        </p:attrNameLst>
                                      </p:cBhvr>
                                      <p:tavLst>
                                        <p:tav tm="0">
                                          <p:val>
                                            <p:strVal val="#ppt_x"/>
                                          </p:val>
                                        </p:tav>
                                        <p:tav tm="100000">
                                          <p:val>
                                            <p:strVal val="#ppt_x"/>
                                          </p:val>
                                        </p:tav>
                                      </p:tavLst>
                                    </p:anim>
                                    <p:anim calcmode="lin" valueType="num">
                                      <p:cBhvr>
                                        <p:cTn id="4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9060" y="1931780"/>
            <a:ext cx="11430000" cy="1375761"/>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2" name="Title Placeholder 1"/>
          <p:cNvSpPr>
            <a:spLocks noGrp="1"/>
          </p:cNvSpPr>
          <p:nvPr>
            <p:ph type="title"/>
          </p:nvPr>
        </p:nvSpPr>
        <p:spPr>
          <a:xfrm>
            <a:off x="283541" y="698990"/>
            <a:ext cx="11432977" cy="5678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sp>
        <p:nvSpPr>
          <p:cNvPr id="13" name="Text Placeholder 2"/>
          <p:cNvSpPr>
            <a:spLocks noGrp="1"/>
          </p:cNvSpPr>
          <p:nvPr>
            <p:ph type="body" idx="13"/>
          </p:nvPr>
        </p:nvSpPr>
        <p:spPr>
          <a:xfrm>
            <a:off x="283541" y="1426467"/>
            <a:ext cx="11432977" cy="350865"/>
          </a:xfrm>
        </p:spPr>
        <p:txBody>
          <a:bodyPr tIns="0" bIns="0" anchor="t"/>
          <a:lstStyle>
            <a:lvl1pPr marL="0" indent="0" algn="l" defTabSz="914400" rtl="0" eaLnBrk="1" latinLnBrk="0" hangingPunct="1">
              <a:lnSpc>
                <a:spcPct val="95000"/>
              </a:lnSpc>
              <a:spcBef>
                <a:spcPct val="20000"/>
              </a:spcBef>
              <a:buFontTx/>
              <a:buNone/>
              <a:defRPr lang="en-US" sz="2400" b="0" kern="1200" dirty="0" smtClean="0">
                <a:solidFill>
                  <a:schemeClr val="bg2"/>
                </a:solidFill>
                <a:latin typeface="Qualcomm Office Regular" pitchFamily="34" charset="0"/>
                <a:ea typeface="+mn-ea"/>
                <a:cs typeface="Arial" pitchFamily="34" charset="0"/>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cxnSp>
        <p:nvCxnSpPr>
          <p:cNvPr id="14" name="Straight Connector 13"/>
          <p:cNvCxnSpPr/>
          <p:nvPr userDrawn="1"/>
        </p:nvCxnSpPr>
        <p:spPr>
          <a:xfrm>
            <a:off x="370365"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0" name="Group 39"/>
          <p:cNvGrpSpPr>
            <a:grpSpLocks noChangeAspect="1"/>
          </p:cNvGrpSpPr>
          <p:nvPr userDrawn="1"/>
        </p:nvGrpSpPr>
        <p:grpSpPr>
          <a:xfrm>
            <a:off x="10288860" y="6546300"/>
            <a:ext cx="961544" cy="157272"/>
            <a:chOff x="187326" y="5085556"/>
            <a:chExt cx="8393112" cy="1830388"/>
          </a:xfrm>
          <a:solidFill>
            <a:schemeClr val="bg1">
              <a:lumMod val="75000"/>
            </a:schemeClr>
          </a:solidFill>
        </p:grpSpPr>
        <p:sp>
          <p:nvSpPr>
            <p:cNvPr id="41"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2"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3"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4"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5"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6"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7"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sp>
          <p:nvSpPr>
            <p:cNvPr id="48"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lumMod val="75000"/>
                  </a:schemeClr>
                </a:solidFill>
              </a:endParaRPr>
            </a:p>
          </p:txBody>
        </p:sp>
      </p:grpSp>
      <p:sp>
        <p:nvSpPr>
          <p:cNvPr id="4" name="TextBox 3"/>
          <p:cNvSpPr txBox="1"/>
          <p:nvPr userDrawn="1"/>
        </p:nvSpPr>
        <p:spPr>
          <a:xfrm>
            <a:off x="289980" y="6477716"/>
            <a:ext cx="2595667"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3/6/17</a:t>
            </a:fld>
            <a:endParaRPr lang="en-US" sz="1000" kern="1200" dirty="0" smtClean="0">
              <a:solidFill>
                <a:schemeClr val="bg1">
                  <a:lumMod val="75000"/>
                </a:schemeClr>
              </a:solidFill>
              <a:latin typeface="+mn-lt"/>
              <a:ea typeface="+mn-ea"/>
              <a:cs typeface="+mn-cs"/>
            </a:endParaRPr>
          </a:p>
        </p:txBody>
      </p:sp>
      <p:sp>
        <p:nvSpPr>
          <p:cNvPr id="49" name="TextBox 48"/>
          <p:cNvSpPr txBox="1"/>
          <p:nvPr userDrawn="1"/>
        </p:nvSpPr>
        <p:spPr>
          <a:xfrm>
            <a:off x="4295671" y="6477716"/>
            <a:ext cx="3600660"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541979010"/>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Segue Teal">
    <p:bg>
      <p:bgPr>
        <a:gradFill>
          <a:gsLst>
            <a:gs pos="100000">
              <a:srgbClr val="78D5E1"/>
            </a:gs>
            <a:gs pos="15000">
              <a:srgbClr val="0097A9"/>
            </a:gs>
          </a:gsLst>
          <a:lin ang="18900000" scaled="0"/>
        </a:gradFill>
        <a:effectLst/>
      </p:bgPr>
    </p:bg>
    <p:spTree>
      <p:nvGrpSpPr>
        <p:cNvPr id="1" name=""/>
        <p:cNvGrpSpPr/>
        <p:nvPr/>
      </p:nvGrpSpPr>
      <p:grpSpPr>
        <a:xfrm>
          <a:off x="0" y="0"/>
          <a:ext cx="0" cy="0"/>
          <a:chOff x="0" y="0"/>
          <a:chExt cx="0" cy="0"/>
        </a:xfrm>
      </p:grpSpPr>
      <p:cxnSp>
        <p:nvCxnSpPr>
          <p:cNvPr id="64" name="Straight Connector 63"/>
          <p:cNvCxnSpPr/>
          <p:nvPr userDrawn="1"/>
        </p:nvCxnSpPr>
        <p:spPr bwMode="invGray">
          <a:xfrm>
            <a:off x="529590" y="5186723"/>
            <a:ext cx="641985" cy="0"/>
          </a:xfrm>
          <a:prstGeom prst="line">
            <a:avLst/>
          </a:prstGeom>
          <a:ln w="76200" cap="rnd">
            <a:solidFill>
              <a:schemeClr val="accent4"/>
            </a:solidFill>
          </a:ln>
        </p:spPr>
        <p:style>
          <a:lnRef idx="1">
            <a:schemeClr val="accent1"/>
          </a:lnRef>
          <a:fillRef idx="0">
            <a:schemeClr val="accent1"/>
          </a:fillRef>
          <a:effectRef idx="0">
            <a:schemeClr val="accent1"/>
          </a:effectRef>
          <a:fontRef idx="minor">
            <a:schemeClr val="tx1"/>
          </a:fontRef>
        </p:style>
      </p:cxnSp>
      <p:sp>
        <p:nvSpPr>
          <p:cNvPr id="104" name="Title 1"/>
          <p:cNvSpPr>
            <a:spLocks noGrp="1"/>
          </p:cNvSpPr>
          <p:nvPr>
            <p:ph type="title"/>
          </p:nvPr>
        </p:nvSpPr>
        <p:spPr>
          <a:xfrm>
            <a:off x="464553" y="1706563"/>
            <a:ext cx="5479047" cy="3231161"/>
          </a:xfrm>
        </p:spPr>
        <p:txBody>
          <a:bodyPr/>
          <a:lstStyle>
            <a:lvl1pPr marL="0" algn="l" defTabSz="914400" rtl="0" eaLnBrk="1" latinLnBrk="0" hangingPunct="1">
              <a:lnSpc>
                <a:spcPct val="82000"/>
              </a:lnSpc>
              <a:spcBef>
                <a:spcPct val="0"/>
              </a:spcBef>
              <a:buNone/>
              <a:defRPr lang="en-US" sz="4800" kern="1200" baseline="0" dirty="0">
                <a:solidFill>
                  <a:schemeClr val="bg1"/>
                </a:solidFill>
                <a:latin typeface="+mj-lt"/>
                <a:ea typeface="+mj-ea"/>
                <a:cs typeface="+mj-cs"/>
              </a:defRPr>
            </a:lvl1pPr>
          </a:lstStyle>
          <a:p>
            <a:r>
              <a:rPr lang="en-US" smtClean="0"/>
              <a:t>Click to edit Master title style</a:t>
            </a:r>
            <a:endParaRPr lang="en-US" dirty="0"/>
          </a:p>
        </p:txBody>
      </p:sp>
      <p:sp>
        <p:nvSpPr>
          <p:cNvPr id="105" name="Text Placeholder 3"/>
          <p:cNvSpPr>
            <a:spLocks noGrp="1"/>
          </p:cNvSpPr>
          <p:nvPr>
            <p:ph type="body" sz="quarter" idx="10"/>
          </p:nvPr>
        </p:nvSpPr>
        <p:spPr>
          <a:xfrm>
            <a:off x="481698" y="5609674"/>
            <a:ext cx="5453062" cy="745089"/>
          </a:xfrm>
          <a:prstGeom prst="rect">
            <a:avLst/>
          </a:prstGeom>
        </p:spPr>
        <p:txBody>
          <a:bodyPr/>
          <a:lstStyle>
            <a:lvl1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1pPr>
            <a:lvl2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2pPr>
            <a:lvl3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3pPr>
            <a:lvl4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4pPr>
            <a:lvl5pPr marL="0" indent="0" algn="l" defTabSz="914400" rtl="0" eaLnBrk="1" latinLnBrk="0" hangingPunct="1">
              <a:lnSpc>
                <a:spcPct val="100000"/>
              </a:lnSpc>
              <a:spcBef>
                <a:spcPts val="300"/>
              </a:spcBef>
              <a:buFont typeface="Tahoma" panose="020B0604030504040204" pitchFamily="34" charset="0"/>
              <a:buNone/>
              <a:defRPr lang="en-US" sz="1800" kern="1200" dirty="0">
                <a:solidFill>
                  <a:schemeClr val="bg1"/>
                </a:solidFill>
                <a:latin typeface="+mn-lt"/>
                <a:ea typeface="+mn-ea"/>
                <a:cs typeface="+mn-cs"/>
              </a:defRPr>
            </a:lvl5pPr>
          </a:lstStyle>
          <a:p>
            <a:pPr lvl="0"/>
            <a:r>
              <a:rPr lang="en-US" smtClean="0"/>
              <a:t>Click to edit Master text styles</a:t>
            </a:r>
          </a:p>
        </p:txBody>
      </p:sp>
    </p:spTree>
    <p:extLst>
      <p:ext uri="{BB962C8B-B14F-4D97-AF65-F5344CB8AC3E}">
        <p14:creationId xmlns:p14="http://schemas.microsoft.com/office/powerpoint/2010/main" val="190910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Layout">
    <p:spTree>
      <p:nvGrpSpPr>
        <p:cNvPr id="1" name=""/>
        <p:cNvGrpSpPr/>
        <p:nvPr/>
      </p:nvGrpSpPr>
      <p:grpSpPr>
        <a:xfrm>
          <a:off x="0" y="0"/>
          <a:ext cx="0" cy="0"/>
          <a:chOff x="0" y="0"/>
          <a:chExt cx="0" cy="0"/>
        </a:xfrm>
      </p:grpSpPr>
      <p:cxnSp>
        <p:nvCxnSpPr>
          <p:cNvPr id="6" name="Straight Connector 5"/>
          <p:cNvCxnSpPr/>
          <p:nvPr userDrawn="1"/>
        </p:nvCxnSpPr>
        <p:spPr>
          <a:xfrm>
            <a:off x="370268" y="165100"/>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p>
            <a:r>
              <a:rPr lang="en-US" smtClean="0"/>
              <a:t>Click to edit Master title style</a:t>
            </a:r>
            <a:endParaRPr lang="en-US" dirty="0"/>
          </a:p>
        </p:txBody>
      </p:sp>
      <p:sp>
        <p:nvSpPr>
          <p:cNvPr id="9" name="Text Placeholder 2"/>
          <p:cNvSpPr>
            <a:spLocks noGrp="1"/>
          </p:cNvSpPr>
          <p:nvPr>
            <p:ph idx="1"/>
          </p:nvPr>
        </p:nvSpPr>
        <p:spPr>
          <a:xfrm>
            <a:off x="366093" y="1967883"/>
            <a:ext cx="11430000" cy="4261104"/>
          </a:xfrm>
          <a:prstGeom prst="rect">
            <a:avLst/>
          </a:prstGeom>
        </p:spPr>
        <p:txBody>
          <a:bodyPr rtlCol="0">
            <a:noAutofit/>
          </a:bodyPr>
          <a:lstStyle>
            <a:lvl1pPr marL="347472">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12" name="Text Placeholder 11"/>
          <p:cNvSpPr>
            <a:spLocks noGrp="1"/>
          </p:cNvSpPr>
          <p:nvPr>
            <p:ph type="body" sz="quarter" idx="13"/>
          </p:nvPr>
        </p:nvSpPr>
        <p:spPr>
          <a:xfrm>
            <a:off x="366093" y="1228725"/>
            <a:ext cx="11430000" cy="347472"/>
          </a:xfrm>
        </p:spPr>
        <p:txBody>
          <a:bodyPr anchor="ctr"/>
          <a:lstStyle>
            <a:lvl1pPr marL="0" indent="0">
              <a:buFontTx/>
              <a:buNone/>
              <a:defRPr>
                <a:solidFill>
                  <a:schemeClr val="bg2"/>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smtClean="0"/>
              <a:t>Click to edit Master text styles</a:t>
            </a:r>
          </a:p>
        </p:txBody>
      </p:sp>
      <p:sp>
        <p:nvSpPr>
          <p:cNvPr id="3" name="Text Placeholder 2"/>
          <p:cNvSpPr>
            <a:spLocks noGrp="1"/>
          </p:cNvSpPr>
          <p:nvPr>
            <p:ph type="body" sz="quarter" idx="14"/>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smtClean="0"/>
              <a:t>Click to edit Master text styles</a:t>
            </a:r>
          </a:p>
        </p:txBody>
      </p:sp>
    </p:spTree>
    <p:extLst>
      <p:ext uri="{BB962C8B-B14F-4D97-AF65-F5344CB8AC3E}">
        <p14:creationId xmlns:p14="http://schemas.microsoft.com/office/powerpoint/2010/main" val="311320471"/>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cxnSp>
        <p:nvCxnSpPr>
          <p:cNvPr id="5" name="Straight Connector 4"/>
          <p:cNvCxnSpPr/>
          <p:nvPr userDrawn="1"/>
        </p:nvCxnSpPr>
        <p:spPr>
          <a:xfrm>
            <a:off x="370268" y="165100"/>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p>
            <a:r>
              <a:rPr lang="en-US" smtClean="0"/>
              <a:t>Click to edit Master title style</a:t>
            </a:r>
            <a:endParaRPr lang="en-US" dirty="0"/>
          </a:p>
        </p:txBody>
      </p:sp>
      <p:sp>
        <p:nvSpPr>
          <p:cNvPr id="11" name="Text Placeholder 11"/>
          <p:cNvSpPr>
            <a:spLocks noGrp="1"/>
          </p:cNvSpPr>
          <p:nvPr>
            <p:ph type="body" sz="quarter" idx="13"/>
          </p:nvPr>
        </p:nvSpPr>
        <p:spPr>
          <a:xfrm>
            <a:off x="366713" y="1228725"/>
            <a:ext cx="11430000" cy="347472"/>
          </a:xfrm>
        </p:spPr>
        <p:txBody>
          <a:bodyPr anchor="ctr"/>
          <a:lstStyle>
            <a:lvl1pPr marL="0" indent="0">
              <a:buFontTx/>
              <a:buNone/>
              <a:defRPr>
                <a:solidFill>
                  <a:schemeClr val="bg2"/>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smtClean="0"/>
              <a:t>Click to edit Master text styles</a:t>
            </a:r>
          </a:p>
        </p:txBody>
      </p:sp>
      <p:sp>
        <p:nvSpPr>
          <p:cNvPr id="6" name="Text Placeholder 2"/>
          <p:cNvSpPr>
            <a:spLocks noGrp="1"/>
          </p:cNvSpPr>
          <p:nvPr>
            <p:ph type="body" sz="quarter" idx="14"/>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smtClean="0"/>
              <a:t>Click to edit Master text styles</a:t>
            </a:r>
          </a:p>
        </p:txBody>
      </p:sp>
    </p:spTree>
    <p:extLst>
      <p:ext uri="{BB962C8B-B14F-4D97-AF65-F5344CB8AC3E}">
        <p14:creationId xmlns:p14="http://schemas.microsoft.com/office/powerpoint/2010/main" val="167859548"/>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ank You Slide">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cxnSp>
        <p:nvCxnSpPr>
          <p:cNvPr id="2" name="Straight Connector 1"/>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 name="balloon"/>
          <p:cNvGrpSpPr>
            <a:grpSpLocks/>
          </p:cNvGrpSpPr>
          <p:nvPr userDrawn="1"/>
        </p:nvGrpSpPr>
        <p:grpSpPr bwMode="auto">
          <a:xfrm>
            <a:off x="10136188" y="4127500"/>
            <a:ext cx="547687" cy="1101725"/>
            <a:chOff x="9654651" y="4161470"/>
            <a:chExt cx="547687" cy="1101725"/>
          </a:xfrm>
        </p:grpSpPr>
        <p:sp>
          <p:nvSpPr>
            <p:cNvPr id="4" name="Freeform 6"/>
            <p:cNvSpPr>
              <a:spLocks noEditPoints="1"/>
            </p:cNvSpPr>
            <p:nvPr userDrawn="1"/>
          </p:nvSpPr>
          <p:spPr bwMode="black">
            <a:xfrm>
              <a:off x="9864201" y="4858383"/>
              <a:ext cx="123825" cy="96837"/>
            </a:xfrm>
            <a:custGeom>
              <a:avLst/>
              <a:gdLst>
                <a:gd name="T0" fmla="*/ 2147483646 w 33"/>
                <a:gd name="T1" fmla="*/ 2147483646 h 26"/>
                <a:gd name="T2" fmla="*/ 2147483646 w 33"/>
                <a:gd name="T3" fmla="*/ 2147483646 h 26"/>
                <a:gd name="T4" fmla="*/ 0 w 33"/>
                <a:gd name="T5" fmla="*/ 2147483646 h 26"/>
                <a:gd name="T6" fmla="*/ 0 w 33"/>
                <a:gd name="T7" fmla="*/ 0 h 26"/>
                <a:gd name="T8" fmla="*/ 2147483646 w 33"/>
                <a:gd name="T9" fmla="*/ 0 h 26"/>
                <a:gd name="T10" fmla="*/ 2147483646 w 33"/>
                <a:gd name="T11" fmla="*/ 2147483646 h 26"/>
                <a:gd name="T12" fmla="*/ 2147483646 w 33"/>
                <a:gd name="T13" fmla="*/ 2147483646 h 26"/>
                <a:gd name="T14" fmla="*/ 2147483646 w 33"/>
                <a:gd name="T15" fmla="*/ 2147483646 h 26"/>
                <a:gd name="T16" fmla="*/ 2147483646 w 33"/>
                <a:gd name="T17" fmla="*/ 2147483646 h 26"/>
                <a:gd name="T18" fmla="*/ 2147483646 w 33"/>
                <a:gd name="T19" fmla="*/ 2147483646 h 26"/>
                <a:gd name="T20" fmla="*/ 2147483646 w 33"/>
                <a:gd name="T21" fmla="*/ 2147483646 h 26"/>
                <a:gd name="T22" fmla="*/ 2147483646 w 33"/>
                <a:gd name="T23" fmla="*/ 2147483646 h 26"/>
                <a:gd name="T24" fmla="*/ 2147483646 w 33"/>
                <a:gd name="T25" fmla="*/ 2147483646 h 26"/>
                <a:gd name="T26" fmla="*/ 2147483646 w 33"/>
                <a:gd name="T27" fmla="*/ 2147483646 h 2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5"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endParaRPr lang="en-US" altLang="en-US" smtClean="0"/>
            </a:p>
          </p:txBody>
        </p:sp>
        <p:sp>
          <p:nvSpPr>
            <p:cNvPr id="6" name="Freeform 12"/>
            <p:cNvSpPr>
              <a:spLocks noEditPoints="1"/>
            </p:cNvSpPr>
            <p:nvPr userDrawn="1"/>
          </p:nvSpPr>
          <p:spPr bwMode="black">
            <a:xfrm>
              <a:off x="9927701" y="4161470"/>
              <a:ext cx="274637" cy="663575"/>
            </a:xfrm>
            <a:custGeom>
              <a:avLst/>
              <a:gdLst>
                <a:gd name="T0" fmla="*/ 2147483646 w 73"/>
                <a:gd name="T1" fmla="*/ 2147483646 h 177"/>
                <a:gd name="T2" fmla="*/ 2147483646 w 73"/>
                <a:gd name="T3" fmla="*/ 2147483646 h 177"/>
                <a:gd name="T4" fmla="*/ 2147483646 w 73"/>
                <a:gd name="T5" fmla="*/ 2147483646 h 177"/>
                <a:gd name="T6" fmla="*/ 2147483646 w 73"/>
                <a:gd name="T7" fmla="*/ 2147483646 h 177"/>
                <a:gd name="T8" fmla="*/ 2147483646 w 73"/>
                <a:gd name="T9" fmla="*/ 2147483646 h 177"/>
                <a:gd name="T10" fmla="*/ 2147483646 w 73"/>
                <a:gd name="T11" fmla="*/ 2147483646 h 177"/>
                <a:gd name="T12" fmla="*/ 0 w 73"/>
                <a:gd name="T13" fmla="*/ 2147483646 h 177"/>
                <a:gd name="T14" fmla="*/ 0 w 73"/>
                <a:gd name="T15" fmla="*/ 0 h 177"/>
                <a:gd name="T16" fmla="*/ 0 w 73"/>
                <a:gd name="T17" fmla="*/ 0 h 177"/>
                <a:gd name="T18" fmla="*/ 2147483646 w 73"/>
                <a:gd name="T19" fmla="*/ 2147483646 h 177"/>
                <a:gd name="T20" fmla="*/ 2147483646 w 73"/>
                <a:gd name="T21" fmla="*/ 2147483646 h 177"/>
                <a:gd name="T22" fmla="*/ 2147483646 w 73"/>
                <a:gd name="T23" fmla="*/ 2147483646 h 177"/>
                <a:gd name="T24" fmla="*/ 2147483646 w 73"/>
                <a:gd name="T25" fmla="*/ 2147483646 h 177"/>
                <a:gd name="T26" fmla="*/ 2147483646 w 73"/>
                <a:gd name="T27" fmla="*/ 2147483646 h 177"/>
                <a:gd name="T28" fmla="*/ 2147483646 w 73"/>
                <a:gd name="T29" fmla="*/ 2147483646 h 177"/>
                <a:gd name="T30" fmla="*/ 2147483646 w 73"/>
                <a:gd name="T31" fmla="*/ 2147483646 h 177"/>
                <a:gd name="T32" fmla="*/ 2147483646 w 73"/>
                <a:gd name="T33" fmla="*/ 2147483646 h 177"/>
                <a:gd name="T34" fmla="*/ 2147483646 w 73"/>
                <a:gd name="T35" fmla="*/ 2147483646 h 177"/>
                <a:gd name="T36" fmla="*/ 2147483646 w 73"/>
                <a:gd name="T37" fmla="*/ 2147483646 h 177"/>
                <a:gd name="T38" fmla="*/ 2147483646 w 73"/>
                <a:gd name="T39" fmla="*/ 2147483646 h 177"/>
                <a:gd name="T40" fmla="*/ 2147483646 w 73"/>
                <a:gd name="T41" fmla="*/ 2147483646 h 17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7" name="Freeform 13"/>
            <p:cNvSpPr>
              <a:spLocks noEditPoints="1"/>
            </p:cNvSpPr>
            <p:nvPr userDrawn="1"/>
          </p:nvSpPr>
          <p:spPr bwMode="black">
            <a:xfrm>
              <a:off x="9654651" y="4161470"/>
              <a:ext cx="273050" cy="663575"/>
            </a:xfrm>
            <a:custGeom>
              <a:avLst/>
              <a:gdLst>
                <a:gd name="T0" fmla="*/ 2147483646 w 73"/>
                <a:gd name="T1" fmla="*/ 2147483646 h 177"/>
                <a:gd name="T2" fmla="*/ 2147483646 w 73"/>
                <a:gd name="T3" fmla="*/ 2147483646 h 177"/>
                <a:gd name="T4" fmla="*/ 2147483646 w 73"/>
                <a:gd name="T5" fmla="*/ 2147483646 h 177"/>
                <a:gd name="T6" fmla="*/ 2147483646 w 73"/>
                <a:gd name="T7" fmla="*/ 2147483646 h 177"/>
                <a:gd name="T8" fmla="*/ 0 w 73"/>
                <a:gd name="T9" fmla="*/ 2147483646 h 177"/>
                <a:gd name="T10" fmla="*/ 0 w 73"/>
                <a:gd name="T11" fmla="*/ 2147483646 h 177"/>
                <a:gd name="T12" fmla="*/ 2147483646 w 73"/>
                <a:gd name="T13" fmla="*/ 0 h 177"/>
                <a:gd name="T14" fmla="*/ 2147483646 w 73"/>
                <a:gd name="T15" fmla="*/ 0 h 177"/>
                <a:gd name="T16" fmla="*/ 2147483646 w 73"/>
                <a:gd name="T17" fmla="*/ 2147483646 h 177"/>
                <a:gd name="T18" fmla="*/ 2147483646 w 73"/>
                <a:gd name="T19" fmla="*/ 2147483646 h 177"/>
                <a:gd name="T20" fmla="*/ 2147483646 w 73"/>
                <a:gd name="T21" fmla="*/ 2147483646 h 177"/>
                <a:gd name="T22" fmla="*/ 2147483646 w 73"/>
                <a:gd name="T23" fmla="*/ 2147483646 h 177"/>
                <a:gd name="T24" fmla="*/ 2147483646 w 73"/>
                <a:gd name="T25" fmla="*/ 2147483646 h 177"/>
                <a:gd name="T26" fmla="*/ 2147483646 w 73"/>
                <a:gd name="T27" fmla="*/ 2147483646 h 177"/>
                <a:gd name="T28" fmla="*/ 2147483646 w 73"/>
                <a:gd name="T29" fmla="*/ 2147483646 h 177"/>
                <a:gd name="T30" fmla="*/ 2147483646 w 73"/>
                <a:gd name="T31" fmla="*/ 2147483646 h 177"/>
                <a:gd name="T32" fmla="*/ 2147483646 w 73"/>
                <a:gd name="T33" fmla="*/ 2147483646 h 177"/>
                <a:gd name="T34" fmla="*/ 2147483646 w 73"/>
                <a:gd name="T35" fmla="*/ 2147483646 h 177"/>
                <a:gd name="T36" fmla="*/ 2147483646 w 73"/>
                <a:gd name="T37" fmla="*/ 2147483646 h 177"/>
                <a:gd name="T38" fmla="*/ 2147483646 w 73"/>
                <a:gd name="T39" fmla="*/ 2147483646 h 177"/>
                <a:gd name="T40" fmla="*/ 2147483646 w 73"/>
                <a:gd name="T41" fmla="*/ 2147483646 h 17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8" name="Freeform 14"/>
            <p:cNvSpPr>
              <a:spLocks noEditPoints="1"/>
            </p:cNvSpPr>
            <p:nvPr userDrawn="1"/>
          </p:nvSpPr>
          <p:spPr bwMode="black">
            <a:xfrm>
              <a:off x="9811813" y="4161470"/>
              <a:ext cx="228600" cy="663575"/>
            </a:xfrm>
            <a:custGeom>
              <a:avLst/>
              <a:gdLst>
                <a:gd name="T0" fmla="*/ 2147483646 w 61"/>
                <a:gd name="T1" fmla="*/ 2147483646 h 177"/>
                <a:gd name="T2" fmla="*/ 2147483646 w 61"/>
                <a:gd name="T3" fmla="*/ 2147483646 h 177"/>
                <a:gd name="T4" fmla="*/ 2147483646 w 61"/>
                <a:gd name="T5" fmla="*/ 2147483646 h 177"/>
                <a:gd name="T6" fmla="*/ 2147483646 w 61"/>
                <a:gd name="T7" fmla="*/ 2147483646 h 177"/>
                <a:gd name="T8" fmla="*/ 0 w 61"/>
                <a:gd name="T9" fmla="*/ 2147483646 h 177"/>
                <a:gd name="T10" fmla="*/ 0 w 61"/>
                <a:gd name="T11" fmla="*/ 2147483646 h 177"/>
                <a:gd name="T12" fmla="*/ 2147483646 w 61"/>
                <a:gd name="T13" fmla="*/ 0 h 177"/>
                <a:gd name="T14" fmla="*/ 2147483646 w 61"/>
                <a:gd name="T15" fmla="*/ 2147483646 h 177"/>
                <a:gd name="T16" fmla="*/ 2147483646 w 61"/>
                <a:gd name="T17" fmla="*/ 2147483646 h 177"/>
                <a:gd name="T18" fmla="*/ 2147483646 w 61"/>
                <a:gd name="T19" fmla="*/ 2147483646 h 177"/>
                <a:gd name="T20" fmla="*/ 2147483646 w 61"/>
                <a:gd name="T21" fmla="*/ 2147483646 h 177"/>
                <a:gd name="T22" fmla="*/ 2147483646 w 61"/>
                <a:gd name="T23" fmla="*/ 2147483646 h 177"/>
                <a:gd name="T24" fmla="*/ 2147483646 w 61"/>
                <a:gd name="T25" fmla="*/ 2147483646 h 177"/>
                <a:gd name="T26" fmla="*/ 2147483646 w 61"/>
                <a:gd name="T27" fmla="*/ 2147483646 h 177"/>
                <a:gd name="T28" fmla="*/ 2147483646 w 61"/>
                <a:gd name="T29" fmla="*/ 2147483646 h 177"/>
                <a:gd name="T30" fmla="*/ 2147483646 w 61"/>
                <a:gd name="T31" fmla="*/ 2147483646 h 177"/>
                <a:gd name="T32" fmla="*/ 2147483646 w 61"/>
                <a:gd name="T33" fmla="*/ 2147483646 h 177"/>
                <a:gd name="T34" fmla="*/ 2147483646 w 61"/>
                <a:gd name="T35" fmla="*/ 2147483646 h 177"/>
                <a:gd name="T36" fmla="*/ 2147483646 w 61"/>
                <a:gd name="T37" fmla="*/ 2147483646 h 177"/>
                <a:gd name="T38" fmla="*/ 2147483646 w 61"/>
                <a:gd name="T39" fmla="*/ 2147483646 h 177"/>
                <a:gd name="T40" fmla="*/ 2147483646 w 61"/>
                <a:gd name="T41" fmla="*/ 2147483646 h 177"/>
                <a:gd name="T42" fmla="*/ 2147483646 w 61"/>
                <a:gd name="T43" fmla="*/ 2147483646 h 1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sp>
        <p:nvSpPr>
          <p:cNvPr id="9" name="Freeform 8"/>
          <p:cNvSpPr>
            <a:spLocks noEditPoints="1"/>
          </p:cNvSpPr>
          <p:nvPr userDrawn="1"/>
        </p:nvSpPr>
        <p:spPr bwMode="black">
          <a:xfrm>
            <a:off x="10774363" y="4016375"/>
            <a:ext cx="752475" cy="506413"/>
          </a:xfrm>
          <a:custGeom>
            <a:avLst/>
            <a:gdLst>
              <a:gd name="T0" fmla="*/ 2147483646 w 201"/>
              <a:gd name="T1" fmla="*/ 2147483646 h 135"/>
              <a:gd name="T2" fmla="*/ 2147483646 w 201"/>
              <a:gd name="T3" fmla="*/ 2147483646 h 135"/>
              <a:gd name="T4" fmla="*/ 0 w 201"/>
              <a:gd name="T5" fmla="*/ 2147483646 h 135"/>
              <a:gd name="T6" fmla="*/ 2147483646 w 201"/>
              <a:gd name="T7" fmla="*/ 2147483646 h 135"/>
              <a:gd name="T8" fmla="*/ 2147483646 w 201"/>
              <a:gd name="T9" fmla="*/ 2147483646 h 135"/>
              <a:gd name="T10" fmla="*/ 2147483646 w 201"/>
              <a:gd name="T11" fmla="*/ 0 h 135"/>
              <a:gd name="T12" fmla="*/ 2147483646 w 201"/>
              <a:gd name="T13" fmla="*/ 2147483646 h 135"/>
              <a:gd name="T14" fmla="*/ 2147483646 w 201"/>
              <a:gd name="T15" fmla="*/ 2147483646 h 135"/>
              <a:gd name="T16" fmla="*/ 2147483646 w 201"/>
              <a:gd name="T17" fmla="*/ 2147483646 h 135"/>
              <a:gd name="T18" fmla="*/ 2147483646 w 201"/>
              <a:gd name="T19" fmla="*/ 2147483646 h 135"/>
              <a:gd name="T20" fmla="*/ 2147483646 w 201"/>
              <a:gd name="T21" fmla="*/ 2147483646 h 135"/>
              <a:gd name="T22" fmla="*/ 2147483646 w 201"/>
              <a:gd name="T23" fmla="*/ 2147483646 h 135"/>
              <a:gd name="T24" fmla="*/ 2147483646 w 201"/>
              <a:gd name="T25" fmla="*/ 2147483646 h 135"/>
              <a:gd name="T26" fmla="*/ 2147483646 w 201"/>
              <a:gd name="T27" fmla="*/ 2147483646 h 135"/>
              <a:gd name="T28" fmla="*/ 2147483646 w 201"/>
              <a:gd name="T29" fmla="*/ 2147483646 h 135"/>
              <a:gd name="T30" fmla="*/ 2147483646 w 201"/>
              <a:gd name="T31" fmla="*/ 2147483646 h 135"/>
              <a:gd name="T32" fmla="*/ 2147483646 w 201"/>
              <a:gd name="T33" fmla="*/ 2147483646 h 135"/>
              <a:gd name="T34" fmla="*/ 2147483646 w 201"/>
              <a:gd name="T35" fmla="*/ 2147483646 h 135"/>
              <a:gd name="T36" fmla="*/ 2147483646 w 201"/>
              <a:gd name="T37" fmla="*/ 2147483646 h 135"/>
              <a:gd name="T38" fmla="*/ 2147483646 w 201"/>
              <a:gd name="T39" fmla="*/ 2147483646 h 135"/>
              <a:gd name="T40" fmla="*/ 2147483646 w 201"/>
              <a:gd name="T41" fmla="*/ 2147483646 h 135"/>
              <a:gd name="T42" fmla="*/ 2147483646 w 201"/>
              <a:gd name="T43" fmla="*/ 2147483646 h 13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grpSp>
        <p:nvGrpSpPr>
          <p:cNvPr id="10" name="sun"/>
          <p:cNvGrpSpPr/>
          <p:nvPr userDrawn="1"/>
        </p:nvGrpSpPr>
        <p:grpSpPr bwMode="black">
          <a:xfrm>
            <a:off x="10894042" y="3518186"/>
            <a:ext cx="352425" cy="349250"/>
            <a:chOff x="6678613" y="2182813"/>
            <a:chExt cx="352425" cy="349250"/>
          </a:xfrm>
          <a:solidFill>
            <a:schemeClr val="accent5"/>
          </a:solidFill>
        </p:grpSpPr>
        <p:sp>
          <p:nvSpPr>
            <p:cNvPr id="11" name="Rectangle 18"/>
            <p:cNvSpPr>
              <a:spLocks noChangeArrowheads="1"/>
            </p:cNvSpPr>
            <p:nvPr/>
          </p:nvSpPr>
          <p:spPr bwMode="black">
            <a:xfrm>
              <a:off x="6843713" y="2408238"/>
              <a:ext cx="19050" cy="123825"/>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2" name="Rectangle 19"/>
            <p:cNvSpPr>
              <a:spLocks noChangeArrowheads="1"/>
            </p:cNvSpPr>
            <p:nvPr/>
          </p:nvSpPr>
          <p:spPr bwMode="black">
            <a:xfrm>
              <a:off x="6678613" y="2347913"/>
              <a:ext cx="123825" cy="19050"/>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3" name="Freeform 20"/>
            <p:cNvSpPr>
              <a:spLocks/>
            </p:cNvSpPr>
            <p:nvPr/>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4" name="Freeform 21"/>
            <p:cNvSpPr>
              <a:spLocks/>
            </p:cNvSpPr>
            <p:nvPr/>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5" name="Freeform 22"/>
            <p:cNvSpPr>
              <a:spLocks/>
            </p:cNvSpPr>
            <p:nvPr/>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6" name="Freeform 23"/>
            <p:cNvSpPr>
              <a:spLocks/>
            </p:cNvSpPr>
            <p:nvPr/>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7" name="Freeform 24"/>
            <p:cNvSpPr>
              <a:spLocks/>
            </p:cNvSpPr>
            <p:nvPr/>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8" name="Freeform 25"/>
            <p:cNvSpPr>
              <a:spLocks/>
            </p:cNvSpPr>
            <p:nvPr/>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9" name="Rectangle 26"/>
            <p:cNvSpPr>
              <a:spLocks noChangeArrowheads="1"/>
            </p:cNvSpPr>
            <p:nvPr/>
          </p:nvSpPr>
          <p:spPr bwMode="black">
            <a:xfrm>
              <a:off x="6904038" y="2347913"/>
              <a:ext cx="127000" cy="19050"/>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0" name="Freeform 27"/>
            <p:cNvSpPr>
              <a:spLocks/>
            </p:cNvSpPr>
            <p:nvPr/>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1" name="Freeform 28"/>
            <p:cNvSpPr>
              <a:spLocks/>
            </p:cNvSpPr>
            <p:nvPr/>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2" name="Freeform 29"/>
            <p:cNvSpPr>
              <a:spLocks/>
            </p:cNvSpPr>
            <p:nvPr/>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3" name="Freeform 30"/>
            <p:cNvSpPr>
              <a:spLocks/>
            </p:cNvSpPr>
            <p:nvPr/>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4" name="Freeform 31"/>
            <p:cNvSpPr>
              <a:spLocks/>
            </p:cNvSpPr>
            <p:nvPr/>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5" name="Freeform 32"/>
            <p:cNvSpPr>
              <a:spLocks/>
            </p:cNvSpPr>
            <p:nvPr/>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6" name="Freeform 33"/>
            <p:cNvSpPr>
              <a:spLocks noEditPoints="1"/>
            </p:cNvSpPr>
            <p:nvPr/>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7" name="Rectangle 34"/>
            <p:cNvSpPr>
              <a:spLocks noChangeArrowheads="1"/>
            </p:cNvSpPr>
            <p:nvPr/>
          </p:nvSpPr>
          <p:spPr bwMode="black">
            <a:xfrm>
              <a:off x="6843713" y="2182813"/>
              <a:ext cx="19050" cy="123825"/>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grpSp>
      <p:grpSp>
        <p:nvGrpSpPr>
          <p:cNvPr id="28" name="Group 27"/>
          <p:cNvGrpSpPr>
            <a:grpSpLocks/>
          </p:cNvGrpSpPr>
          <p:nvPr userDrawn="1"/>
        </p:nvGrpSpPr>
        <p:grpSpPr bwMode="auto">
          <a:xfrm>
            <a:off x="9096375" y="3611563"/>
            <a:ext cx="1620838" cy="842962"/>
            <a:chOff x="8614838" y="3645100"/>
            <a:chExt cx="1620837" cy="842963"/>
          </a:xfrm>
        </p:grpSpPr>
        <p:sp>
          <p:nvSpPr>
            <p:cNvPr id="29" name="Freeform 8"/>
            <p:cNvSpPr>
              <a:spLocks noEditPoints="1"/>
            </p:cNvSpPr>
            <p:nvPr userDrawn="1"/>
          </p:nvSpPr>
          <p:spPr bwMode="black">
            <a:xfrm>
              <a:off x="8614838" y="3922913"/>
              <a:ext cx="627062" cy="404812"/>
            </a:xfrm>
            <a:custGeom>
              <a:avLst/>
              <a:gdLst>
                <a:gd name="T0" fmla="*/ 2147483646 w 167"/>
                <a:gd name="T1" fmla="*/ 2147483646 h 108"/>
                <a:gd name="T2" fmla="*/ 2147483646 w 167"/>
                <a:gd name="T3" fmla="*/ 2147483646 h 108"/>
                <a:gd name="T4" fmla="*/ 0 w 167"/>
                <a:gd name="T5" fmla="*/ 2147483646 h 108"/>
                <a:gd name="T6" fmla="*/ 2147483646 w 167"/>
                <a:gd name="T7" fmla="*/ 2147483646 h 108"/>
                <a:gd name="T8" fmla="*/ 2147483646 w 167"/>
                <a:gd name="T9" fmla="*/ 2147483646 h 108"/>
                <a:gd name="T10" fmla="*/ 2147483646 w 167"/>
                <a:gd name="T11" fmla="*/ 0 h 108"/>
                <a:gd name="T12" fmla="*/ 2147483646 w 167"/>
                <a:gd name="T13" fmla="*/ 2147483646 h 108"/>
                <a:gd name="T14" fmla="*/ 2147483646 w 167"/>
                <a:gd name="T15" fmla="*/ 2147483646 h 108"/>
                <a:gd name="T16" fmla="*/ 2147483646 w 167"/>
                <a:gd name="T17" fmla="*/ 2147483646 h 108"/>
                <a:gd name="T18" fmla="*/ 2147483646 w 167"/>
                <a:gd name="T19" fmla="*/ 2147483646 h 108"/>
                <a:gd name="T20" fmla="*/ 2147483646 w 167"/>
                <a:gd name="T21" fmla="*/ 2147483646 h 108"/>
                <a:gd name="T22" fmla="*/ 2147483646 w 167"/>
                <a:gd name="T23" fmla="*/ 2147483646 h 108"/>
                <a:gd name="T24" fmla="*/ 2147483646 w 167"/>
                <a:gd name="T25" fmla="*/ 2147483646 h 108"/>
                <a:gd name="T26" fmla="*/ 2147483646 w 167"/>
                <a:gd name="T27" fmla="*/ 2147483646 h 108"/>
                <a:gd name="T28" fmla="*/ 2147483646 w 167"/>
                <a:gd name="T29" fmla="*/ 2147483646 h 108"/>
                <a:gd name="T30" fmla="*/ 2147483646 w 167"/>
                <a:gd name="T31" fmla="*/ 2147483646 h 108"/>
                <a:gd name="T32" fmla="*/ 2147483646 w 167"/>
                <a:gd name="T33" fmla="*/ 2147483646 h 108"/>
                <a:gd name="T34" fmla="*/ 2147483646 w 167"/>
                <a:gd name="T35" fmla="*/ 2147483646 h 108"/>
                <a:gd name="T36" fmla="*/ 2147483646 w 167"/>
                <a:gd name="T37" fmla="*/ 2147483646 h 108"/>
                <a:gd name="T38" fmla="*/ 2147483646 w 167"/>
                <a:gd name="T39" fmla="*/ 2147483646 h 108"/>
                <a:gd name="T40" fmla="*/ 2147483646 w 167"/>
                <a:gd name="T41" fmla="*/ 2147483646 h 108"/>
                <a:gd name="T42" fmla="*/ 2147483646 w 167"/>
                <a:gd name="T43" fmla="*/ 2147483646 h 108"/>
                <a:gd name="T44" fmla="*/ 2147483646 w 167"/>
                <a:gd name="T45" fmla="*/ 2147483646 h 108"/>
                <a:gd name="T46" fmla="*/ 2147483646 w 167"/>
                <a:gd name="T47" fmla="*/ 2147483646 h 108"/>
                <a:gd name="T48" fmla="*/ 2147483646 w 167"/>
                <a:gd name="T49" fmla="*/ 2147483646 h 10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30"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a:lstStyle/>
            <a:p>
              <a:pPr eaLnBrk="1" fontAlgn="auto" hangingPunct="1">
                <a:spcBef>
                  <a:spcPts val="0"/>
                </a:spcBef>
                <a:spcAft>
                  <a:spcPts val="0"/>
                </a:spcAft>
                <a:defRPr/>
              </a:pPr>
              <a:endParaRPr lang="en-US" dirty="0">
                <a:latin typeface="+mn-lt"/>
              </a:endParaRPr>
            </a:p>
          </p:txBody>
        </p:sp>
      </p:grpSp>
      <p:grpSp>
        <p:nvGrpSpPr>
          <p:cNvPr id="31" name="compass"/>
          <p:cNvGrpSpPr>
            <a:grpSpLocks/>
          </p:cNvGrpSpPr>
          <p:nvPr userDrawn="1"/>
        </p:nvGrpSpPr>
        <p:grpSpPr bwMode="auto">
          <a:xfrm>
            <a:off x="9929813" y="5149850"/>
            <a:ext cx="985837" cy="985838"/>
            <a:chOff x="7363812" y="1203877"/>
            <a:chExt cx="985962" cy="985962"/>
          </a:xfrm>
        </p:grpSpPr>
        <p:grpSp>
          <p:nvGrpSpPr>
            <p:cNvPr id="32" name="Group 38"/>
            <p:cNvGrpSpPr>
              <a:grpSpLocks/>
            </p:cNvGrpSpPr>
            <p:nvPr userDrawn="1"/>
          </p:nvGrpSpPr>
          <p:grpSpPr bwMode="auto">
            <a:xfrm>
              <a:off x="7388481" y="1278552"/>
              <a:ext cx="936625" cy="836612"/>
              <a:chOff x="9475263" y="5255258"/>
              <a:chExt cx="936625" cy="836612"/>
            </a:xfrm>
          </p:grpSpPr>
          <p:sp>
            <p:nvSpPr>
              <p:cNvPr id="34" name="Freeform 10"/>
              <p:cNvSpPr>
                <a:spLocks noEditPoints="1"/>
              </p:cNvSpPr>
              <p:nvPr userDrawn="1"/>
            </p:nvSpPr>
            <p:spPr bwMode="black">
              <a:xfrm>
                <a:off x="9475997" y="5255205"/>
                <a:ext cx="935156" cy="836717"/>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p:spPr>
            <p:txBody>
              <a:bodyPr/>
              <a:lstStyle/>
              <a:p>
                <a:pPr eaLnBrk="1" fontAlgn="auto" hangingPunct="1">
                  <a:spcBef>
                    <a:spcPts val="0"/>
                  </a:spcBef>
                  <a:spcAft>
                    <a:spcPts val="0"/>
                  </a:spcAft>
                  <a:defRPr/>
                </a:pPr>
                <a:endParaRPr lang="en-US" dirty="0">
                  <a:latin typeface="+mn-lt"/>
                </a:endParaRPr>
              </a:p>
            </p:txBody>
          </p:sp>
          <p:sp>
            <p:nvSpPr>
              <p:cNvPr id="35" name="Freeform 11"/>
              <p:cNvSpPr>
                <a:spLocks/>
              </p:cNvSpPr>
              <p:nvPr userDrawn="1"/>
            </p:nvSpPr>
            <p:spPr bwMode="black">
              <a:xfrm>
                <a:off x="9718151" y="5425120"/>
                <a:ext cx="7937" cy="6350"/>
              </a:xfrm>
              <a:custGeom>
                <a:avLst/>
                <a:gdLst>
                  <a:gd name="T0" fmla="*/ 2147483646 w 2"/>
                  <a:gd name="T1" fmla="*/ 2147483646 h 2"/>
                  <a:gd name="T2" fmla="*/ 2147483646 w 2"/>
                  <a:gd name="T3" fmla="*/ 2147483646 h 2"/>
                  <a:gd name="T4" fmla="*/ 2147483646 w 2"/>
                  <a:gd name="T5" fmla="*/ 2147483646 h 2"/>
                  <a:gd name="T6" fmla="*/ 0 60000 65536"/>
                  <a:gd name="T7" fmla="*/ 0 60000 65536"/>
                  <a:gd name="T8" fmla="*/ 0 60000 65536"/>
                </a:gdLst>
                <a:ahLst/>
                <a:cxnLst>
                  <a:cxn ang="T6">
                    <a:pos x="T0" y="T1"/>
                  </a:cxn>
                  <a:cxn ang="T7">
                    <a:pos x="T2" y="T3"/>
                  </a:cxn>
                  <a:cxn ang="T8">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36" name="Freeform 12"/>
              <p:cNvSpPr>
                <a:spLocks/>
              </p:cNvSpPr>
              <p:nvPr userDrawn="1"/>
            </p:nvSpPr>
            <p:spPr bwMode="black">
              <a:xfrm>
                <a:off x="10172176" y="5877558"/>
                <a:ext cx="3175" cy="0"/>
              </a:xfrm>
              <a:custGeom>
                <a:avLst/>
                <a:gdLst>
                  <a:gd name="T0" fmla="*/ 0 w 1"/>
                  <a:gd name="T1" fmla="*/ 2147483646 w 1"/>
                  <a:gd name="T2" fmla="*/ 2147483646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sp>
            <p:nvSpPr>
              <p:cNvPr id="37" name="Oval 13"/>
              <p:cNvSpPr>
                <a:spLocks noChangeArrowheads="1"/>
              </p:cNvSpPr>
              <p:nvPr userDrawn="1"/>
            </p:nvSpPr>
            <p:spPr bwMode="black">
              <a:xfrm>
                <a:off x="9880861" y="5626727"/>
                <a:ext cx="92087" cy="93674"/>
              </a:xfrm>
              <a:prstGeom prst="ellipse">
                <a:avLst/>
              </a:prstGeom>
              <a:solidFill>
                <a:schemeClr val="accent5"/>
              </a:solidFill>
              <a:ln>
                <a:noFill/>
              </a:ln>
              <a:extLst/>
            </p:spPr>
            <p:txBody>
              <a:bodyPr/>
              <a:lstStyle/>
              <a:p>
                <a:pPr eaLnBrk="1" fontAlgn="auto" hangingPunct="1">
                  <a:spcBef>
                    <a:spcPts val="0"/>
                  </a:spcBef>
                  <a:spcAft>
                    <a:spcPts val="0"/>
                  </a:spcAft>
                  <a:defRPr/>
                </a:pPr>
                <a:endParaRPr lang="en-US" dirty="0">
                  <a:latin typeface="+mn-lt"/>
                </a:endParaRPr>
              </a:p>
            </p:txBody>
          </p:sp>
        </p:grpSp>
        <p:sp>
          <p:nvSpPr>
            <p:cNvPr id="33" name="Rectangle 39"/>
            <p:cNvSpPr>
              <a:spLocks noChangeArrowheads="1"/>
            </p:cNvSpPr>
            <p:nvPr userDrawn="1"/>
          </p:nvSpPr>
          <p:spPr bwMode="black">
            <a:xfrm>
              <a:off x="7363812" y="1203877"/>
              <a:ext cx="985962" cy="985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smtClean="0"/>
            </a:p>
          </p:txBody>
        </p:sp>
      </p:grpSp>
      <p:cxnSp>
        <p:nvCxnSpPr>
          <p:cNvPr id="38" name="Straight Connector 37"/>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TextBox 45"/>
          <p:cNvSpPr txBox="1">
            <a:spLocks noChangeArrowheads="1"/>
          </p:cNvSpPr>
          <p:nvPr userDrawn="1"/>
        </p:nvSpPr>
        <p:spPr bwMode="auto">
          <a:xfrm>
            <a:off x="384175" y="3881438"/>
            <a:ext cx="9347200" cy="703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bIns="0" anchor="b"/>
          <a:lstStyle>
            <a:lvl1pPr marL="342900" indent="-342900">
              <a:defRPr>
                <a:solidFill>
                  <a:schemeClr val="tx1"/>
                </a:solidFill>
                <a:latin typeface="Qualcomm Office Regular" panose="020B0503030202060203" pitchFamily="34" charset="0"/>
              </a:defRPr>
            </a:lvl1pPr>
            <a:lvl2pPr>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marL="0" lvl="1" eaLnBrk="1" hangingPunct="1">
              <a:lnSpc>
                <a:spcPct val="90000"/>
              </a:lnSpc>
              <a:buClr>
                <a:schemeClr val="accent1"/>
              </a:buClr>
              <a:buSzPct val="110000"/>
              <a:defRPr/>
            </a:pPr>
            <a:r>
              <a:rPr lang="en-US" altLang="en-US" sz="2000" smtClean="0">
                <a:solidFill>
                  <a:schemeClr val="bg1"/>
                </a:solidFill>
                <a:cs typeface="Arial" panose="020B0604020202020204" pitchFamily="34" charset="0"/>
              </a:rPr>
              <a:t>For more information, visit us at: </a:t>
            </a:r>
            <a:br>
              <a:rPr lang="en-US" altLang="en-US" sz="2000" smtClean="0">
                <a:solidFill>
                  <a:schemeClr val="bg1"/>
                </a:solidFill>
                <a:cs typeface="Arial" panose="020B0604020202020204" pitchFamily="34" charset="0"/>
              </a:rPr>
            </a:br>
            <a:r>
              <a:rPr lang="en-US" altLang="en-US" sz="2000" smtClean="0">
                <a:solidFill>
                  <a:schemeClr val="bg1"/>
                </a:solidFill>
                <a:cs typeface="Arial" panose="020B0604020202020204" pitchFamily="34" charset="0"/>
              </a:rPr>
              <a:t>www.qualcomm.com &amp; www.qualcomm.com/blog </a:t>
            </a:r>
          </a:p>
        </p:txBody>
      </p:sp>
      <p:sp>
        <p:nvSpPr>
          <p:cNvPr id="40" name="Subtitle 2"/>
          <p:cNvSpPr txBox="1">
            <a:spLocks/>
          </p:cNvSpPr>
          <p:nvPr userDrawn="1"/>
        </p:nvSpPr>
        <p:spPr bwMode="black">
          <a:xfrm>
            <a:off x="261938" y="4760913"/>
            <a:ext cx="8689975" cy="2039937"/>
          </a:xfrm>
          <a:prstGeom prst="rect">
            <a:avLst/>
          </a:prstGeom>
        </p:spPr>
        <p:txBody>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©2013-2015 Qualcomm Technologies, Inc. and/or its affiliated companies.  All Rights Reserved.  </a:t>
            </a:r>
          </a:p>
          <a:p>
            <a:pPr marL="0" lvl="1" algn="l" fontAlgn="auto">
              <a:lnSpc>
                <a:spcPct val="95000"/>
              </a:lnSpc>
              <a:spcBef>
                <a:spcPts val="0"/>
              </a:spcBef>
              <a:spcAft>
                <a:spcPts val="0"/>
              </a:spcAft>
              <a:buFontTx/>
              <a:buNone/>
              <a:defRPr/>
            </a:pPr>
            <a:endParaRPr sz="1000" spc="10" dirty="0" smtClean="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Qualcomm is a trademark of Qualcomm Incorporated, registered in the United States and other countries. All trademarks of Qualcomm Incorporated are used with permission.  Other products and brand names may be trademarks or registered trademarks of their respective owners.</a:t>
            </a:r>
          </a:p>
          <a:p>
            <a:pPr marL="0" lvl="1" algn="l" fontAlgn="auto">
              <a:lnSpc>
                <a:spcPct val="95000"/>
              </a:lnSpc>
              <a:spcBef>
                <a:spcPts val="0"/>
              </a:spcBef>
              <a:spcAft>
                <a:spcPts val="0"/>
              </a:spcAft>
              <a:buFontTx/>
              <a:buNone/>
              <a:defRPr/>
            </a:pPr>
            <a:endParaRPr sz="1000" spc="10" dirty="0" smtClean="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References in this presentation to “Qualcomm” may mean Qualcomm Incorporated, Qualcomm Technologies, Inc., and/or other subsidiaries or business units within the Qualcomm corporate structure, as </a:t>
            </a:r>
            <a:r>
              <a:rPr sz="1000" spc="10" dirty="0" err="1" smtClean="0">
                <a:solidFill>
                  <a:schemeClr val="bg1"/>
                </a:solidFill>
                <a:latin typeface="Qualcomm Office Light" pitchFamily="34" charset="0"/>
              </a:rPr>
              <a:t>appli</a:t>
            </a:r>
            <a:endParaRPr sz="1000" spc="10" dirty="0" smtClean="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a:t>
            </a:r>
          </a:p>
          <a:p>
            <a:pPr marL="0" lvl="1" algn="l" fontAlgn="auto">
              <a:lnSpc>
                <a:spcPct val="95000"/>
              </a:lnSpc>
              <a:spcBef>
                <a:spcPts val="0"/>
              </a:spcBef>
              <a:spcAft>
                <a:spcPts val="0"/>
              </a:spcAft>
              <a:buFontTx/>
              <a:buNone/>
              <a:defRPr/>
            </a:pPr>
            <a:endParaRPr sz="1000" spc="10" dirty="0" smtClean="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Qualcomm Incorporated includes Qualcomm’s licensing business, </a:t>
            </a:r>
            <a:r>
              <a:rPr sz="1000" spc="10" dirty="0" err="1" smtClean="0">
                <a:solidFill>
                  <a:schemeClr val="bg1"/>
                </a:solidFill>
                <a:latin typeface="Qualcomm Office Light" pitchFamily="34" charset="0"/>
              </a:rPr>
              <a:t>QTL</a:t>
            </a:r>
            <a:r>
              <a:rPr sz="1000" spc="10" dirty="0" smtClean="0">
                <a:solidFill>
                  <a:schemeClr val="bg1"/>
                </a:solidFill>
                <a:latin typeface="Qualcomm Office Light" pitchFamily="34" charset="0"/>
              </a:rPr>
              <a:t>,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a:t>
            </a:r>
          </a:p>
        </p:txBody>
      </p:sp>
      <p:sp>
        <p:nvSpPr>
          <p:cNvPr id="41" name="TextBox 47"/>
          <p:cNvSpPr txBox="1">
            <a:spLocks noChangeArrowheads="1"/>
          </p:cNvSpPr>
          <p:nvPr userDrawn="1"/>
        </p:nvSpPr>
        <p:spPr bwMode="auto">
          <a:xfrm>
            <a:off x="261938" y="2760663"/>
            <a:ext cx="7362825" cy="7985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lnSpc>
                <a:spcPct val="85000"/>
              </a:lnSpc>
              <a:defRPr/>
            </a:pPr>
            <a:r>
              <a:rPr lang="en-US" altLang="en-US" sz="5400" smtClean="0">
                <a:solidFill>
                  <a:srgbClr val="FFFFFF"/>
                </a:solidFill>
                <a:latin typeface="Qualcomm Office Bold" panose="020B0803030202060203" pitchFamily="34" charset="0"/>
                <a:cs typeface="Arial" panose="020B0604020202020204" pitchFamily="34" charset="0"/>
              </a:rPr>
              <a:t>Thank you</a:t>
            </a:r>
          </a:p>
        </p:txBody>
      </p:sp>
      <p:grpSp>
        <p:nvGrpSpPr>
          <p:cNvPr id="42" name="Group 48"/>
          <p:cNvGrpSpPr>
            <a:grpSpLocks/>
          </p:cNvGrpSpPr>
          <p:nvPr userDrawn="1"/>
        </p:nvGrpSpPr>
        <p:grpSpPr bwMode="auto">
          <a:xfrm>
            <a:off x="284163" y="3535363"/>
            <a:ext cx="4833937" cy="425450"/>
            <a:chOff x="408334" y="1590261"/>
            <a:chExt cx="4834393" cy="424732"/>
          </a:xfrm>
        </p:grpSpPr>
        <p:sp>
          <p:nvSpPr>
            <p:cNvPr id="43" name="TextBox 49"/>
            <p:cNvSpPr txBox="1">
              <a:spLocks noChangeArrowheads="1"/>
            </p:cNvSpPr>
            <p:nvPr userDrawn="1"/>
          </p:nvSpPr>
          <p:spPr bwMode="auto">
            <a:xfrm>
              <a:off x="408334" y="1590261"/>
              <a:ext cx="4834393" cy="4247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lnSpc>
                  <a:spcPct val="90000"/>
                </a:lnSpc>
                <a:defRPr/>
              </a:pPr>
              <a:r>
                <a:rPr lang="en-US" altLang="en-US" sz="2400" smtClean="0">
                  <a:solidFill>
                    <a:schemeClr val="bg1"/>
                  </a:solidFill>
                  <a:latin typeface="Qualcomm Office Light" panose="020B0303030202060203" pitchFamily="34" charset="0"/>
                  <a:cs typeface="Arial" panose="020B0604020202020204" pitchFamily="34" charset="0"/>
                </a:rPr>
                <a:t>Follow us on:</a:t>
              </a:r>
            </a:p>
          </p:txBody>
        </p:sp>
        <p:sp>
          <p:nvSpPr>
            <p:cNvPr id="44" name="Freeform 12"/>
            <p:cNvSpPr>
              <a:spLocks noChangeAspect="1"/>
            </p:cNvSpPr>
            <p:nvPr userDrawn="1"/>
          </p:nvSpPr>
          <p:spPr bwMode="auto">
            <a:xfrm>
              <a:off x="2429649" y="1628891"/>
              <a:ext cx="427605" cy="347472"/>
            </a:xfrm>
            <a:custGeom>
              <a:avLst/>
              <a:gdLst>
                <a:gd name="T0" fmla="*/ 2147483646 w 800"/>
                <a:gd name="T1" fmla="*/ 2147483646 h 650"/>
                <a:gd name="T2" fmla="*/ 2147483646 w 800"/>
                <a:gd name="T3" fmla="*/ 2147483646 h 650"/>
                <a:gd name="T4" fmla="*/ 2147483646 w 800"/>
                <a:gd name="T5" fmla="*/ 2147483646 h 650"/>
                <a:gd name="T6" fmla="*/ 2147483646 w 800"/>
                <a:gd name="T7" fmla="*/ 2147483646 h 650"/>
                <a:gd name="T8" fmla="*/ 2147483646 w 800"/>
                <a:gd name="T9" fmla="*/ 0 h 650"/>
                <a:gd name="T10" fmla="*/ 2147483646 w 800"/>
                <a:gd name="T11" fmla="*/ 2147483646 h 650"/>
                <a:gd name="T12" fmla="*/ 2147483646 w 800"/>
                <a:gd name="T13" fmla="*/ 2147483646 h 650"/>
                <a:gd name="T14" fmla="*/ 2147483646 w 800"/>
                <a:gd name="T15" fmla="*/ 2147483646 h 650"/>
                <a:gd name="T16" fmla="*/ 2147483646 w 800"/>
                <a:gd name="T17" fmla="*/ 2147483646 h 650"/>
                <a:gd name="T18" fmla="*/ 2147483646 w 800"/>
                <a:gd name="T19" fmla="*/ 2147483646 h 650"/>
                <a:gd name="T20" fmla="*/ 2147483646 w 800"/>
                <a:gd name="T21" fmla="*/ 2147483646 h 650"/>
                <a:gd name="T22" fmla="*/ 2147483646 w 800"/>
                <a:gd name="T23" fmla="*/ 2147483646 h 650"/>
                <a:gd name="T24" fmla="*/ 2147483646 w 800"/>
                <a:gd name="T25" fmla="*/ 2147483646 h 650"/>
                <a:gd name="T26" fmla="*/ 2147483646 w 800"/>
                <a:gd name="T27" fmla="*/ 2147483646 h 650"/>
                <a:gd name="T28" fmla="*/ 2147483646 w 800"/>
                <a:gd name="T29" fmla="*/ 2147483646 h 650"/>
                <a:gd name="T30" fmla="*/ 2147483646 w 800"/>
                <a:gd name="T31" fmla="*/ 2147483646 h 650"/>
                <a:gd name="T32" fmla="*/ 2147483646 w 800"/>
                <a:gd name="T33" fmla="*/ 2147483646 h 650"/>
                <a:gd name="T34" fmla="*/ 0 w 800"/>
                <a:gd name="T35" fmla="*/ 2147483646 h 650"/>
                <a:gd name="T36" fmla="*/ 2147483646 w 800"/>
                <a:gd name="T37" fmla="*/ 2147483646 h 650"/>
                <a:gd name="T38" fmla="*/ 2147483646 w 800"/>
                <a:gd name="T39" fmla="*/ 2147483646 h 650"/>
                <a:gd name="T40" fmla="*/ 2147483646 w 800"/>
                <a:gd name="T41" fmla="*/ 2147483646 h 650"/>
                <a:gd name="T42" fmla="*/ 2147483646 w 800"/>
                <a:gd name="T43" fmla="*/ 2147483646 h 65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a:p>
          </p:txBody>
        </p:sp>
        <p:pic>
          <p:nvPicPr>
            <p:cNvPr id="45" name="Picture 2"/>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2090781" y="1628891"/>
              <a:ext cx="162255" cy="3474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46" name="Rectangle 52"/>
          <p:cNvSpPr>
            <a:spLocks noChangeArrowheads="1"/>
          </p:cNvSpPr>
          <p:nvPr userDrawn="1"/>
        </p:nvSpPr>
        <p:spPr bwMode="white">
          <a:xfrm>
            <a:off x="246063" y="6580188"/>
            <a:ext cx="5635625" cy="220662"/>
          </a:xfrm>
          <a:prstGeom prst="rect">
            <a:avLst/>
          </a:prstGeom>
          <a:solidFill>
            <a:srgbClr val="008D9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smtClean="0">
              <a:solidFill>
                <a:schemeClr val="bg1"/>
              </a:solidFill>
            </a:endParaRPr>
          </a:p>
        </p:txBody>
      </p:sp>
    </p:spTree>
    <p:extLst>
      <p:ext uri="{BB962C8B-B14F-4D97-AF65-F5344CB8AC3E}">
        <p14:creationId xmlns:p14="http://schemas.microsoft.com/office/powerpoint/2010/main" val="52570673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2000"/>
                                        <p:tgtEl>
                                          <p:spTgt spid="28"/>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2000"/>
                                        <p:tgtEl>
                                          <p:spTgt spid="9"/>
                                        </p:tgtEl>
                                      </p:cBhvr>
                                    </p:animEffect>
                                  </p:childTnLst>
                                </p:cTn>
                              </p:par>
                              <p:par>
                                <p:cTn id="11" presetID="42" presetClass="entr" presetSubtype="0" fill="hold" nodeType="withEffect">
                                  <p:stCondLst>
                                    <p:cond delay="10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800"/>
                                        <p:tgtEl>
                                          <p:spTgt spid="10"/>
                                        </p:tgtEl>
                                      </p:cBhvr>
                                    </p:animEffect>
                                    <p:anim calcmode="lin" valueType="num">
                                      <p:cBhvr>
                                        <p:cTn id="14" dur="1800" fill="hold"/>
                                        <p:tgtEl>
                                          <p:spTgt spid="10"/>
                                        </p:tgtEl>
                                        <p:attrNameLst>
                                          <p:attrName>ppt_x</p:attrName>
                                        </p:attrNameLst>
                                      </p:cBhvr>
                                      <p:tavLst>
                                        <p:tav tm="0">
                                          <p:val>
                                            <p:strVal val="#ppt_x"/>
                                          </p:val>
                                        </p:tav>
                                        <p:tav tm="100000">
                                          <p:val>
                                            <p:strVal val="#ppt_x"/>
                                          </p:val>
                                        </p:tav>
                                      </p:tavLst>
                                    </p:anim>
                                    <p:anim calcmode="lin" valueType="num">
                                      <p:cBhvr>
                                        <p:cTn id="15" dur="1800" fill="hold"/>
                                        <p:tgtEl>
                                          <p:spTgt spid="10"/>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70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400"/>
                                        <p:tgtEl>
                                          <p:spTgt spid="3"/>
                                        </p:tgtEl>
                                      </p:cBhvr>
                                    </p:animEffect>
                                    <p:anim calcmode="lin" valueType="num">
                                      <p:cBhvr>
                                        <p:cTn id="19" dur="1400" fill="hold"/>
                                        <p:tgtEl>
                                          <p:spTgt spid="3"/>
                                        </p:tgtEl>
                                        <p:attrNameLst>
                                          <p:attrName>ppt_x</p:attrName>
                                        </p:attrNameLst>
                                      </p:cBhvr>
                                      <p:tavLst>
                                        <p:tav tm="0">
                                          <p:val>
                                            <p:strVal val="#ppt_x"/>
                                          </p:val>
                                        </p:tav>
                                        <p:tav tm="100000">
                                          <p:val>
                                            <p:strVal val="#ppt_x"/>
                                          </p:val>
                                        </p:tav>
                                      </p:tavLst>
                                    </p:anim>
                                    <p:anim calcmode="lin" valueType="num">
                                      <p:cBhvr>
                                        <p:cTn id="20" dur="1400" fill="hold"/>
                                        <p:tgtEl>
                                          <p:spTgt spid="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70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1400"/>
                                        <p:tgtEl>
                                          <p:spTgt spid="31"/>
                                        </p:tgtEl>
                                      </p:cBhvr>
                                    </p:animEffect>
                                    <p:anim calcmode="lin" valueType="num">
                                      <p:cBhvr>
                                        <p:cTn id="24" dur="1400" fill="hold"/>
                                        <p:tgtEl>
                                          <p:spTgt spid="31"/>
                                        </p:tgtEl>
                                        <p:attrNameLst>
                                          <p:attrName>ppt_x</p:attrName>
                                        </p:attrNameLst>
                                      </p:cBhvr>
                                      <p:tavLst>
                                        <p:tav tm="0">
                                          <p:val>
                                            <p:strVal val="#ppt_x"/>
                                          </p:val>
                                        </p:tav>
                                        <p:tav tm="100000">
                                          <p:val>
                                            <p:strVal val="#ppt_x"/>
                                          </p:val>
                                        </p:tav>
                                      </p:tavLst>
                                    </p:anim>
                                    <p:anim calcmode="lin" valueType="num">
                                      <p:cBhvr>
                                        <p:cTn id="25" dur="1400" fill="hold"/>
                                        <p:tgtEl>
                                          <p:spTgt spid="31"/>
                                        </p:tgtEl>
                                        <p:attrNameLst>
                                          <p:attrName>ppt_y</p:attrName>
                                        </p:attrNameLst>
                                      </p:cBhvr>
                                      <p:tavLst>
                                        <p:tav tm="0">
                                          <p:val>
                                            <p:strVal val="#ppt_y+.1"/>
                                          </p:val>
                                        </p:tav>
                                        <p:tav tm="100000">
                                          <p:val>
                                            <p:strVal val="#ppt_y"/>
                                          </p:val>
                                        </p:tav>
                                      </p:tavLst>
                                    </p:anim>
                                  </p:childTnLst>
                                </p:cTn>
                              </p:par>
                              <p:par>
                                <p:cTn id="26" presetID="6" presetClass="emph" presetSubtype="0" repeatCount="3000" accel="100000" autoRev="1" fill="hold" nodeType="withEffect">
                                  <p:stCondLst>
                                    <p:cond delay="700"/>
                                  </p:stCondLst>
                                  <p:childTnLst>
                                    <p:animScale>
                                      <p:cBhvr>
                                        <p:cTn id="27" dur="233" fill="hold"/>
                                        <p:tgtEl>
                                          <p:spTgt spid="31"/>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Gradient_Title slide with no content">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cxnSp>
        <p:nvCxnSpPr>
          <p:cNvPr id="5" name="Straight Connector 4"/>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lvl1pPr>
              <a:defRPr>
                <a:solidFill>
                  <a:schemeClr val="bg1"/>
                </a:solidFill>
              </a:defRPr>
            </a:lvl1pPr>
          </a:lstStyle>
          <a:p>
            <a:r>
              <a:rPr lang="en-US" smtClean="0"/>
              <a:t>Click to edit Master title style</a:t>
            </a:r>
            <a:endParaRPr lang="en-US" dirty="0"/>
          </a:p>
        </p:txBody>
      </p:sp>
      <p:sp>
        <p:nvSpPr>
          <p:cNvPr id="12" name="Text Placeholder 11"/>
          <p:cNvSpPr>
            <a:spLocks noGrp="1"/>
          </p:cNvSpPr>
          <p:nvPr>
            <p:ph type="body" sz="quarter" idx="13"/>
          </p:nvPr>
        </p:nvSpPr>
        <p:spPr>
          <a:xfrm>
            <a:off x="366713" y="1228725"/>
            <a:ext cx="11430000" cy="347472"/>
          </a:xfrm>
        </p:spPr>
        <p:txBody>
          <a:bodyPr anchor="ctr"/>
          <a:lstStyle>
            <a:lvl1pPr marL="0" indent="0">
              <a:buFontTx/>
              <a:buNone/>
              <a:defRPr>
                <a:solidFill>
                  <a:schemeClr val="accent5"/>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smtClean="0"/>
              <a:t>Click to edit Master text styles</a:t>
            </a:r>
          </a:p>
        </p:txBody>
      </p:sp>
      <p:sp>
        <p:nvSpPr>
          <p:cNvPr id="10" name="Text Placeholder 2"/>
          <p:cNvSpPr>
            <a:spLocks noGrp="1"/>
          </p:cNvSpPr>
          <p:nvPr>
            <p:ph type="body" sz="quarter" idx="14"/>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smtClean="0"/>
              <a:t>Click to edit Master text styles</a:t>
            </a:r>
          </a:p>
        </p:txBody>
      </p:sp>
    </p:spTree>
    <p:extLst>
      <p:ext uri="{BB962C8B-B14F-4D97-AF65-F5344CB8AC3E}">
        <p14:creationId xmlns:p14="http://schemas.microsoft.com/office/powerpoint/2010/main" val="4207719148"/>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36036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mn-lt"/>
              </a:defRPr>
            </a:lvl1pPr>
            <a:lvl2pPr>
              <a:defRPr>
                <a:latin typeface="+mn-lt"/>
              </a:defRPr>
            </a:lvl2pPr>
            <a:lvl3pPr>
              <a:defRPr>
                <a:latin typeface="+mn-lt"/>
              </a:defRPr>
            </a:lvl3pPr>
            <a:lvl4pPr>
              <a:defRPr lang="en-US" sz="1600" kern="1200" baseline="0" dirty="0">
                <a:solidFill>
                  <a:prstClr val="black">
                    <a:lumMod val="75000"/>
                    <a:lumOff val="25000"/>
                  </a:prstClr>
                </a:solidFill>
                <a:latin typeface="+mn-lt"/>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 name="Title Placeholder 1"/>
          <p:cNvSpPr>
            <a:spLocks noGrp="1"/>
          </p:cNvSpPr>
          <p:nvPr>
            <p:ph type="title"/>
          </p:nvPr>
        </p:nvSpPr>
        <p:spPr>
          <a:xfrm>
            <a:off x="283538" y="736617"/>
            <a:ext cx="11432977" cy="507831"/>
          </a:xfrm>
          <a:prstGeom prst="rect">
            <a:avLst/>
          </a:prstGeom>
        </p:spPr>
        <p:txBody>
          <a:bodyPr rtlCol="0"/>
          <a:lstStyle/>
          <a:p>
            <a:r>
              <a:rPr lang="en-US" dirty="0" smtClean="0"/>
              <a:t>Click to edit Master title style</a:t>
            </a:r>
            <a:endParaRPr lang="en-US" dirty="0"/>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10005955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title slide with no content">
    <p:spTree>
      <p:nvGrpSpPr>
        <p:cNvPr id="1" name=""/>
        <p:cNvGrpSpPr/>
        <p:nvPr/>
      </p:nvGrpSpPr>
      <p:grpSpPr>
        <a:xfrm>
          <a:off x="0" y="0"/>
          <a:ext cx="0" cy="0"/>
          <a:chOff x="0" y="0"/>
          <a:chExt cx="0" cy="0"/>
        </a:xfrm>
      </p:grpSpPr>
      <p:cxnSp>
        <p:nvCxnSpPr>
          <p:cNvPr id="4" name="Straight Connector 3"/>
          <p:cNvCxnSpPr/>
          <p:nvPr userDrawn="1"/>
        </p:nvCxnSpPr>
        <p:spPr>
          <a:xfrm>
            <a:off x="370364" y="457200"/>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smtClean="0"/>
              <a:t>Click to edit Master title style</a:t>
            </a:r>
            <a:endParaRPr lang="en-US" dirty="0"/>
          </a:p>
        </p:txBody>
      </p:sp>
      <p:sp>
        <p:nvSpPr>
          <p:cNvPr id="9"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2574024778"/>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8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48101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smtClean="0"/>
              <a:t>Click to edit Master title style</a:t>
            </a:r>
            <a:endParaRPr lang="en-US" dirty="0"/>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2904583038"/>
      </p:ext>
    </p:extLst>
  </p:cSld>
  <p:clrMapOvr>
    <a:masterClrMapping/>
  </p:clrMapOvr>
  <p:transition spd="med">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ext Placeholder 2"/>
          <p:cNvSpPr>
            <a:spLocks noGrp="1"/>
          </p:cNvSpPr>
          <p:nvPr>
            <p:ph type="body" idx="1"/>
          </p:nvPr>
        </p:nvSpPr>
        <p:spPr bwMode="auto">
          <a:xfrm>
            <a:off x="366713" y="1968500"/>
            <a:ext cx="11430000" cy="4260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p:txBody>
      </p:sp>
      <p:sp>
        <p:nvSpPr>
          <p:cNvPr id="1028" name="Rectangle 2"/>
          <p:cNvSpPr>
            <a:spLocks noGrp="1"/>
          </p:cNvSpPr>
          <p:nvPr>
            <p:ph type="title"/>
          </p:nvPr>
        </p:nvSpPr>
        <p:spPr bwMode="auto">
          <a:xfrm>
            <a:off x="284163" y="736600"/>
            <a:ext cx="11430000" cy="50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en-US" altLang="en-US" smtClean="0"/>
              <a:t>Click to edit Master title style</a:t>
            </a:r>
          </a:p>
        </p:txBody>
      </p:sp>
    </p:spTree>
  </p:cSld>
  <p:clrMap bg1="lt1" tx1="dk1" bg2="lt2" tx2="dk2" accent1="accent1" accent2="accent2" accent3="accent3" accent4="accent4" accent5="accent5" accent6="accent6" hlink="hlink" folHlink="folHlink"/>
  <p:sldLayoutIdLst>
    <p:sldLayoutId id="2147484468" r:id="rId1"/>
    <p:sldLayoutId id="2147484469" r:id="rId2"/>
    <p:sldLayoutId id="2147484470" r:id="rId3"/>
    <p:sldLayoutId id="2147484471" r:id="rId4"/>
    <p:sldLayoutId id="2147484472" r:id="rId5"/>
    <p:sldLayoutId id="2147484478" r:id="rId6"/>
    <p:sldLayoutId id="2147484483" r:id="rId7"/>
    <p:sldLayoutId id="2147484495" r:id="rId8"/>
    <p:sldLayoutId id="2147484499" r:id="rId9"/>
    <p:sldLayoutId id="2147484502" r:id="rId10"/>
    <p:sldLayoutId id="2147484503" r:id="rId11"/>
    <p:sldLayoutId id="2147484504" r:id="rId12"/>
    <p:sldLayoutId id="2147484506" r:id="rId13"/>
    <p:sldLayoutId id="2147484507" r:id="rId14"/>
    <p:sldLayoutId id="2147484508" r:id="rId15"/>
    <p:sldLayoutId id="2147484509" r:id="rId16"/>
    <p:sldLayoutId id="2147484510" r:id="rId17"/>
    <p:sldLayoutId id="2147484511" r:id="rId18"/>
    <p:sldLayoutId id="2147484512" r:id="rId19"/>
    <p:sldLayoutId id="2147484513" r:id="rId20"/>
    <p:sldLayoutId id="2147484515" r:id="rId21"/>
  </p:sldLayoutIdLst>
  <p:transition spd="med">
    <p:fade/>
  </p:transition>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3600" kern="1200">
          <a:solidFill>
            <a:srgbClr val="595959"/>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p:titleStyle>
    <p:bodyStyle>
      <a:lvl1pPr marL="346075"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sz="2400" kern="1200" dirty="0">
          <a:solidFill>
            <a:srgbClr val="404040"/>
          </a:solidFill>
          <a:latin typeface="Qualcomm Office Regular" panose="020B0503030202060203" pitchFamily="34" charset="0"/>
          <a:ea typeface="+mn-ea"/>
          <a:cs typeface="+mn-cs"/>
        </a:defRPr>
      </a:lvl1pPr>
      <a:lvl2pPr marL="6858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2000" kern="1200" dirty="0">
          <a:solidFill>
            <a:srgbClr val="404040"/>
          </a:solidFill>
          <a:latin typeface="Qualcomm Office Regular" panose="020B0503030202060203" pitchFamily="34" charset="0"/>
          <a:ea typeface="+mn-ea"/>
          <a:cs typeface="+mn-cs"/>
        </a:defRPr>
      </a:lvl2pPr>
      <a:lvl3pPr marL="11430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kern="1200" dirty="0">
          <a:solidFill>
            <a:srgbClr val="404040"/>
          </a:solidFill>
          <a:latin typeface="Qualcomm Office Regular" panose="020B0503030202060203" pitchFamily="34" charset="0"/>
          <a:ea typeface="+mn-ea"/>
          <a:cs typeface="+mn-cs"/>
        </a:defRPr>
      </a:lvl3pPr>
      <a:lvl4pPr marL="16002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1600" kern="1200" dirty="0">
          <a:solidFill>
            <a:srgbClr val="404040"/>
          </a:solidFill>
          <a:latin typeface="Qualcomm Office Regular" panose="020B0503030202060203" pitchFamily="34" charset="0"/>
          <a:ea typeface="+mn-ea"/>
          <a:cs typeface="+mn-cs"/>
        </a:defRPr>
      </a:lvl4pPr>
      <a:lvl5pPr marL="20574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2400" kern="1200" dirty="0">
          <a:solidFill>
            <a:srgbClr val="404040"/>
          </a:solidFill>
          <a:latin typeface="Qualcomm Office Regular" panose="020B050303020206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4294967295"/>
          </p:nvPr>
        </p:nvSpPr>
        <p:spPr>
          <a:xfrm>
            <a:off x="382585" y="2346852"/>
            <a:ext cx="10698165" cy="1638300"/>
          </a:xfrm>
        </p:spPr>
        <p:txBody>
          <a:bodyPr>
            <a:noAutofit/>
          </a:bodyPr>
          <a:lstStyle/>
          <a:p>
            <a:pPr marL="3175" indent="0" algn="ctr">
              <a:buNone/>
            </a:pPr>
            <a:r>
              <a:rPr lang="en-US" sz="4800" dirty="0" smtClean="0">
                <a:solidFill>
                  <a:schemeClr val="tx1"/>
                </a:solidFill>
                <a:latin typeface="Arial" charset="0"/>
                <a:ea typeface="Arial" charset="0"/>
                <a:cs typeface="Arial" charset="0"/>
              </a:rPr>
              <a:t>Way Forward </a:t>
            </a:r>
          </a:p>
          <a:p>
            <a:pPr marL="3175" indent="0" algn="ctr">
              <a:buNone/>
            </a:pPr>
            <a:r>
              <a:rPr lang="en-US" sz="4800" dirty="0" smtClean="0">
                <a:solidFill>
                  <a:schemeClr val="tx1"/>
                </a:solidFill>
                <a:latin typeface="Arial" charset="0"/>
                <a:ea typeface="Arial" charset="0"/>
                <a:cs typeface="Arial" charset="0"/>
              </a:rPr>
              <a:t>on the overall 5G-NR </a:t>
            </a:r>
            <a:r>
              <a:rPr lang="en-US" sz="4800" dirty="0" err="1" smtClean="0">
                <a:solidFill>
                  <a:schemeClr val="tx1"/>
                </a:solidFill>
                <a:latin typeface="Arial" charset="0"/>
                <a:ea typeface="Arial" charset="0"/>
                <a:cs typeface="Arial" charset="0"/>
              </a:rPr>
              <a:t>workplan</a:t>
            </a:r>
            <a:endParaRPr lang="en-US" sz="4800" dirty="0" smtClean="0">
              <a:solidFill>
                <a:schemeClr val="tx1"/>
              </a:solidFill>
              <a:latin typeface="Arial" charset="0"/>
              <a:ea typeface="Arial" charset="0"/>
              <a:cs typeface="Arial" charset="0"/>
            </a:endParaRPr>
          </a:p>
        </p:txBody>
      </p:sp>
      <p:sp>
        <p:nvSpPr>
          <p:cNvPr id="4" name="Title 1"/>
          <p:cNvSpPr txBox="1">
            <a:spLocks/>
          </p:cNvSpPr>
          <p:nvPr/>
        </p:nvSpPr>
        <p:spPr bwMode="black">
          <a:xfrm>
            <a:off x="382585" y="1038348"/>
            <a:ext cx="2302739"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r>
              <a:rPr lang="en-US" sz="2000" smtClean="0">
                <a:solidFill>
                  <a:schemeClr val="tx1"/>
                </a:solidFill>
                <a:latin typeface="Arial" charset="0"/>
                <a:ea typeface="Arial" charset="0"/>
                <a:cs typeface="Arial" charset="0"/>
              </a:rPr>
              <a:t>RP-170666</a:t>
            </a:r>
            <a:endParaRPr lang="en-US" sz="2000" dirty="0">
              <a:solidFill>
                <a:schemeClr val="tx1"/>
              </a:solidFill>
              <a:latin typeface="Arial" charset="0"/>
              <a:ea typeface="Arial" charset="0"/>
              <a:cs typeface="Arial" charset="0"/>
            </a:endParaRPr>
          </a:p>
        </p:txBody>
      </p:sp>
      <p:sp>
        <p:nvSpPr>
          <p:cNvPr id="5" name="Title 1"/>
          <p:cNvSpPr txBox="1">
            <a:spLocks/>
          </p:cNvSpPr>
          <p:nvPr/>
        </p:nvSpPr>
        <p:spPr bwMode="black">
          <a:xfrm>
            <a:off x="7978735" y="1084514"/>
            <a:ext cx="3102015"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pPr algn="r"/>
            <a:r>
              <a:rPr lang="en-US" sz="2000" dirty="0" smtClean="0">
                <a:solidFill>
                  <a:schemeClr val="tx1"/>
                </a:solidFill>
                <a:latin typeface="Arial" charset="0"/>
                <a:ea typeface="Arial" charset="0"/>
                <a:cs typeface="Arial" charset="0"/>
              </a:rPr>
              <a:t>3GPP RAN #75</a:t>
            </a:r>
          </a:p>
          <a:p>
            <a:pPr algn="r"/>
            <a:r>
              <a:rPr lang="en-US" sz="2000" dirty="0" smtClean="0">
                <a:solidFill>
                  <a:schemeClr val="tx1"/>
                </a:solidFill>
                <a:latin typeface="Arial" charset="0"/>
                <a:ea typeface="Arial" charset="0"/>
                <a:cs typeface="Arial" charset="0"/>
              </a:rPr>
              <a:t>Dubrovnik, March 2017</a:t>
            </a:r>
            <a:endParaRPr lang="en-US" sz="2000" dirty="0">
              <a:solidFill>
                <a:schemeClr val="tx1"/>
              </a:solidFill>
              <a:latin typeface="Arial" charset="0"/>
              <a:ea typeface="Arial" charset="0"/>
              <a:cs typeface="Arial" charset="0"/>
            </a:endParaRPr>
          </a:p>
        </p:txBody>
      </p:sp>
      <p:sp>
        <p:nvSpPr>
          <p:cNvPr id="6" name="Title 1"/>
          <p:cNvSpPr txBox="1">
            <a:spLocks/>
          </p:cNvSpPr>
          <p:nvPr/>
        </p:nvSpPr>
        <p:spPr bwMode="black">
          <a:xfrm>
            <a:off x="382585" y="4601160"/>
            <a:ext cx="11081281" cy="18620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pPr algn="just">
              <a:lnSpc>
                <a:spcPct val="100000"/>
              </a:lnSpc>
            </a:pPr>
            <a:r>
              <a:rPr lang="en-US" sz="2300" dirty="0" smtClean="0">
                <a:solidFill>
                  <a:schemeClr val="tx1"/>
                </a:solidFill>
                <a:latin typeface="Arial" charset="0"/>
                <a:ea typeface="Arial" charset="0"/>
                <a:cs typeface="Arial" charset="0"/>
              </a:rPr>
              <a:t>Alcatel-Lucent Shanghai-Bell, Alibaba, Apple, AT&amp;T, British Telecom, Broadcom, Cisco, </a:t>
            </a:r>
            <a:r>
              <a:rPr lang="en-US" sz="2300" dirty="0" err="1" smtClean="0">
                <a:solidFill>
                  <a:schemeClr val="tx1"/>
                </a:solidFill>
                <a:latin typeface="Arial" charset="0"/>
                <a:ea typeface="Arial" charset="0"/>
                <a:cs typeface="Arial" charset="0"/>
              </a:rPr>
              <a:t>Convida</a:t>
            </a:r>
            <a:r>
              <a:rPr lang="en-US" sz="2300" dirty="0" smtClean="0">
                <a:solidFill>
                  <a:schemeClr val="tx1"/>
                </a:solidFill>
                <a:latin typeface="Arial" charset="0"/>
                <a:ea typeface="Arial" charset="0"/>
                <a:cs typeface="Arial" charset="0"/>
              </a:rPr>
              <a:t> Wireless, Deutsche Telekom, DOCOMO, Ericsson, Etisalat, Huawei, Intel, KDDI, KT, LG Electronics, LGU+, NEC, Nokia, </a:t>
            </a:r>
            <a:r>
              <a:rPr lang="en-US" sz="2300" dirty="0" err="1" smtClean="0">
                <a:solidFill>
                  <a:schemeClr val="tx1"/>
                </a:solidFill>
                <a:latin typeface="Arial" charset="0"/>
                <a:ea typeface="Arial" charset="0"/>
                <a:cs typeface="Arial" charset="0"/>
              </a:rPr>
              <a:t>Ooredoo</a:t>
            </a:r>
            <a:r>
              <a:rPr lang="en-US" sz="2300" dirty="0" smtClean="0">
                <a:solidFill>
                  <a:schemeClr val="tx1"/>
                </a:solidFill>
                <a:latin typeface="Arial" charset="0"/>
                <a:ea typeface="Arial" charset="0"/>
                <a:cs typeface="Arial" charset="0"/>
              </a:rPr>
              <a:t>, Qualcomm, Samsung, Sierra Wireless, SK Telecom, Sony, Sprint, Swisscom, Telecom Italia, TeliaSonera, Telstra, Verizon, vivo, Vodafone, ZTE</a:t>
            </a:r>
            <a:endParaRPr lang="en-US" sz="2300" dirty="0">
              <a:solidFill>
                <a:schemeClr val="tx1"/>
              </a:solidFill>
              <a:latin typeface="Arial" charset="0"/>
              <a:ea typeface="Arial" charset="0"/>
              <a:cs typeface="Arial" charset="0"/>
            </a:endParaRPr>
          </a:p>
        </p:txBody>
      </p:sp>
    </p:spTree>
    <p:extLst>
      <p:ext uri="{BB962C8B-B14F-4D97-AF65-F5344CB8AC3E}">
        <p14:creationId xmlns:p14="http://schemas.microsoft.com/office/powerpoint/2010/main" val="2695636199"/>
      </p:ext>
    </p:extLst>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1064" y="1933395"/>
            <a:ext cx="11960936" cy="4498578"/>
          </a:xfrm>
        </p:spPr>
        <p:txBody>
          <a:bodyPr/>
          <a:lstStyle/>
          <a:p>
            <a:pPr>
              <a:lnSpc>
                <a:spcPct val="100000"/>
              </a:lnSpc>
              <a:spcAft>
                <a:spcPts val="300"/>
              </a:spcAft>
            </a:pPr>
            <a:r>
              <a:rPr lang="en-US" sz="2000" dirty="0">
                <a:latin typeface="Arial" charset="0"/>
                <a:ea typeface="Arial" charset="0"/>
                <a:cs typeface="Arial" charset="0"/>
              </a:rPr>
              <a:t>I</a:t>
            </a:r>
            <a:r>
              <a:rPr lang="en-US" sz="2000" dirty="0" smtClean="0">
                <a:latin typeface="Arial" charset="0"/>
                <a:ea typeface="Arial" charset="0"/>
                <a:cs typeface="Arial" charset="0"/>
              </a:rPr>
              <a:t>ncreased interest for early deployments of 5G-NR mobile broadband </a:t>
            </a:r>
          </a:p>
          <a:p>
            <a:pPr lvl="1">
              <a:lnSpc>
                <a:spcPct val="100000"/>
              </a:lnSpc>
              <a:spcAft>
                <a:spcPts val="300"/>
              </a:spcAft>
            </a:pPr>
            <a:r>
              <a:rPr lang="en-US" sz="1800" dirty="0" smtClean="0">
                <a:latin typeface="Arial" charset="0"/>
                <a:ea typeface="Arial" charset="0"/>
                <a:cs typeface="Arial" charset="0"/>
              </a:rPr>
              <a:t>Interest for early deployments in 2019 in several regions in the world</a:t>
            </a:r>
          </a:p>
          <a:p>
            <a:pPr>
              <a:lnSpc>
                <a:spcPct val="100000"/>
              </a:lnSpc>
              <a:spcAft>
                <a:spcPts val="300"/>
              </a:spcAft>
            </a:pPr>
            <a:endParaRPr lang="en-US" sz="2000" dirty="0">
              <a:latin typeface="Arial" charset="0"/>
              <a:ea typeface="Arial" charset="0"/>
              <a:cs typeface="Arial" charset="0"/>
            </a:endParaRPr>
          </a:p>
          <a:p>
            <a:pPr>
              <a:lnSpc>
                <a:spcPct val="100000"/>
              </a:lnSpc>
              <a:spcAft>
                <a:spcPts val="300"/>
              </a:spcAft>
            </a:pPr>
            <a:r>
              <a:rPr lang="en-US" sz="2000" dirty="0" smtClean="0">
                <a:latin typeface="Arial" charset="0"/>
                <a:ea typeface="Arial" charset="0"/>
                <a:cs typeface="Arial" charset="0"/>
              </a:rPr>
              <a:t>We propose the 3GPP </a:t>
            </a:r>
            <a:r>
              <a:rPr lang="en-US" sz="2000" dirty="0" err="1" smtClean="0">
                <a:latin typeface="Arial" charset="0"/>
                <a:ea typeface="Arial" charset="0"/>
                <a:cs typeface="Arial" charset="0"/>
              </a:rPr>
              <a:t>workplan</a:t>
            </a:r>
            <a:r>
              <a:rPr lang="en-US" sz="2000" dirty="0" smtClean="0">
                <a:latin typeface="Arial" charset="0"/>
                <a:ea typeface="Arial" charset="0"/>
                <a:cs typeface="Arial" charset="0"/>
              </a:rPr>
              <a:t> to be adjusted to respond to market interest</a:t>
            </a:r>
          </a:p>
          <a:p>
            <a:pPr>
              <a:lnSpc>
                <a:spcPct val="100000"/>
              </a:lnSpc>
              <a:spcAft>
                <a:spcPts val="300"/>
              </a:spcAft>
            </a:pPr>
            <a:endParaRPr lang="en-US" sz="2000" dirty="0">
              <a:latin typeface="Arial" charset="0"/>
              <a:ea typeface="Arial" charset="0"/>
              <a:cs typeface="Arial" charset="0"/>
            </a:endParaRPr>
          </a:p>
          <a:p>
            <a:pPr>
              <a:lnSpc>
                <a:spcPct val="100000"/>
              </a:lnSpc>
              <a:spcAft>
                <a:spcPts val="300"/>
              </a:spcAft>
            </a:pPr>
            <a:r>
              <a:rPr lang="en-US" sz="2000" dirty="0" smtClean="0">
                <a:latin typeface="Arial" charset="0"/>
                <a:ea typeface="Arial" charset="0"/>
                <a:cs typeface="Arial" charset="0"/>
              </a:rPr>
              <a:t>Introduce an intermediate milestone in Rel-15 RAN working group activities</a:t>
            </a:r>
          </a:p>
          <a:p>
            <a:pPr lvl="1">
              <a:lnSpc>
                <a:spcPct val="100000"/>
              </a:lnSpc>
              <a:spcAft>
                <a:spcPts val="300"/>
              </a:spcAft>
            </a:pPr>
            <a:r>
              <a:rPr lang="en-US" sz="1800" dirty="0" smtClean="0">
                <a:latin typeface="Arial" charset="0"/>
                <a:ea typeface="Arial" charset="0"/>
                <a:cs typeface="Arial" charset="0"/>
              </a:rPr>
              <a:t>Structure 3GPP work so to ensure work swift and solid progress for both Non-Standalone and Standalone NR, including forward compatibility and commonality between the two</a:t>
            </a:r>
          </a:p>
          <a:p>
            <a:pPr lvl="1">
              <a:lnSpc>
                <a:spcPct val="100000"/>
              </a:lnSpc>
              <a:spcAft>
                <a:spcPts val="300"/>
              </a:spcAft>
            </a:pPr>
            <a:r>
              <a:rPr lang="en-US" altLang="en-US" sz="1800" dirty="0" smtClean="0">
                <a:latin typeface="Arial" charset="0"/>
                <a:ea typeface="Arial" charset="0"/>
                <a:cs typeface="Arial" charset="0"/>
              </a:rPr>
              <a:t>Overall system performance </a:t>
            </a:r>
            <a:r>
              <a:rPr lang="en-US" altLang="en-US" sz="1800" dirty="0">
                <a:latin typeface="Arial" charset="0"/>
                <a:ea typeface="Arial" charset="0"/>
                <a:cs typeface="Arial" charset="0"/>
              </a:rPr>
              <a:t>shall not be compromised by an early release</a:t>
            </a:r>
          </a:p>
          <a:p>
            <a:pPr lvl="1">
              <a:lnSpc>
                <a:spcPct val="100000"/>
              </a:lnSpc>
              <a:spcAft>
                <a:spcPts val="300"/>
              </a:spcAft>
            </a:pPr>
            <a:endParaRPr lang="en-US" dirty="0" smtClean="0">
              <a:latin typeface="Arial" charset="0"/>
              <a:ea typeface="Arial" charset="0"/>
              <a:cs typeface="Arial" charset="0"/>
            </a:endParaRPr>
          </a:p>
          <a:p>
            <a:pPr>
              <a:lnSpc>
                <a:spcPct val="100000"/>
              </a:lnSpc>
              <a:spcAft>
                <a:spcPts val="300"/>
              </a:spcAft>
            </a:pPr>
            <a:endParaRPr lang="en-US" sz="2000" dirty="0">
              <a:latin typeface="Arial" charset="0"/>
              <a:ea typeface="Arial" charset="0"/>
              <a:cs typeface="Arial" charset="0"/>
            </a:endParaRPr>
          </a:p>
          <a:p>
            <a:pPr>
              <a:lnSpc>
                <a:spcPct val="100000"/>
              </a:lnSpc>
              <a:spcAft>
                <a:spcPts val="300"/>
              </a:spcAft>
            </a:pPr>
            <a:endParaRPr lang="en-US" sz="2000" dirty="0" smtClean="0">
              <a:latin typeface="Arial" charset="0"/>
              <a:ea typeface="Arial" charset="0"/>
              <a:cs typeface="Arial" charset="0"/>
            </a:endParaRPr>
          </a:p>
        </p:txBody>
      </p:sp>
      <p:sp>
        <p:nvSpPr>
          <p:cNvPr id="3" name="Title 2"/>
          <p:cNvSpPr>
            <a:spLocks noGrp="1"/>
          </p:cNvSpPr>
          <p:nvPr>
            <p:ph type="title"/>
          </p:nvPr>
        </p:nvSpPr>
        <p:spPr>
          <a:xfrm>
            <a:off x="283538" y="722767"/>
            <a:ext cx="11432977" cy="535531"/>
          </a:xfrm>
        </p:spPr>
        <p:txBody>
          <a:bodyPr/>
          <a:lstStyle/>
          <a:p>
            <a:r>
              <a:rPr lang="en-US" sz="3200" dirty="0" smtClean="0">
                <a:latin typeface="Arial" charset="0"/>
                <a:ea typeface="Arial" charset="0"/>
                <a:cs typeface="Arial" charset="0"/>
              </a:rPr>
              <a:t>Increase in global momentum for the nascent 5G ecosystem</a:t>
            </a:r>
            <a:endParaRPr lang="en-US" sz="3200" dirty="0">
              <a:latin typeface="Arial" charset="0"/>
              <a:ea typeface="Arial" charset="0"/>
              <a:cs typeface="Arial" charset="0"/>
            </a:endParaRPr>
          </a:p>
        </p:txBody>
      </p:sp>
      <p:sp>
        <p:nvSpPr>
          <p:cNvPr id="4" name="Text Placeholder 3"/>
          <p:cNvSpPr>
            <a:spLocks noGrp="1"/>
          </p:cNvSpPr>
          <p:nvPr>
            <p:ph type="body" idx="13"/>
          </p:nvPr>
        </p:nvSpPr>
        <p:spPr>
          <a:xfrm>
            <a:off x="283538" y="1426465"/>
            <a:ext cx="11801089" cy="350865"/>
          </a:xfrm>
        </p:spPr>
        <p:txBody>
          <a:bodyPr/>
          <a:lstStyle/>
          <a:p>
            <a:r>
              <a:rPr lang="en-US" sz="2000" dirty="0" smtClean="0">
                <a:latin typeface="Arial" charset="0"/>
                <a:ea typeface="Arial" charset="0"/>
                <a:cs typeface="Arial" charset="0"/>
              </a:rPr>
              <a:t>Centered around the 3GPP global standard</a:t>
            </a:r>
            <a:endParaRPr lang="en-US" sz="2000" dirty="0">
              <a:latin typeface="Arial" charset="0"/>
              <a:ea typeface="Arial" charset="0"/>
              <a:cs typeface="Arial" charset="0"/>
            </a:endParaRPr>
          </a:p>
        </p:txBody>
      </p:sp>
    </p:spTree>
    <p:extLst>
      <p:ext uri="{BB962C8B-B14F-4D97-AF65-F5344CB8AC3E}">
        <p14:creationId xmlns:p14="http://schemas.microsoft.com/office/powerpoint/2010/main" val="1080722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1064" y="1933394"/>
            <a:ext cx="11960936" cy="4683305"/>
          </a:xfrm>
        </p:spPr>
        <p:txBody>
          <a:bodyPr/>
          <a:lstStyle/>
          <a:p>
            <a:pPr marL="460375" indent="-457200">
              <a:lnSpc>
                <a:spcPct val="100000"/>
              </a:lnSpc>
              <a:spcAft>
                <a:spcPts val="300"/>
              </a:spcAft>
              <a:buFont typeface="+mj-lt"/>
              <a:buAutoNum type="arabicPeriod"/>
            </a:pPr>
            <a:r>
              <a:rPr lang="en-US" sz="1800" dirty="0" smtClean="0">
                <a:latin typeface="Arial" charset="0"/>
                <a:ea typeface="Arial" charset="0"/>
                <a:cs typeface="Arial" charset="0"/>
              </a:rPr>
              <a:t>By December 2017: complete </a:t>
            </a:r>
            <a:r>
              <a:rPr lang="en-US" sz="1800" dirty="0" smtClean="0">
                <a:solidFill>
                  <a:srgbClr val="FF0000"/>
                </a:solidFill>
                <a:latin typeface="Arial" charset="0"/>
                <a:ea typeface="Arial" charset="0"/>
                <a:cs typeface="Arial" charset="0"/>
              </a:rPr>
              <a:t>Stage 3</a:t>
            </a:r>
            <a:r>
              <a:rPr lang="en-US" sz="1800" dirty="0" smtClean="0">
                <a:latin typeface="Arial" charset="0"/>
                <a:ea typeface="Arial" charset="0"/>
                <a:cs typeface="Arial" charset="0"/>
              </a:rPr>
              <a:t> for Non-Standalone 5G-NR </a:t>
            </a:r>
            <a:r>
              <a:rPr lang="en-US" sz="1800" dirty="0" err="1" smtClean="0">
                <a:latin typeface="Arial" charset="0"/>
                <a:ea typeface="Arial" charset="0"/>
                <a:cs typeface="Arial" charset="0"/>
              </a:rPr>
              <a:t>eMBB</a:t>
            </a:r>
            <a:r>
              <a:rPr lang="en-US" sz="1800" dirty="0" smtClean="0">
                <a:latin typeface="Arial" charset="0"/>
                <a:ea typeface="Arial" charset="0"/>
                <a:cs typeface="Arial" charset="0"/>
              </a:rPr>
              <a:t> with Option 3</a:t>
            </a:r>
          </a:p>
          <a:p>
            <a:pPr lvl="1">
              <a:lnSpc>
                <a:spcPct val="100000"/>
              </a:lnSpc>
              <a:spcAft>
                <a:spcPts val="300"/>
              </a:spcAft>
              <a:buFont typeface="Courier New" charset="0"/>
              <a:buChar char="o"/>
            </a:pPr>
            <a:r>
              <a:rPr lang="en-US" sz="1600" dirty="0" smtClean="0">
                <a:latin typeface="Arial" charset="0"/>
                <a:ea typeface="Arial" charset="0"/>
                <a:cs typeface="Arial" charset="0"/>
              </a:rPr>
              <a:t>Ensure commonality with Standalone, as well as forward compatibility</a:t>
            </a:r>
          </a:p>
          <a:p>
            <a:pPr lvl="2">
              <a:lnSpc>
                <a:spcPct val="100000"/>
              </a:lnSpc>
              <a:spcAft>
                <a:spcPts val="300"/>
              </a:spcAft>
              <a:buFont typeface="Courier New" charset="0"/>
              <a:buChar char="o"/>
            </a:pPr>
            <a:r>
              <a:rPr lang="en-US" altLang="ko-KR" sz="1600" dirty="0">
                <a:latin typeface="Arial" charset="0"/>
                <a:ea typeface="Arial" charset="0"/>
                <a:cs typeface="Arial" charset="0"/>
              </a:rPr>
              <a:t>L1 and </a:t>
            </a:r>
            <a:r>
              <a:rPr lang="en-US" altLang="ko-KR" sz="1600" dirty="0" smtClean="0">
                <a:latin typeface="Arial" charset="0"/>
                <a:ea typeface="Arial" charset="0"/>
                <a:cs typeface="Arial" charset="0"/>
              </a:rPr>
              <a:t>L2-User-Plane completion date is </a:t>
            </a:r>
            <a:r>
              <a:rPr lang="en-US" altLang="ko-KR" sz="1600" dirty="0">
                <a:latin typeface="Arial" charset="0"/>
                <a:ea typeface="Arial" charset="0"/>
                <a:cs typeface="Arial" charset="0"/>
              </a:rPr>
              <a:t>common for both Non-Standalone and Standalone, i.e., complete stage-3 of all L1 and </a:t>
            </a:r>
            <a:r>
              <a:rPr lang="en-US" altLang="ko-KR" sz="1600" dirty="0" smtClean="0">
                <a:latin typeface="Arial" charset="0"/>
                <a:ea typeface="Arial" charset="0"/>
                <a:cs typeface="Arial" charset="0"/>
              </a:rPr>
              <a:t>L2-User-Plane </a:t>
            </a:r>
            <a:r>
              <a:rPr lang="en-US" altLang="ko-KR" sz="1600" dirty="0">
                <a:latin typeface="Arial" charset="0"/>
                <a:ea typeface="Arial" charset="0"/>
                <a:cs typeface="Arial" charset="0"/>
              </a:rPr>
              <a:t>by December </a:t>
            </a:r>
            <a:r>
              <a:rPr lang="en-US" altLang="ko-KR" sz="1600" dirty="0" smtClean="0">
                <a:latin typeface="Arial" charset="0"/>
                <a:ea typeface="Arial" charset="0"/>
                <a:cs typeface="Arial" charset="0"/>
              </a:rPr>
              <a:t>2017</a:t>
            </a:r>
          </a:p>
          <a:p>
            <a:pPr lvl="1">
              <a:lnSpc>
                <a:spcPct val="100000"/>
              </a:lnSpc>
              <a:spcAft>
                <a:spcPts val="300"/>
              </a:spcAft>
              <a:buFont typeface="Courier New" charset="0"/>
              <a:buChar char="o"/>
            </a:pPr>
            <a:r>
              <a:rPr lang="en-US" altLang="en-US" sz="1600" dirty="0" smtClean="0">
                <a:latin typeface="Arial" charset="0"/>
                <a:ea typeface="Arial" charset="0"/>
                <a:cs typeface="Arial" charset="0"/>
              </a:rPr>
              <a:t>Prioritization of NR band definition (and related band combinations with LTE) will be discussed separately</a:t>
            </a:r>
          </a:p>
          <a:p>
            <a:pPr lvl="1">
              <a:lnSpc>
                <a:spcPct val="100000"/>
              </a:lnSpc>
              <a:spcAft>
                <a:spcPts val="300"/>
              </a:spcAft>
              <a:buFont typeface="Courier New" charset="0"/>
              <a:buChar char="o"/>
            </a:pPr>
            <a:endParaRPr lang="en-US" sz="1400" dirty="0" smtClean="0">
              <a:solidFill>
                <a:schemeClr val="tx1"/>
              </a:solidFill>
              <a:latin typeface="Arial" charset="0"/>
              <a:ea typeface="Arial" charset="0"/>
              <a:cs typeface="Arial" charset="0"/>
            </a:endParaRPr>
          </a:p>
          <a:p>
            <a:pPr marL="460375" indent="-457200">
              <a:lnSpc>
                <a:spcPct val="100000"/>
              </a:lnSpc>
              <a:spcAft>
                <a:spcPts val="300"/>
              </a:spcAft>
              <a:buFont typeface="+mj-lt"/>
              <a:buAutoNum type="arabicPeriod"/>
            </a:pPr>
            <a:r>
              <a:rPr lang="en-US" sz="1800" dirty="0" smtClean="0">
                <a:latin typeface="Arial" charset="0"/>
                <a:ea typeface="Arial" charset="0"/>
                <a:cs typeface="Arial" charset="0"/>
              </a:rPr>
              <a:t>By March 2018: i</a:t>
            </a:r>
            <a:r>
              <a:rPr lang="en-US" altLang="ko-KR" sz="1800" dirty="0" smtClean="0">
                <a:latin typeface="Arial" charset="0"/>
                <a:ea typeface="Arial" charset="0"/>
                <a:cs typeface="Arial" charset="0"/>
              </a:rPr>
              <a:t>ntermediate </a:t>
            </a:r>
            <a:r>
              <a:rPr lang="en-US" sz="1800" dirty="0" smtClean="0">
                <a:latin typeface="Arial" charset="0"/>
                <a:ea typeface="Arial" charset="0"/>
                <a:cs typeface="Arial" charset="0"/>
              </a:rPr>
              <a:t>freeze of</a:t>
            </a:r>
            <a:r>
              <a:rPr lang="en-US" altLang="ko-KR" sz="1800" dirty="0" smtClean="0">
                <a:latin typeface="Arial" charset="0"/>
                <a:ea typeface="Arial" charset="0"/>
                <a:cs typeface="Arial" charset="0"/>
              </a:rPr>
              <a:t> </a:t>
            </a:r>
            <a:r>
              <a:rPr lang="en-US" sz="1800" dirty="0" smtClean="0">
                <a:solidFill>
                  <a:srgbClr val="FF0000"/>
                </a:solidFill>
                <a:latin typeface="Arial" charset="0"/>
                <a:ea typeface="Arial" charset="0"/>
                <a:cs typeface="Arial" charset="0"/>
              </a:rPr>
              <a:t>ASN.1</a:t>
            </a:r>
            <a:r>
              <a:rPr lang="en-US" sz="1800" dirty="0" smtClean="0">
                <a:latin typeface="Arial" charset="0"/>
                <a:ea typeface="Arial" charset="0"/>
                <a:cs typeface="Arial" charset="0"/>
              </a:rPr>
              <a:t> f</a:t>
            </a:r>
            <a:r>
              <a:rPr lang="en-US" altLang="ko-KR" sz="1800" dirty="0" smtClean="0">
                <a:latin typeface="Arial" charset="0"/>
                <a:ea typeface="Arial" charset="0"/>
                <a:cs typeface="Arial" charset="0"/>
              </a:rPr>
              <a:t>or </a:t>
            </a:r>
            <a:r>
              <a:rPr lang="en-US" altLang="ko-KR" sz="1800" dirty="0">
                <a:latin typeface="Arial" charset="0"/>
                <a:ea typeface="Arial" charset="0"/>
                <a:cs typeface="Arial" charset="0"/>
              </a:rPr>
              <a:t>Non-Standalone 5G </a:t>
            </a:r>
            <a:r>
              <a:rPr lang="en-US" altLang="ko-KR" sz="1800" dirty="0" smtClean="0">
                <a:latin typeface="Arial" charset="0"/>
                <a:ea typeface="Arial" charset="0"/>
                <a:cs typeface="Arial" charset="0"/>
              </a:rPr>
              <a:t>NR </a:t>
            </a:r>
            <a:r>
              <a:rPr lang="en-US" sz="1800" dirty="0" err="1">
                <a:latin typeface="Arial" charset="0"/>
                <a:ea typeface="Arial" charset="0"/>
                <a:cs typeface="Arial" charset="0"/>
              </a:rPr>
              <a:t>eMBB</a:t>
            </a:r>
            <a:r>
              <a:rPr lang="en-US" altLang="ko-KR" sz="1800" dirty="0" smtClean="0">
                <a:latin typeface="Arial" charset="0"/>
                <a:ea typeface="Arial" charset="0"/>
                <a:cs typeface="Arial" charset="0"/>
              </a:rPr>
              <a:t> </a:t>
            </a:r>
            <a:r>
              <a:rPr lang="en-US" sz="1800" dirty="0" smtClean="0">
                <a:latin typeface="Arial" charset="0"/>
                <a:ea typeface="Arial" charset="0"/>
                <a:cs typeface="Arial" charset="0"/>
              </a:rPr>
              <a:t>accordingly	</a:t>
            </a:r>
            <a:endParaRPr lang="en-US" sz="1800" dirty="0">
              <a:latin typeface="Arial" charset="0"/>
              <a:ea typeface="Arial" charset="0"/>
              <a:cs typeface="Arial" charset="0"/>
            </a:endParaRPr>
          </a:p>
          <a:p>
            <a:pPr marL="460375" indent="-457200">
              <a:lnSpc>
                <a:spcPct val="100000"/>
              </a:lnSpc>
              <a:spcAft>
                <a:spcPts val="300"/>
              </a:spcAft>
              <a:buFont typeface="+mj-lt"/>
              <a:buAutoNum type="arabicPeriod"/>
            </a:pPr>
            <a:r>
              <a:rPr lang="en-US" sz="1800" dirty="0" smtClean="0">
                <a:solidFill>
                  <a:srgbClr val="FF0000"/>
                </a:solidFill>
                <a:latin typeface="Arial" charset="0"/>
                <a:ea typeface="Arial" charset="0"/>
                <a:cs typeface="Arial" charset="0"/>
              </a:rPr>
              <a:t>Maintain</a:t>
            </a:r>
            <a:r>
              <a:rPr lang="en-US" sz="1800" dirty="0" smtClean="0">
                <a:latin typeface="Arial" charset="0"/>
                <a:ea typeface="Arial" charset="0"/>
                <a:cs typeface="Arial" charset="0"/>
              </a:rPr>
              <a:t> current schedule for Standalone 5G-NR in Rel-15</a:t>
            </a:r>
          </a:p>
          <a:p>
            <a:pPr lvl="1">
              <a:lnSpc>
                <a:spcPct val="100000"/>
              </a:lnSpc>
              <a:spcAft>
                <a:spcPts val="300"/>
              </a:spcAft>
              <a:buFont typeface="Courier New" charset="0"/>
              <a:buChar char="o"/>
            </a:pPr>
            <a:r>
              <a:rPr lang="en-US" sz="1600" dirty="0" smtClean="0">
                <a:latin typeface="Arial" charset="0"/>
                <a:ea typeface="Arial" charset="0"/>
                <a:cs typeface="Arial" charset="0"/>
              </a:rPr>
              <a:t>Stage 3 completion June 2018; ASN.1 freeze September 2018</a:t>
            </a:r>
          </a:p>
          <a:p>
            <a:pPr lvl="1">
              <a:lnSpc>
                <a:spcPct val="100000"/>
              </a:lnSpc>
              <a:spcAft>
                <a:spcPts val="300"/>
              </a:spcAft>
            </a:pPr>
            <a:endParaRPr lang="en-US" sz="1600" dirty="0">
              <a:latin typeface="Arial" charset="0"/>
              <a:ea typeface="Arial" charset="0"/>
              <a:cs typeface="Arial" charset="0"/>
            </a:endParaRPr>
          </a:p>
          <a:p>
            <a:pPr marL="460375" indent="-457200">
              <a:lnSpc>
                <a:spcPct val="100000"/>
              </a:lnSpc>
              <a:spcAft>
                <a:spcPts val="300"/>
              </a:spcAft>
              <a:buFont typeface="+mj-lt"/>
              <a:buAutoNum type="arabicPeriod"/>
            </a:pPr>
            <a:r>
              <a:rPr lang="en-US" sz="1800" dirty="0">
                <a:latin typeface="Arial" charset="0"/>
                <a:ea typeface="Arial" charset="0"/>
                <a:cs typeface="Arial" charset="0"/>
              </a:rPr>
              <a:t>Ensure alignment of core network </a:t>
            </a:r>
            <a:r>
              <a:rPr lang="en-US" sz="1800" dirty="0" smtClean="0">
                <a:latin typeface="Arial" charset="0"/>
                <a:ea typeface="Arial" charset="0"/>
                <a:cs typeface="Arial" charset="0"/>
              </a:rPr>
              <a:t>aspects</a:t>
            </a:r>
          </a:p>
          <a:p>
            <a:pPr lvl="1">
              <a:lnSpc>
                <a:spcPct val="100000"/>
              </a:lnSpc>
              <a:spcAft>
                <a:spcPts val="300"/>
              </a:spcAft>
              <a:buFont typeface="Courier New" charset="0"/>
              <a:buChar char="o"/>
            </a:pPr>
            <a:r>
              <a:rPr lang="en-US" sz="1600" dirty="0" smtClean="0">
                <a:latin typeface="Arial" charset="0"/>
                <a:ea typeface="Arial" charset="0"/>
                <a:cs typeface="Arial" charset="0"/>
              </a:rPr>
              <a:t>Ask TSGs SA and CT to ensure completion of stage-3 for the so-called </a:t>
            </a:r>
            <a:r>
              <a:rPr lang="en-US" sz="1600" dirty="0">
                <a:latin typeface="Arial" charset="0"/>
                <a:ea typeface="Arial" charset="0"/>
                <a:cs typeface="Arial" charset="0"/>
              </a:rPr>
              <a:t>“</a:t>
            </a:r>
            <a:r>
              <a:rPr lang="en-US" sz="1600" dirty="0">
                <a:solidFill>
                  <a:srgbClr val="FF0000"/>
                </a:solidFill>
                <a:latin typeface="Arial" charset="0"/>
                <a:ea typeface="Arial" charset="0"/>
                <a:cs typeface="Arial" charset="0"/>
              </a:rPr>
              <a:t>Option 3</a:t>
            </a:r>
            <a:r>
              <a:rPr lang="en-US" sz="1600" dirty="0">
                <a:latin typeface="Arial" charset="0"/>
                <a:ea typeface="Arial" charset="0"/>
                <a:cs typeface="Arial" charset="0"/>
              </a:rPr>
              <a:t>” </a:t>
            </a:r>
            <a:r>
              <a:rPr lang="en-US" sz="1600" dirty="0" smtClean="0">
                <a:latin typeface="Arial" charset="0"/>
                <a:ea typeface="Arial" charset="0"/>
                <a:cs typeface="Arial" charset="0"/>
              </a:rPr>
              <a:t>family by December 2017 </a:t>
            </a:r>
            <a:r>
              <a:rPr lang="en-US" altLang="en-US" sz="1600" dirty="0">
                <a:latin typeface="Arial" charset="0"/>
                <a:ea typeface="Arial" charset="0"/>
                <a:cs typeface="Arial" charset="0"/>
              </a:rPr>
              <a:t>in case modifications to the current specifications are </a:t>
            </a:r>
            <a:r>
              <a:rPr lang="en-US" altLang="en-US" sz="1600" dirty="0" smtClean="0">
                <a:latin typeface="Arial" charset="0"/>
                <a:ea typeface="Arial" charset="0"/>
                <a:cs typeface="Arial" charset="0"/>
              </a:rPr>
              <a:t>needed </a:t>
            </a:r>
          </a:p>
          <a:p>
            <a:pPr lvl="1">
              <a:lnSpc>
                <a:spcPct val="100000"/>
              </a:lnSpc>
              <a:spcAft>
                <a:spcPts val="300"/>
              </a:spcAft>
              <a:buFont typeface="Courier New" charset="0"/>
              <a:buChar char="o"/>
            </a:pPr>
            <a:r>
              <a:rPr lang="en-US" sz="1600" dirty="0" smtClean="0">
                <a:latin typeface="Arial" charset="0"/>
                <a:ea typeface="Arial" charset="0"/>
                <a:cs typeface="Arial" charset="0"/>
              </a:rPr>
              <a:t>Overall 5G Core Network already agreed to be completed by June 2018</a:t>
            </a:r>
          </a:p>
          <a:p>
            <a:endParaRPr lang="en-US" sz="1600" dirty="0" smtClean="0">
              <a:latin typeface="Arial" charset="0"/>
              <a:ea typeface="Arial" charset="0"/>
              <a:cs typeface="Arial" charset="0"/>
            </a:endParaRPr>
          </a:p>
          <a:p>
            <a:endParaRPr lang="en-US" sz="1600" dirty="0">
              <a:latin typeface="Arial" charset="0"/>
              <a:ea typeface="Arial" charset="0"/>
              <a:cs typeface="Arial" charset="0"/>
            </a:endParaRPr>
          </a:p>
        </p:txBody>
      </p:sp>
      <p:sp>
        <p:nvSpPr>
          <p:cNvPr id="3" name="Title 2"/>
          <p:cNvSpPr>
            <a:spLocks noGrp="1"/>
          </p:cNvSpPr>
          <p:nvPr>
            <p:ph type="title"/>
          </p:nvPr>
        </p:nvSpPr>
        <p:spPr>
          <a:xfrm>
            <a:off x="283538" y="722767"/>
            <a:ext cx="11432977" cy="535531"/>
          </a:xfrm>
        </p:spPr>
        <p:txBody>
          <a:bodyPr/>
          <a:lstStyle/>
          <a:p>
            <a:r>
              <a:rPr lang="en-US" sz="3200" dirty="0" smtClean="0">
                <a:latin typeface="Arial" charset="0"/>
                <a:ea typeface="Arial" charset="0"/>
                <a:cs typeface="Arial" charset="0"/>
              </a:rPr>
              <a:t>Proposal</a:t>
            </a:r>
            <a:endParaRPr lang="en-US" sz="3200" dirty="0">
              <a:latin typeface="Arial" charset="0"/>
              <a:ea typeface="Arial" charset="0"/>
              <a:cs typeface="Arial" charset="0"/>
            </a:endParaRPr>
          </a:p>
        </p:txBody>
      </p:sp>
      <p:sp>
        <p:nvSpPr>
          <p:cNvPr id="4" name="Text Placeholder 3"/>
          <p:cNvSpPr>
            <a:spLocks noGrp="1"/>
          </p:cNvSpPr>
          <p:nvPr>
            <p:ph type="body" idx="13"/>
          </p:nvPr>
        </p:nvSpPr>
        <p:spPr>
          <a:xfrm>
            <a:off x="283538" y="1426465"/>
            <a:ext cx="11801089" cy="350865"/>
          </a:xfrm>
        </p:spPr>
        <p:txBody>
          <a:bodyPr/>
          <a:lstStyle/>
          <a:p>
            <a:r>
              <a:rPr lang="en-US" sz="2000" dirty="0" smtClean="0">
                <a:latin typeface="Arial" charset="0"/>
                <a:ea typeface="Arial" charset="0"/>
                <a:cs typeface="Arial" charset="0"/>
              </a:rPr>
              <a:t>Adjust 3GPP schedule to enable 3GPP-compliant 2019 5G-NR launches</a:t>
            </a:r>
            <a:endParaRPr lang="en-US" sz="2000" dirty="0">
              <a:latin typeface="Arial" charset="0"/>
              <a:ea typeface="Arial" charset="0"/>
              <a:cs typeface="Arial" charset="0"/>
            </a:endParaRPr>
          </a:p>
        </p:txBody>
      </p:sp>
    </p:spTree>
    <p:extLst>
      <p:ext uri="{BB962C8B-B14F-4D97-AF65-F5344CB8AC3E}">
        <p14:creationId xmlns:p14="http://schemas.microsoft.com/office/powerpoint/2010/main" val="309478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1588057787"/>
              </p:ext>
            </p:extLst>
          </p:nvPr>
        </p:nvGraphicFramePr>
        <p:xfrm>
          <a:off x="231775" y="1933575"/>
          <a:ext cx="11431584" cy="741680"/>
        </p:xfrm>
        <a:graphic>
          <a:graphicData uri="http://schemas.openxmlformats.org/drawingml/2006/table">
            <a:tbl>
              <a:tblPr firstRow="1" bandRow="1">
                <a:tableStyleId>{5C22544A-7EE6-4342-B048-85BDC9FD1C3A}</a:tableStyleId>
              </a:tblPr>
              <a:tblGrid>
                <a:gridCol w="1270176"/>
                <a:gridCol w="1270176"/>
                <a:gridCol w="1270176"/>
                <a:gridCol w="1270176"/>
                <a:gridCol w="1270176"/>
                <a:gridCol w="1270176"/>
                <a:gridCol w="1270176"/>
                <a:gridCol w="1270176"/>
                <a:gridCol w="1270176"/>
              </a:tblGrid>
              <a:tr h="370840">
                <a:tc>
                  <a:txBody>
                    <a:bodyPr/>
                    <a:lstStyle/>
                    <a:p>
                      <a:pPr algn="ctr"/>
                      <a:r>
                        <a:rPr lang="en-US" dirty="0" smtClean="0"/>
                        <a:t>2016</a:t>
                      </a:r>
                      <a:endParaRPr lang="en-US" dirty="0"/>
                    </a:p>
                  </a:txBody>
                  <a:tcPr>
                    <a:solidFill>
                      <a:schemeClr val="accent6">
                        <a:lumMod val="75000"/>
                      </a:schemeClr>
                    </a:solidFill>
                  </a:tcPr>
                </a:tc>
                <a:tc gridSpan="4">
                  <a:txBody>
                    <a:bodyPr/>
                    <a:lstStyle/>
                    <a:p>
                      <a:pPr algn="ctr"/>
                      <a:r>
                        <a:rPr lang="en-US" dirty="0" smtClean="0"/>
                        <a:t>2017</a:t>
                      </a:r>
                      <a:endParaRPr lang="en-US" dirty="0"/>
                    </a:p>
                  </a:txBody>
                  <a:tcPr>
                    <a:solidFill>
                      <a:schemeClr val="accent6">
                        <a:lumMod val="75000"/>
                      </a:schemeClr>
                    </a:solidFill>
                  </a:tcPr>
                </a:tc>
                <a:tc hMerge="1">
                  <a:txBody>
                    <a:bodyPr/>
                    <a:lstStyle/>
                    <a:p>
                      <a:endParaRPr lang="en-US"/>
                    </a:p>
                  </a:txBody>
                  <a:tcPr/>
                </a:tc>
                <a:tc hMerge="1">
                  <a:txBody>
                    <a:bodyPr/>
                    <a:lstStyle/>
                    <a:p>
                      <a:endParaRPr lang="en-US"/>
                    </a:p>
                  </a:txBody>
                  <a:tcPr/>
                </a:tc>
                <a:tc hMerge="1">
                  <a:txBody>
                    <a:bodyPr/>
                    <a:lstStyle/>
                    <a:p>
                      <a:endParaRPr lang="en-US" dirty="0"/>
                    </a:p>
                  </a:txBody>
                  <a:tcPr/>
                </a:tc>
                <a:tc gridSpan="4">
                  <a:txBody>
                    <a:bodyPr/>
                    <a:lstStyle/>
                    <a:p>
                      <a:pPr algn="ctr"/>
                      <a:r>
                        <a:rPr lang="en-US" dirty="0" smtClean="0"/>
                        <a:t>2018</a:t>
                      </a:r>
                      <a:endParaRPr lang="en-US" dirty="0"/>
                    </a:p>
                  </a:txBody>
                  <a:tcPr>
                    <a:solidFill>
                      <a:schemeClr val="accent6">
                        <a:lumMod val="75000"/>
                      </a:schemeClr>
                    </a:solidFill>
                  </a:tcPr>
                </a:tc>
                <a:tc hMerge="1">
                  <a:txBody>
                    <a:bodyPr/>
                    <a:lstStyle/>
                    <a:p>
                      <a:endParaRPr lang="en-US"/>
                    </a:p>
                  </a:txBody>
                  <a:tcPr/>
                </a:tc>
                <a:tc hMerge="1">
                  <a:txBody>
                    <a:bodyPr/>
                    <a:lstStyle/>
                    <a:p>
                      <a:endParaRPr lang="en-US"/>
                    </a:p>
                  </a:txBody>
                  <a:tcPr/>
                </a:tc>
                <a:tc hMerge="1">
                  <a:txBody>
                    <a:bodyPr/>
                    <a:lstStyle/>
                    <a:p>
                      <a:endParaRPr lang="en-US" dirty="0"/>
                    </a:p>
                  </a:txBody>
                  <a:tcPr/>
                </a:tc>
              </a:tr>
              <a:tr h="370840">
                <a:tc>
                  <a:txBody>
                    <a:bodyPr/>
                    <a:lstStyle/>
                    <a:p>
                      <a:pPr algn="ctr"/>
                      <a:r>
                        <a:rPr lang="en-US" dirty="0" smtClean="0"/>
                        <a:t>Q4</a:t>
                      </a:r>
                      <a:endParaRPr lang="en-US" dirty="0"/>
                    </a:p>
                  </a:txBody>
                  <a:tcPr>
                    <a:solidFill>
                      <a:schemeClr val="accent6">
                        <a:lumMod val="60000"/>
                        <a:lumOff val="40000"/>
                      </a:schemeClr>
                    </a:solidFill>
                  </a:tcPr>
                </a:tc>
                <a:tc>
                  <a:txBody>
                    <a:bodyPr/>
                    <a:lstStyle/>
                    <a:p>
                      <a:pPr algn="ctr"/>
                      <a:r>
                        <a:rPr lang="en-US" dirty="0" smtClean="0"/>
                        <a:t>Q1</a:t>
                      </a:r>
                      <a:endParaRPr lang="en-US" dirty="0"/>
                    </a:p>
                  </a:txBody>
                  <a:tcPr>
                    <a:solidFill>
                      <a:schemeClr val="accent6">
                        <a:lumMod val="40000"/>
                        <a:lumOff val="60000"/>
                      </a:schemeClr>
                    </a:solidFill>
                  </a:tcPr>
                </a:tc>
                <a:tc>
                  <a:txBody>
                    <a:bodyPr/>
                    <a:lstStyle/>
                    <a:p>
                      <a:pPr algn="ctr"/>
                      <a:r>
                        <a:rPr lang="en-US" dirty="0" smtClean="0"/>
                        <a:t>Q2</a:t>
                      </a:r>
                      <a:endParaRPr lang="en-US" dirty="0"/>
                    </a:p>
                  </a:txBody>
                  <a:tcPr>
                    <a:solidFill>
                      <a:schemeClr val="accent6">
                        <a:lumMod val="40000"/>
                        <a:lumOff val="60000"/>
                      </a:schemeClr>
                    </a:solidFill>
                  </a:tcPr>
                </a:tc>
                <a:tc>
                  <a:txBody>
                    <a:bodyPr/>
                    <a:lstStyle/>
                    <a:p>
                      <a:pPr algn="ctr"/>
                      <a:r>
                        <a:rPr lang="en-US" dirty="0" smtClean="0"/>
                        <a:t>Q3</a:t>
                      </a:r>
                      <a:endParaRPr lang="en-US" dirty="0"/>
                    </a:p>
                  </a:txBody>
                  <a:tcPr>
                    <a:solidFill>
                      <a:schemeClr val="accent6">
                        <a:lumMod val="40000"/>
                        <a:lumOff val="60000"/>
                      </a:schemeClr>
                    </a:solidFill>
                  </a:tcPr>
                </a:tc>
                <a:tc>
                  <a:txBody>
                    <a:bodyPr/>
                    <a:lstStyle/>
                    <a:p>
                      <a:pPr algn="ctr"/>
                      <a:r>
                        <a:rPr lang="en-US" dirty="0" smtClean="0"/>
                        <a:t>Q4</a:t>
                      </a:r>
                      <a:endParaRPr lang="en-US" dirty="0"/>
                    </a:p>
                  </a:txBody>
                  <a:tcPr>
                    <a:solidFill>
                      <a:schemeClr val="accent6">
                        <a:lumMod val="40000"/>
                        <a:lumOff val="60000"/>
                      </a:schemeClr>
                    </a:solidFill>
                  </a:tcPr>
                </a:tc>
                <a:tc>
                  <a:txBody>
                    <a:bodyPr/>
                    <a:lstStyle/>
                    <a:p>
                      <a:pPr algn="ctr"/>
                      <a:r>
                        <a:rPr lang="en-US" dirty="0" smtClean="0"/>
                        <a:t>Q1</a:t>
                      </a:r>
                      <a:endParaRPr lang="en-US" dirty="0"/>
                    </a:p>
                  </a:txBody>
                  <a:tcPr>
                    <a:solidFill>
                      <a:schemeClr val="accent6">
                        <a:lumMod val="60000"/>
                        <a:lumOff val="40000"/>
                      </a:schemeClr>
                    </a:solidFill>
                  </a:tcPr>
                </a:tc>
                <a:tc>
                  <a:txBody>
                    <a:bodyPr/>
                    <a:lstStyle/>
                    <a:p>
                      <a:pPr algn="ctr"/>
                      <a:r>
                        <a:rPr lang="en-US" dirty="0" smtClean="0"/>
                        <a:t>Q2</a:t>
                      </a:r>
                      <a:endParaRPr lang="en-US" dirty="0"/>
                    </a:p>
                  </a:txBody>
                  <a:tcPr>
                    <a:solidFill>
                      <a:schemeClr val="accent6">
                        <a:lumMod val="60000"/>
                        <a:lumOff val="40000"/>
                      </a:schemeClr>
                    </a:solidFill>
                  </a:tcPr>
                </a:tc>
                <a:tc>
                  <a:txBody>
                    <a:bodyPr/>
                    <a:lstStyle/>
                    <a:p>
                      <a:pPr algn="ctr"/>
                      <a:r>
                        <a:rPr lang="en-US" dirty="0" smtClean="0"/>
                        <a:t>Q3</a:t>
                      </a:r>
                      <a:endParaRPr lang="en-US" dirty="0"/>
                    </a:p>
                  </a:txBody>
                  <a:tcPr>
                    <a:solidFill>
                      <a:schemeClr val="accent6">
                        <a:lumMod val="60000"/>
                        <a:lumOff val="40000"/>
                      </a:schemeClr>
                    </a:solidFill>
                  </a:tcPr>
                </a:tc>
                <a:tc>
                  <a:txBody>
                    <a:bodyPr/>
                    <a:lstStyle/>
                    <a:p>
                      <a:pPr algn="ctr"/>
                      <a:r>
                        <a:rPr lang="en-US" dirty="0" smtClean="0"/>
                        <a:t>Q4</a:t>
                      </a:r>
                      <a:endParaRPr lang="en-US" dirty="0"/>
                    </a:p>
                  </a:txBody>
                  <a:tcPr>
                    <a:solidFill>
                      <a:schemeClr val="accent6">
                        <a:lumMod val="60000"/>
                        <a:lumOff val="40000"/>
                      </a:schemeClr>
                    </a:solidFill>
                  </a:tcPr>
                </a:tc>
              </a:tr>
            </a:tbl>
          </a:graphicData>
        </a:graphic>
      </p:graphicFrame>
      <p:sp>
        <p:nvSpPr>
          <p:cNvPr id="3" name="Title 2"/>
          <p:cNvSpPr>
            <a:spLocks noGrp="1"/>
          </p:cNvSpPr>
          <p:nvPr>
            <p:ph type="title"/>
          </p:nvPr>
        </p:nvSpPr>
        <p:spPr>
          <a:xfrm>
            <a:off x="283538" y="750467"/>
            <a:ext cx="11432977" cy="480131"/>
          </a:xfrm>
        </p:spPr>
        <p:txBody>
          <a:bodyPr/>
          <a:lstStyle/>
          <a:p>
            <a:r>
              <a:rPr lang="en-US" sz="2800" dirty="0" smtClean="0">
                <a:latin typeface="Arial" charset="0"/>
                <a:ea typeface="Arial" charset="0"/>
                <a:cs typeface="Arial" charset="0"/>
              </a:rPr>
              <a:t>Proposal (cont.)</a:t>
            </a:r>
            <a:endParaRPr lang="en-US" sz="2800" dirty="0">
              <a:latin typeface="Arial" charset="0"/>
              <a:ea typeface="Arial" charset="0"/>
              <a:cs typeface="Arial" charset="0"/>
            </a:endParaRPr>
          </a:p>
        </p:txBody>
      </p:sp>
      <p:sp>
        <p:nvSpPr>
          <p:cNvPr id="6" name="TextBox 5"/>
          <p:cNvSpPr txBox="1"/>
          <p:nvPr/>
        </p:nvSpPr>
        <p:spPr>
          <a:xfrm>
            <a:off x="243727" y="6090729"/>
            <a:ext cx="4156150" cy="430887"/>
          </a:xfrm>
          <a:prstGeom prst="rect">
            <a:avLst/>
          </a:prstGeom>
          <a:noFill/>
        </p:spPr>
        <p:txBody>
          <a:bodyPr wrap="square" rtlCol="0">
            <a:spAutoFit/>
          </a:bodyPr>
          <a:lstStyle/>
          <a:p>
            <a:r>
              <a:rPr lang="en-US" sz="1100" i="1" dirty="0" smtClean="0">
                <a:solidFill>
                  <a:schemeClr val="tx1">
                    <a:lumMod val="75000"/>
                    <a:lumOff val="25000"/>
                  </a:schemeClr>
                </a:solidFill>
                <a:latin typeface="Arial" charset="0"/>
                <a:ea typeface="Arial" charset="0"/>
                <a:cs typeface="Arial" charset="0"/>
              </a:rPr>
              <a:t>NSA = Non </a:t>
            </a:r>
            <a:r>
              <a:rPr lang="en-US" sz="1100" i="1" dirty="0" err="1" smtClean="0">
                <a:solidFill>
                  <a:schemeClr val="tx1">
                    <a:lumMod val="75000"/>
                    <a:lumOff val="25000"/>
                  </a:schemeClr>
                </a:solidFill>
                <a:latin typeface="Arial" charset="0"/>
                <a:ea typeface="Arial" charset="0"/>
                <a:cs typeface="Arial" charset="0"/>
              </a:rPr>
              <a:t>StandAlone</a:t>
            </a:r>
            <a:r>
              <a:rPr lang="en-US" sz="1100" i="1" dirty="0" smtClean="0">
                <a:solidFill>
                  <a:schemeClr val="tx1">
                    <a:lumMod val="75000"/>
                    <a:lumOff val="25000"/>
                  </a:schemeClr>
                </a:solidFill>
                <a:latin typeface="Arial" charset="0"/>
                <a:ea typeface="Arial" charset="0"/>
                <a:cs typeface="Arial" charset="0"/>
              </a:rPr>
              <a:t> = EPC core (“Option 3”) &amp; LTE anchor</a:t>
            </a:r>
          </a:p>
          <a:p>
            <a:r>
              <a:rPr lang="en-US" sz="1100" i="1" dirty="0" smtClean="0">
                <a:solidFill>
                  <a:schemeClr val="tx1">
                    <a:lumMod val="75000"/>
                    <a:lumOff val="25000"/>
                  </a:schemeClr>
                </a:solidFill>
                <a:latin typeface="Arial" charset="0"/>
                <a:ea typeface="Arial" charset="0"/>
                <a:cs typeface="Arial" charset="0"/>
              </a:rPr>
              <a:t>SA = </a:t>
            </a:r>
            <a:r>
              <a:rPr lang="en-US" sz="1100" i="1" dirty="0" err="1" smtClean="0">
                <a:solidFill>
                  <a:schemeClr val="tx1">
                    <a:lumMod val="75000"/>
                    <a:lumOff val="25000"/>
                  </a:schemeClr>
                </a:solidFill>
                <a:latin typeface="Arial" charset="0"/>
                <a:ea typeface="Arial" charset="0"/>
                <a:cs typeface="Arial" charset="0"/>
              </a:rPr>
              <a:t>StandAlone</a:t>
            </a:r>
            <a:endParaRPr lang="en-US" sz="1100" i="1" dirty="0" smtClean="0">
              <a:solidFill>
                <a:schemeClr val="tx1">
                  <a:lumMod val="75000"/>
                  <a:lumOff val="25000"/>
                </a:schemeClr>
              </a:solidFill>
              <a:latin typeface="Arial" charset="0"/>
              <a:ea typeface="Arial" charset="0"/>
              <a:cs typeface="Arial" charset="0"/>
            </a:endParaRPr>
          </a:p>
        </p:txBody>
      </p:sp>
      <p:sp>
        <p:nvSpPr>
          <p:cNvPr id="8" name="Rounded Rectangle 7"/>
          <p:cNvSpPr/>
          <p:nvPr/>
        </p:nvSpPr>
        <p:spPr>
          <a:xfrm>
            <a:off x="283538" y="2982301"/>
            <a:ext cx="2499538" cy="364769"/>
          </a:xfrm>
          <a:prstGeom prst="roundRect">
            <a:avLst/>
          </a:prstGeom>
          <a:solidFill>
            <a:srgbClr val="FFF0B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smtClean="0">
                <a:solidFill>
                  <a:schemeClr val="tx1"/>
                </a:solidFill>
                <a:latin typeface="Arial" charset="0"/>
                <a:ea typeface="Arial" charset="0"/>
                <a:cs typeface="Arial" charset="0"/>
              </a:rPr>
              <a:t>5G study</a:t>
            </a:r>
            <a:endParaRPr lang="en-US" sz="1400" dirty="0">
              <a:solidFill>
                <a:schemeClr val="tx1"/>
              </a:solidFill>
              <a:latin typeface="Arial" charset="0"/>
              <a:ea typeface="Arial" charset="0"/>
              <a:cs typeface="Arial" charset="0"/>
            </a:endParaRPr>
          </a:p>
        </p:txBody>
      </p:sp>
      <p:sp>
        <p:nvSpPr>
          <p:cNvPr id="10" name="Rounded Rectangle 9"/>
          <p:cNvSpPr/>
          <p:nvPr/>
        </p:nvSpPr>
        <p:spPr>
          <a:xfrm>
            <a:off x="2898915" y="2984606"/>
            <a:ext cx="6248041" cy="727234"/>
          </a:xfrm>
          <a:prstGeom prst="roundRect">
            <a:avLst/>
          </a:prstGeom>
          <a:solidFill>
            <a:srgbClr val="00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400" dirty="0" smtClean="0">
                <a:solidFill>
                  <a:schemeClr val="tx1"/>
                </a:solidFill>
                <a:latin typeface="Arial" charset="0"/>
                <a:ea typeface="Arial" charset="0"/>
                <a:cs typeface="Arial" charset="0"/>
              </a:rPr>
              <a:t>5G NR Work Item</a:t>
            </a:r>
          </a:p>
        </p:txBody>
      </p:sp>
      <p:sp>
        <p:nvSpPr>
          <p:cNvPr id="11" name="Rounded Rectangle 10"/>
          <p:cNvSpPr/>
          <p:nvPr/>
        </p:nvSpPr>
        <p:spPr>
          <a:xfrm>
            <a:off x="6087528" y="3347071"/>
            <a:ext cx="857117" cy="364769"/>
          </a:xfrm>
          <a:prstGeom prst="roundRect">
            <a:avLst/>
          </a:prstGeom>
          <a:solidFill>
            <a:srgbClr val="92D05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00" dirty="0" smtClean="0">
                <a:solidFill>
                  <a:schemeClr val="tx1"/>
                </a:solidFill>
                <a:latin typeface="Arial" charset="0"/>
                <a:ea typeface="Arial" charset="0"/>
                <a:cs typeface="Arial" charset="0"/>
              </a:rPr>
              <a:t>5G NR NSA Completion</a:t>
            </a:r>
          </a:p>
        </p:txBody>
      </p:sp>
      <p:sp>
        <p:nvSpPr>
          <p:cNvPr id="14" name="TextBox 13"/>
          <p:cNvSpPr txBox="1"/>
          <p:nvPr/>
        </p:nvSpPr>
        <p:spPr>
          <a:xfrm>
            <a:off x="5156200" y="4874020"/>
            <a:ext cx="2808349" cy="600164"/>
          </a:xfrm>
          <a:prstGeom prst="rect">
            <a:avLst/>
          </a:prstGeom>
          <a:noFill/>
        </p:spPr>
        <p:txBody>
          <a:bodyPr wrap="square" rtlCol="0">
            <a:spAutoFit/>
          </a:bodyPr>
          <a:lstStyle/>
          <a:p>
            <a:pPr algn="ctr"/>
            <a:r>
              <a:rPr lang="en-US" sz="1100" b="1" i="1" dirty="0" smtClean="0">
                <a:solidFill>
                  <a:srgbClr val="FF0000"/>
                </a:solidFill>
                <a:latin typeface="Arial" charset="0"/>
                <a:ea typeface="Arial" charset="0"/>
                <a:cs typeface="Arial" charset="0"/>
              </a:rPr>
              <a:t>Stage 3 completion </a:t>
            </a:r>
            <a:br>
              <a:rPr lang="en-US" sz="1100" b="1" i="1" dirty="0" smtClean="0">
                <a:solidFill>
                  <a:srgbClr val="FF0000"/>
                </a:solidFill>
                <a:latin typeface="Arial" charset="0"/>
                <a:ea typeface="Arial" charset="0"/>
                <a:cs typeface="Arial" charset="0"/>
              </a:rPr>
            </a:br>
            <a:r>
              <a:rPr lang="en-US" sz="1100" b="1" i="1" dirty="0" smtClean="0">
                <a:solidFill>
                  <a:srgbClr val="FF0000"/>
                </a:solidFill>
                <a:latin typeface="Arial" charset="0"/>
                <a:ea typeface="Arial" charset="0"/>
                <a:cs typeface="Arial" charset="0"/>
              </a:rPr>
              <a:t>for Non-Standalone 5G-NR </a:t>
            </a:r>
            <a:r>
              <a:rPr lang="en-US" sz="1100" b="1" i="1" dirty="0" err="1" smtClean="0">
                <a:solidFill>
                  <a:srgbClr val="FF0000"/>
                </a:solidFill>
                <a:latin typeface="Arial" charset="0"/>
                <a:ea typeface="Arial" charset="0"/>
                <a:cs typeface="Arial" charset="0"/>
              </a:rPr>
              <a:t>eMBB</a:t>
            </a:r>
            <a:r>
              <a:rPr lang="en-US" sz="1100" b="1" i="1" dirty="0" smtClean="0">
                <a:solidFill>
                  <a:srgbClr val="FF0000"/>
                </a:solidFill>
                <a:latin typeface="Arial" charset="0"/>
                <a:ea typeface="Arial" charset="0"/>
                <a:cs typeface="Arial" charset="0"/>
              </a:rPr>
              <a:t> </a:t>
            </a:r>
          </a:p>
          <a:p>
            <a:pPr algn="ctr"/>
            <a:r>
              <a:rPr lang="en-US" sz="1100" b="1" i="1" dirty="0" smtClean="0">
                <a:solidFill>
                  <a:srgbClr val="FF0000"/>
                </a:solidFill>
                <a:latin typeface="Arial" charset="0"/>
                <a:ea typeface="Arial" charset="0"/>
                <a:cs typeface="Arial" charset="0"/>
              </a:rPr>
              <a:t>(+ASN.1 freeze in the following quarter)</a:t>
            </a:r>
          </a:p>
        </p:txBody>
      </p:sp>
      <p:sp>
        <p:nvSpPr>
          <p:cNvPr id="21" name="TextBox 20"/>
          <p:cNvSpPr txBox="1"/>
          <p:nvPr/>
        </p:nvSpPr>
        <p:spPr>
          <a:xfrm>
            <a:off x="1134925" y="1364507"/>
            <a:ext cx="716084" cy="461665"/>
          </a:xfrm>
          <a:prstGeom prst="rect">
            <a:avLst/>
          </a:prstGeom>
          <a:noFill/>
        </p:spPr>
        <p:txBody>
          <a:bodyPr wrap="square" rtlCol="0">
            <a:spAutoFit/>
          </a:bodyPr>
          <a:lstStyle/>
          <a:p>
            <a:pPr algn="ctr"/>
            <a:r>
              <a:rPr lang="en-US" sz="1200" b="1" dirty="0" smtClean="0">
                <a:solidFill>
                  <a:srgbClr val="FF0000"/>
                </a:solidFill>
                <a:latin typeface="Arial" charset="0"/>
                <a:ea typeface="Arial" charset="0"/>
                <a:cs typeface="Arial" charset="0"/>
              </a:rPr>
              <a:t>RAN </a:t>
            </a:r>
            <a:br>
              <a:rPr lang="en-US" sz="1200" b="1" dirty="0" smtClean="0">
                <a:solidFill>
                  <a:srgbClr val="FF0000"/>
                </a:solidFill>
                <a:latin typeface="Arial" charset="0"/>
                <a:ea typeface="Arial" charset="0"/>
                <a:cs typeface="Arial" charset="0"/>
              </a:rPr>
            </a:br>
            <a:r>
              <a:rPr lang="en-US" sz="1200" b="1" dirty="0" smtClean="0">
                <a:solidFill>
                  <a:srgbClr val="FF0000"/>
                </a:solidFill>
                <a:latin typeface="Arial" charset="0"/>
                <a:ea typeface="Arial" charset="0"/>
                <a:cs typeface="Arial" charset="0"/>
              </a:rPr>
              <a:t>#74</a:t>
            </a:r>
          </a:p>
        </p:txBody>
      </p:sp>
      <p:sp>
        <p:nvSpPr>
          <p:cNvPr id="24" name="TextBox 23"/>
          <p:cNvSpPr txBox="1"/>
          <p:nvPr/>
        </p:nvSpPr>
        <p:spPr>
          <a:xfrm>
            <a:off x="2381717" y="1368297"/>
            <a:ext cx="716084" cy="461665"/>
          </a:xfrm>
          <a:prstGeom prst="rect">
            <a:avLst/>
          </a:prstGeom>
          <a:noFill/>
        </p:spPr>
        <p:txBody>
          <a:bodyPr wrap="square" rtlCol="0">
            <a:spAutoFit/>
          </a:bodyPr>
          <a:lstStyle/>
          <a:p>
            <a:pPr algn="ctr"/>
            <a:r>
              <a:rPr lang="en-US" sz="1200" b="1" dirty="0" smtClean="0">
                <a:solidFill>
                  <a:srgbClr val="FF0000"/>
                </a:solidFill>
                <a:latin typeface="Arial" charset="0"/>
                <a:ea typeface="Arial" charset="0"/>
                <a:cs typeface="Arial" charset="0"/>
              </a:rPr>
              <a:t>RAN </a:t>
            </a:r>
            <a:br>
              <a:rPr lang="en-US" sz="1200" b="1" dirty="0" smtClean="0">
                <a:solidFill>
                  <a:srgbClr val="FF0000"/>
                </a:solidFill>
                <a:latin typeface="Arial" charset="0"/>
                <a:ea typeface="Arial" charset="0"/>
                <a:cs typeface="Arial" charset="0"/>
              </a:rPr>
            </a:br>
            <a:r>
              <a:rPr lang="en-US" sz="1200" b="1" dirty="0" smtClean="0">
                <a:solidFill>
                  <a:srgbClr val="FF0000"/>
                </a:solidFill>
                <a:latin typeface="Arial" charset="0"/>
                <a:ea typeface="Arial" charset="0"/>
                <a:cs typeface="Arial" charset="0"/>
              </a:rPr>
              <a:t>#75</a:t>
            </a:r>
          </a:p>
        </p:txBody>
      </p:sp>
      <p:sp>
        <p:nvSpPr>
          <p:cNvPr id="25" name="TextBox 24"/>
          <p:cNvSpPr txBox="1"/>
          <p:nvPr/>
        </p:nvSpPr>
        <p:spPr>
          <a:xfrm>
            <a:off x="6191822" y="1354787"/>
            <a:ext cx="716084" cy="461665"/>
          </a:xfrm>
          <a:prstGeom prst="rect">
            <a:avLst/>
          </a:prstGeom>
          <a:noFill/>
        </p:spPr>
        <p:txBody>
          <a:bodyPr wrap="square" rtlCol="0">
            <a:spAutoFit/>
          </a:bodyPr>
          <a:lstStyle/>
          <a:p>
            <a:pPr algn="ctr"/>
            <a:r>
              <a:rPr lang="en-US" sz="1200" b="1" dirty="0" smtClean="0">
                <a:solidFill>
                  <a:srgbClr val="FF0000"/>
                </a:solidFill>
                <a:latin typeface="Arial" charset="0"/>
                <a:ea typeface="Arial" charset="0"/>
                <a:cs typeface="Arial" charset="0"/>
              </a:rPr>
              <a:t>RAN </a:t>
            </a:r>
            <a:br>
              <a:rPr lang="en-US" sz="1200" b="1" dirty="0" smtClean="0">
                <a:solidFill>
                  <a:srgbClr val="FF0000"/>
                </a:solidFill>
                <a:latin typeface="Arial" charset="0"/>
                <a:ea typeface="Arial" charset="0"/>
                <a:cs typeface="Arial" charset="0"/>
              </a:rPr>
            </a:br>
            <a:r>
              <a:rPr lang="en-US" sz="1200" b="1" dirty="0" smtClean="0">
                <a:solidFill>
                  <a:srgbClr val="FF0000"/>
                </a:solidFill>
                <a:latin typeface="Arial" charset="0"/>
                <a:ea typeface="Arial" charset="0"/>
                <a:cs typeface="Arial" charset="0"/>
              </a:rPr>
              <a:t>#78</a:t>
            </a:r>
          </a:p>
        </p:txBody>
      </p:sp>
      <p:sp>
        <p:nvSpPr>
          <p:cNvPr id="26" name="TextBox 25"/>
          <p:cNvSpPr txBox="1"/>
          <p:nvPr/>
        </p:nvSpPr>
        <p:spPr>
          <a:xfrm>
            <a:off x="8153793" y="1368297"/>
            <a:ext cx="2155844" cy="461665"/>
          </a:xfrm>
          <a:prstGeom prst="rect">
            <a:avLst/>
          </a:prstGeom>
          <a:noFill/>
        </p:spPr>
        <p:txBody>
          <a:bodyPr wrap="square" rtlCol="0">
            <a:spAutoFit/>
          </a:bodyPr>
          <a:lstStyle/>
          <a:p>
            <a:pPr algn="ctr"/>
            <a:r>
              <a:rPr lang="en-US" sz="1200" b="1" dirty="0" smtClean="0">
                <a:solidFill>
                  <a:srgbClr val="FF0000"/>
                </a:solidFill>
                <a:latin typeface="Arial" charset="0"/>
                <a:ea typeface="Arial" charset="0"/>
                <a:cs typeface="Arial" charset="0"/>
              </a:rPr>
              <a:t>RAN #80</a:t>
            </a:r>
            <a:br>
              <a:rPr lang="en-US" sz="1200" b="1" dirty="0" smtClean="0">
                <a:solidFill>
                  <a:srgbClr val="FF0000"/>
                </a:solidFill>
                <a:latin typeface="Arial" charset="0"/>
                <a:ea typeface="Arial" charset="0"/>
                <a:cs typeface="Arial" charset="0"/>
              </a:rPr>
            </a:br>
            <a:r>
              <a:rPr lang="en-US" sz="1200" b="1" dirty="0" smtClean="0">
                <a:solidFill>
                  <a:srgbClr val="FF0000"/>
                </a:solidFill>
                <a:latin typeface="Arial" charset="0"/>
                <a:ea typeface="Arial" charset="0"/>
                <a:cs typeface="Arial" charset="0"/>
              </a:rPr>
              <a:t> (Rel-15 completion)</a:t>
            </a:r>
          </a:p>
        </p:txBody>
      </p:sp>
      <p:sp>
        <p:nvSpPr>
          <p:cNvPr id="27" name="Rounded Rectangle 26"/>
          <p:cNvSpPr/>
          <p:nvPr/>
        </p:nvSpPr>
        <p:spPr>
          <a:xfrm>
            <a:off x="9292072" y="2980386"/>
            <a:ext cx="2404961" cy="731453"/>
          </a:xfrm>
          <a:prstGeom prst="roundRect">
            <a:avLst/>
          </a:prstGeom>
          <a:pattFill prst="lgConfetti">
            <a:fgClr>
              <a:srgbClr val="FFF0B0"/>
            </a:fgClr>
            <a:bgClr>
              <a:srgbClr val="00FF00"/>
            </a:bgClr>
          </a:patt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smtClean="0">
                <a:solidFill>
                  <a:schemeClr val="bg1">
                    <a:lumMod val="65000"/>
                  </a:schemeClr>
                </a:solidFill>
                <a:latin typeface="Arial" charset="0"/>
                <a:ea typeface="Arial" charset="0"/>
                <a:cs typeface="Arial" charset="0"/>
              </a:rPr>
              <a:t>Further evolution </a:t>
            </a:r>
          </a:p>
        </p:txBody>
      </p:sp>
      <p:sp>
        <p:nvSpPr>
          <p:cNvPr id="30" name="Rounded Rectangle 29"/>
          <p:cNvSpPr/>
          <p:nvPr/>
        </p:nvSpPr>
        <p:spPr>
          <a:xfrm>
            <a:off x="8581684" y="3347070"/>
            <a:ext cx="857117" cy="364769"/>
          </a:xfrm>
          <a:prstGeom prst="roundRect">
            <a:avLst/>
          </a:prstGeom>
          <a:solidFill>
            <a:srgbClr val="92D05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00" dirty="0" smtClean="0">
                <a:solidFill>
                  <a:schemeClr val="tx1"/>
                </a:solidFill>
                <a:latin typeface="Arial" charset="0"/>
                <a:ea typeface="Arial" charset="0"/>
                <a:cs typeface="Arial" charset="0"/>
              </a:rPr>
              <a:t>5G NR SA Completion</a:t>
            </a:r>
          </a:p>
        </p:txBody>
      </p:sp>
      <p:cxnSp>
        <p:nvCxnSpPr>
          <p:cNvPr id="4" name="Straight Arrow Connector 3"/>
          <p:cNvCxnSpPr/>
          <p:nvPr/>
        </p:nvCxnSpPr>
        <p:spPr>
          <a:xfrm>
            <a:off x="6549864" y="3835730"/>
            <a:ext cx="0"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7888349" y="4874020"/>
            <a:ext cx="2140454" cy="769441"/>
          </a:xfrm>
          <a:prstGeom prst="rect">
            <a:avLst/>
          </a:prstGeom>
          <a:noFill/>
        </p:spPr>
        <p:txBody>
          <a:bodyPr wrap="square" rtlCol="0">
            <a:spAutoFit/>
          </a:bodyPr>
          <a:lstStyle/>
          <a:p>
            <a:pPr algn="ctr"/>
            <a:r>
              <a:rPr lang="en-US" sz="1100" b="1" i="1" dirty="0" smtClean="0">
                <a:solidFill>
                  <a:srgbClr val="FF0000"/>
                </a:solidFill>
                <a:latin typeface="Arial" charset="0"/>
                <a:ea typeface="Arial" charset="0"/>
                <a:cs typeface="Arial" charset="0"/>
              </a:rPr>
              <a:t>Stage 3 completion </a:t>
            </a:r>
            <a:br>
              <a:rPr lang="en-US" sz="1100" b="1" i="1" dirty="0" smtClean="0">
                <a:solidFill>
                  <a:srgbClr val="FF0000"/>
                </a:solidFill>
                <a:latin typeface="Arial" charset="0"/>
                <a:ea typeface="Arial" charset="0"/>
                <a:cs typeface="Arial" charset="0"/>
              </a:rPr>
            </a:br>
            <a:r>
              <a:rPr lang="en-US" sz="1100" b="1" i="1" dirty="0" smtClean="0">
                <a:solidFill>
                  <a:srgbClr val="FF0000"/>
                </a:solidFill>
                <a:latin typeface="Arial" charset="0"/>
                <a:ea typeface="Arial" charset="0"/>
                <a:cs typeface="Arial" charset="0"/>
              </a:rPr>
              <a:t>for Standalone 5G-NR </a:t>
            </a:r>
          </a:p>
          <a:p>
            <a:pPr algn="ctr"/>
            <a:r>
              <a:rPr lang="en-US" sz="1100" b="1" i="1" dirty="0" smtClean="0">
                <a:solidFill>
                  <a:srgbClr val="FF0000"/>
                </a:solidFill>
                <a:latin typeface="Arial" charset="0"/>
                <a:ea typeface="Arial" charset="0"/>
                <a:cs typeface="Arial" charset="0"/>
              </a:rPr>
              <a:t>(+ASN.1 freeze in the following quarter)</a:t>
            </a:r>
          </a:p>
        </p:txBody>
      </p:sp>
      <p:cxnSp>
        <p:nvCxnSpPr>
          <p:cNvPr id="20" name="Straight Arrow Connector 19"/>
          <p:cNvCxnSpPr/>
          <p:nvPr/>
        </p:nvCxnSpPr>
        <p:spPr>
          <a:xfrm>
            <a:off x="8958576" y="3835730"/>
            <a:ext cx="0" cy="9144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160324"/>
      </p:ext>
    </p:extLst>
  </p:cSld>
  <p:clrMapOvr>
    <a:masterClrMapping/>
  </p:clrMapOvr>
  <p:timing>
    <p:tnLst>
      <p:par>
        <p:cTn id="1" dur="indefinite" restart="never" nodeType="tmRoot"/>
      </p:par>
    </p:tnLst>
  </p:timing>
</p:sld>
</file>

<file path=ppt/theme/theme1.xml><?xml version="1.0" encoding="utf-8"?>
<a:theme xmlns:a="http://schemas.openxmlformats.org/drawingml/2006/main" name="QTI_Template_NDA_June2014">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QTI_Template_NDA_June2014.pptx [Read-Only]" id="{B3F815BD-EDC6-4FF3-8B60-8846A6C62C81}" vid="{476C100B-29F5-4178-8C11-C261596932F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LongProperties xmlns="http://schemas.microsoft.com/office/2006/metadata/longProperti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E738872EA2B254BB282C4888A396058" ma:contentTypeVersion="3" ma:contentTypeDescription="Create a new document." ma:contentTypeScope="" ma:versionID="30684f21b01b5a5a7b3e59e851f7b54a">
  <xsd:schema xmlns:xsd="http://www.w3.org/2001/XMLSchema" xmlns:xs="http://www.w3.org/2001/XMLSchema" xmlns:p="http://schemas.microsoft.com/office/2006/metadata/properties" xmlns:ns2="b4b33aa9-2354-4d53-bed7-232b42d25ff3" targetNamespace="http://schemas.microsoft.com/office/2006/metadata/properties" ma:root="true" ma:fieldsID="da202ef44ba90aa8e0e2e33062479f09" ns2:_="">
    <xsd:import namespace="b4b33aa9-2354-4d53-bed7-232b42d25ff3"/>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b33aa9-2354-4d53-bed7-232b42d25ff3"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546B763-73A8-4DD5-BB04-A48D336B86DC}">
  <ds:schemaRefs>
    <ds:schemaRef ds:uri="http://schemas.microsoft.com/office/2006/metadata/longProperties"/>
  </ds:schemaRefs>
</ds:datastoreItem>
</file>

<file path=customXml/itemProps2.xml><?xml version="1.0" encoding="utf-8"?>
<ds:datastoreItem xmlns:ds="http://schemas.openxmlformats.org/officeDocument/2006/customXml" ds:itemID="{429C865D-052F-45FE-8367-56AAD7AEAA2C}">
  <ds:schemaRefs>
    <ds:schemaRef ds:uri="http://schemas.microsoft.com/office/2006/documentManagement/types"/>
    <ds:schemaRef ds:uri="http://purl.org/dc/terms/"/>
    <ds:schemaRef ds:uri="http://schemas.microsoft.com/office/2006/metadata/properties"/>
    <ds:schemaRef ds:uri="http://schemas.openxmlformats.org/package/2006/metadata/core-properties"/>
    <ds:schemaRef ds:uri="http://schemas.microsoft.com/office/infopath/2007/PartnerControls"/>
    <ds:schemaRef ds:uri="http://www.w3.org/XML/1998/namespace"/>
    <ds:schemaRef ds:uri="b4b33aa9-2354-4d53-bed7-232b42d25ff3"/>
    <ds:schemaRef ds:uri="http://purl.org/dc/dcmitype/"/>
    <ds:schemaRef ds:uri="http://purl.org/dc/elements/1.1/"/>
  </ds:schemaRefs>
</ds:datastoreItem>
</file>

<file path=customXml/itemProps3.xml><?xml version="1.0" encoding="utf-8"?>
<ds:datastoreItem xmlns:ds="http://schemas.openxmlformats.org/officeDocument/2006/customXml" ds:itemID="{BCDF2A6F-EA3F-4ED4-99A1-F5939F0C75D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b33aa9-2354-4d53-bed7-232b42d25ff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18509</TotalTime>
  <Words>352</Words>
  <Application>Microsoft Macintosh PowerPoint</Application>
  <PresentationFormat>Widescreen</PresentationFormat>
  <Paragraphs>63</Paragraphs>
  <Slides>4</Slides>
  <Notes>2</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vt:i4>
      </vt:variant>
    </vt:vector>
  </HeadingPairs>
  <TitlesOfParts>
    <vt:vector size="15" baseType="lpstr">
      <vt:lpstr>Calibre Regular</vt:lpstr>
      <vt:lpstr>Calibre Semibold</vt:lpstr>
      <vt:lpstr>Courier New</vt:lpstr>
      <vt:lpstr>Qualcomm Office Bold</vt:lpstr>
      <vt:lpstr>Qualcomm Office Light</vt:lpstr>
      <vt:lpstr>Qualcomm Office Regular</vt:lpstr>
      <vt:lpstr>Qualcomm Regular</vt:lpstr>
      <vt:lpstr>Tahoma</vt:lpstr>
      <vt:lpstr>Times New Roman</vt:lpstr>
      <vt:lpstr>Arial</vt:lpstr>
      <vt:lpstr>QTI_Template_NDA_June2014</vt:lpstr>
      <vt:lpstr>PowerPoint Presentation</vt:lpstr>
      <vt:lpstr>Increase in global momentum for the nascent 5G ecosystem</vt:lpstr>
      <vt:lpstr>Proposal</vt:lpstr>
      <vt:lpstr>Proposal (cont.)</vt:lpstr>
    </vt:vector>
  </TitlesOfParts>
  <Manager/>
  <Company/>
  <LinksUpToDate>false</LinksUpToDate>
  <SharedDoc>false</SharedDoc>
  <HyperlinkBase/>
  <HyperlinksChanged>false</HyperlinksChanged>
  <AppVersion>15.0030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dmalladi@qti.qualcomm.com</dc:creator>
  <cp:keywords/>
  <dc:description/>
  <cp:lastModifiedBy>Casaccia, Lorenzo</cp:lastModifiedBy>
  <cp:revision>553</cp:revision>
  <cp:lastPrinted>2017-02-25T22:08:40Z</cp:lastPrinted>
  <dcterms:created xsi:type="dcterms:W3CDTF">2014-07-09T00:20:26Z</dcterms:created>
  <dcterms:modified xsi:type="dcterms:W3CDTF">2017-03-06T09:13:55Z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
    <vt:lpwstr>2M7H2EHAQQQC-113-211044</vt:lpwstr>
  </property>
  <property fmtid="{D5CDD505-2E9C-101B-9397-08002B2CF9AE}" pid="3" name="_dlc_DocIdUrl">
    <vt:lpwstr>https://sharepoint.qualcomm.com/corp/CorpRD/Trahira/_layouts/15/DocIdRedir.aspx?ID=2M7H2EHAQQQC-113-211044, 2M7H2EHAQQQC-113-211044</vt:lpwstr>
  </property>
  <property fmtid="{D5CDD505-2E9C-101B-9397-08002B2CF9AE}" pid="4" name="_dlc_DocIdItemGuid">
    <vt:lpwstr>a134ae3d-0af0-4d53-945b-7906a28daa17</vt:lpwstr>
  </property>
  <property fmtid="{D5CDD505-2E9C-101B-9397-08002B2CF9AE}" pid="5" name="_NewReviewCycle">
    <vt:lpwstr/>
  </property>
</Properties>
</file>