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5981" autoAdjust="0"/>
  </p:normalViewPr>
  <p:slideViewPr>
    <p:cSldViewPr>
      <p:cViewPr varScale="1">
        <p:scale>
          <a:sx n="63" d="100"/>
          <a:sy n="63" d="100"/>
        </p:scale>
        <p:origin x="-1452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‹N›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‹N›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How to manage V2X in RAN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Telecom Italia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7460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</a:t>
            </a:r>
            <a:r>
              <a:rPr lang="en-GB" altLang="ja-JP" b="1" dirty="0" smtClean="0"/>
              <a:t>TSG RAN #75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 smtClean="0"/>
              <a:t>Dubrovnik, </a:t>
            </a:r>
            <a:r>
              <a:rPr lang="en-GB" b="1" dirty="0"/>
              <a:t>Croatia, March 6 - 9,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RP-170493</a:t>
            </a:r>
            <a:endParaRPr lang="en-US" altLang="ja-JP" b="1" dirty="0" smtClean="0"/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it-IT" altLang="ja-JP" dirty="0" smtClean="0"/>
              <a:t>9.1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Guideline for V2X activity in RAN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91877"/>
            <a:ext cx="8784976" cy="5361459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Proposal 1 – naming:</a:t>
            </a:r>
          </a:p>
          <a:p>
            <a:pPr lvl="1"/>
            <a:r>
              <a:rPr lang="en-US" altLang="ko-KR" sz="1600" dirty="0" smtClean="0"/>
              <a:t>Identify a name that conveys to non 3GPP members the concept of a unified solution for V2X services</a:t>
            </a:r>
          </a:p>
          <a:p>
            <a:pPr lvl="1"/>
            <a:r>
              <a:rPr lang="en-US" altLang="ko-KR" sz="1600" dirty="0" smtClean="0"/>
              <a:t>Choose a name like C-V2X (Cellular V2X), 3GPP-V2X </a:t>
            </a:r>
          </a:p>
          <a:p>
            <a:r>
              <a:rPr lang="en-US" altLang="ko-KR" sz="2000" dirty="0" smtClean="0"/>
              <a:t>Proposal 2 – Build upon existing features:</a:t>
            </a:r>
          </a:p>
          <a:p>
            <a:pPr lvl="1"/>
            <a:r>
              <a:rPr lang="en-US" altLang="ko-KR" sz="1600" dirty="0" smtClean="0"/>
              <a:t>The life cycle of a car is much longer than the one for smartphones</a:t>
            </a:r>
          </a:p>
          <a:p>
            <a:pPr lvl="1"/>
            <a:r>
              <a:rPr lang="en-US" altLang="ko-KR" sz="1600" dirty="0" smtClean="0"/>
              <a:t>3GPP should focus the work on features addressing use cases which cannot be addressed in previous Releases</a:t>
            </a:r>
          </a:p>
          <a:p>
            <a:pPr lvl="1"/>
            <a:r>
              <a:rPr lang="en-US" altLang="ko-KR" sz="1600" dirty="0" err="1" smtClean="0"/>
              <a:t>Rel</a:t>
            </a:r>
            <a:r>
              <a:rPr lang="en-US" altLang="ko-KR" sz="1600" dirty="0" smtClean="0"/>
              <a:t> x+1 devices shall support Release x features</a:t>
            </a:r>
          </a:p>
          <a:p>
            <a:r>
              <a:rPr lang="en-US" altLang="ko-KR" sz="2000" dirty="0" smtClean="0"/>
              <a:t>Proposal 3 – Work Item in Release 15:</a:t>
            </a:r>
          </a:p>
          <a:p>
            <a:pPr lvl="1"/>
            <a:r>
              <a:rPr lang="en-US" altLang="ko-KR" sz="1600" dirty="0" smtClean="0"/>
              <a:t>Focus Release 15 to achievable 5G requirements with enhancements of Rel14 V2X, </a:t>
            </a:r>
          </a:p>
          <a:p>
            <a:pPr lvl="2"/>
            <a:r>
              <a:rPr lang="en-US" altLang="ko-KR" sz="1600" dirty="0"/>
              <a:t>e.g.  </a:t>
            </a:r>
            <a:r>
              <a:rPr lang="en-GB" sz="1600" dirty="0"/>
              <a:t>functionalities which can co-exist in the same resource pools as Rel-14 functionality</a:t>
            </a:r>
          </a:p>
          <a:p>
            <a:pPr lvl="1"/>
            <a:r>
              <a:rPr lang="en-GB" altLang="ko-KR" sz="1600" dirty="0" smtClean="0"/>
              <a:t>Allocate the WI to the LTE track in WGs</a:t>
            </a:r>
          </a:p>
          <a:p>
            <a:r>
              <a:rPr lang="en-US" altLang="ko-KR" sz="2000" dirty="0"/>
              <a:t>Proposal </a:t>
            </a:r>
            <a:r>
              <a:rPr lang="en-US" altLang="ko-KR" sz="2000" dirty="0" smtClean="0"/>
              <a:t>4 </a:t>
            </a:r>
            <a:r>
              <a:rPr lang="en-US" altLang="ko-KR" sz="2000" dirty="0"/>
              <a:t>– </a:t>
            </a:r>
            <a:r>
              <a:rPr lang="en-US" altLang="ko-KR" sz="2000" dirty="0" smtClean="0"/>
              <a:t>Study Items:</a:t>
            </a:r>
          </a:p>
          <a:p>
            <a:pPr lvl="1"/>
            <a:r>
              <a:rPr lang="en-US" altLang="ko-KR" sz="1600" dirty="0" smtClean="0"/>
              <a:t>Move feasibility of remaining use cases </a:t>
            </a:r>
            <a:r>
              <a:rPr lang="en-US" altLang="ko-KR" sz="1600" smtClean="0"/>
              <a:t>to Release 16</a:t>
            </a:r>
            <a:endParaRPr lang="en-US" altLang="ko-KR" sz="16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32188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</TotalTime>
  <Words>163</Words>
  <Application>Microsoft Office PowerPoint</Application>
  <PresentationFormat>Presentazione su schermo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Office テーマ</vt:lpstr>
      <vt:lpstr>How to manage V2X in RAN</vt:lpstr>
      <vt:lpstr>Guideline for V2X activity in RAN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Romano Giovanni</cp:lastModifiedBy>
  <cp:revision>151</cp:revision>
  <dcterms:created xsi:type="dcterms:W3CDTF">2017-01-10T15:55:54Z</dcterms:created>
  <dcterms:modified xsi:type="dcterms:W3CDTF">2017-02-28T13:30:36Z</dcterms:modified>
</cp:coreProperties>
</file>