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WF on the scope and timeline of shortened TTI and processing time for LTE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Huawei, HiSilicon, Vodafone, China Unicom, LG </a:t>
            </a:r>
            <a:r>
              <a:rPr lang="en-US" altLang="zh-CN" sz="2400" dirty="0" err="1" smtClean="0"/>
              <a:t>Uplus</a:t>
            </a:r>
            <a:r>
              <a:rPr lang="en-US" altLang="zh-CN" sz="2400" dirty="0" smtClean="0"/>
              <a:t>, SK telecom, KT, Telecom Italia, </a:t>
            </a:r>
            <a:r>
              <a:rPr lang="en-GB" altLang="zh-CN" sz="2400" dirty="0" smtClean="0"/>
              <a:t>BT, T-Mobile USA, Deutsche Telekom, Orange, </a:t>
            </a:r>
            <a:r>
              <a:rPr lang="en-GB" altLang="zh-CN" sz="2400" dirty="0" err="1" smtClean="0"/>
              <a:t>Telefónica</a:t>
            </a:r>
            <a:r>
              <a:rPr lang="en-GB" altLang="zh-CN" sz="2400" dirty="0" smtClean="0"/>
              <a:t>, Telstra, KPN, </a:t>
            </a:r>
            <a:r>
              <a:rPr lang="en-US" altLang="zh-CN" sz="2400" dirty="0" smtClean="0"/>
              <a:t>CATT, CATR, OPPO, </a:t>
            </a:r>
            <a:r>
              <a:rPr lang="en-US" altLang="zh-CN" sz="2400" dirty="0" err="1" smtClean="0"/>
              <a:t>InterDigital</a:t>
            </a:r>
            <a:r>
              <a:rPr lang="en-US" altLang="zh-CN" sz="2400" dirty="0" smtClean="0"/>
              <a:t>, Samsung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40466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3GPP TSG RAN Meeting #73</a:t>
            </a:r>
          </a:p>
          <a:p>
            <a:pPr lvl="0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New Orleans, USA, September 19 - 22, 2016</a:t>
            </a:r>
            <a:endParaRPr lang="zh-CN" altLang="en-US" b="1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24328" y="406405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RP-161920</a:t>
            </a:r>
            <a:endParaRPr lang="en-US" altLang="zh-CN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algn="r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AI: 10.11.1</a:t>
            </a:r>
            <a:endParaRPr lang="zh-CN" altLang="en-US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47861"/>
            <a:ext cx="8640960" cy="4929411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Current scope of shortened TTI and processing time for LTE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Processing time reduction for legacy 1ms TTI, for FS1/2/3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For FS1,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design based on</a:t>
            </a:r>
          </a:p>
          <a:p>
            <a:pPr lvl="2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2-symbol and 7-symbol for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sPDSCH</a:t>
            </a:r>
            <a:endParaRPr lang="en-US" altLang="zh-CN" sz="1800" dirty="0" smtClean="0"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2-symbol, 4-symbol , and 7-symbol for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with possible down selection on supported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sTTI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duration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For FS2,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design based on 7-symbol 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Both CRS based and DMRS based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included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Both CA and non-CA included</a:t>
            </a:r>
          </a:p>
          <a:p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504" y="4293096"/>
          <a:ext cx="8985633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411"/>
                <a:gridCol w="902018"/>
                <a:gridCol w="902018"/>
                <a:gridCol w="798830"/>
                <a:gridCol w="798830"/>
                <a:gridCol w="798830"/>
                <a:gridCol w="798830"/>
                <a:gridCol w="902018"/>
                <a:gridCol w="902018"/>
                <a:gridCol w="798830"/>
              </a:tblGrid>
              <a:tr h="168563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/>
                        <a:t>2016.10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2016.11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2018.2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3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</a:t>
                      </a:r>
                      <a:r>
                        <a:rPr lang="en-US" altLang="zh-CN" sz="160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Proposals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3600400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Complete the following objectives 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(including striving to complete the 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corresponding ASN.1) by RAN#76, with further discussions on which release to include the following objectives in future RAN meetings </a:t>
            </a: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Processing time reduction for legacy 1ms TTI, for FS1/2/3</a:t>
            </a: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For FS1,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design based on</a:t>
            </a:r>
          </a:p>
          <a:p>
            <a:pPr lvl="2"/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2-symbol for 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sPDSCH</a:t>
            </a:r>
            <a:endParaRPr lang="en-US" altLang="zh-CN" sz="1600" dirty="0" smtClean="0"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2-symbol for 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sPUCCH</a:t>
            </a:r>
            <a:endParaRPr lang="en-US" altLang="zh-CN" sz="16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CRS based and DMRS based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for FS1</a:t>
            </a: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DL CA and UL non-CA for FS1</a:t>
            </a:r>
          </a:p>
          <a:p>
            <a:pPr lvl="0" fontAlgn="base">
              <a:spcAft>
                <a:spcPct val="0"/>
              </a:spcAft>
              <a:buClr>
                <a:prstClr val="white">
                  <a:lumMod val="50000"/>
                </a:prstClr>
              </a:buClr>
              <a:buFontTx/>
              <a:buChar char="•"/>
            </a:pPr>
            <a:r>
              <a:rPr lang="en-US" altLang="zh-CN" sz="2000" kern="0" dirty="0" smtClean="0">
                <a:latin typeface="Calibri" pitchFamily="34" charset="0"/>
                <a:ea typeface="华文细黑"/>
                <a:cs typeface="Calibri" pitchFamily="34" charset="0"/>
              </a:rPr>
              <a:t>The other objectives will be completed by RAN#77 as currently planned, and will be discussed in WG meetings before RAN#76</a:t>
            </a:r>
          </a:p>
          <a:p>
            <a:pPr lvl="0" fontAlgn="base">
              <a:spcAft>
                <a:spcPct val="0"/>
              </a:spcAft>
              <a:buClr>
                <a:prstClr val="white">
                  <a:lumMod val="50000"/>
                </a:prstClr>
              </a:buClr>
              <a:buFontTx/>
              <a:buChar char="•"/>
            </a:pPr>
            <a:endParaRPr lang="en-US" altLang="zh-CN" sz="2000" kern="0" dirty="0" smtClean="0">
              <a:latin typeface="Calibri" pitchFamily="34" charset="0"/>
              <a:ea typeface="华文细黑"/>
              <a:cs typeface="Calibri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863" y="4466416"/>
          <a:ext cx="8985633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411"/>
                <a:gridCol w="902018"/>
                <a:gridCol w="902018"/>
                <a:gridCol w="798830"/>
                <a:gridCol w="798830"/>
                <a:gridCol w="798830"/>
                <a:gridCol w="798830"/>
                <a:gridCol w="902018"/>
                <a:gridCol w="902018"/>
                <a:gridCol w="798830"/>
              </a:tblGrid>
              <a:tr h="168563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/>
                        <a:t>2016.10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2016.11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2018.2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sng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  <a:endParaRPr lang="zh-CN" altLang="en-US" sz="16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sng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trike="sng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</a:t>
                      </a:r>
                      <a:r>
                        <a:rPr lang="en-US" altLang="zh-CN" sz="160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endParaRPr lang="zh-CN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1.5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346</Words>
  <Application>Microsoft Office PowerPoint</Application>
  <PresentationFormat>全屏显示(4:3)</PresentationFormat>
  <Paragraphs>110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the scope and timeline of shortened TTI and processing time for LTE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scope and timeline of Shortened TTI and processing time for LTE</dc:title>
  <dc:creator>shenzukang</dc:creator>
  <cp:lastModifiedBy>Huawei</cp:lastModifiedBy>
  <cp:revision>69</cp:revision>
  <dcterms:created xsi:type="dcterms:W3CDTF">2016-09-21T11:29:08Z</dcterms:created>
  <dcterms:modified xsi:type="dcterms:W3CDTF">2016-09-22T20:51:50Z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(2)FKfNhkCznpswsP/UwS8jJ5hYAVyfx1hjNowFR8dG41dDvC2WyltqrQGTC+PaBdjHaMgY8KFY
REjEcRxzAszdyblI1e0RRm6dPzMP/v6rN4azdniichRGlGGxOipGPflZLp8d6Z1auAF5Imtg
p/GY1iLgheHFT8xL8XHevE2zAGZrPrz6j7IBHqgOYixcABmosHbolEOoWDeuOxUPiA1EEEm1
L3XT4UaKlfSWa6fWjF</vt:lpwstr>
  </property>
  <property fmtid="{D5CDD505-2E9C-101B-9397-08002B2CF9AE}" pid="3" name="_2015_ms_pID_7253431">
    <vt:lpwstr>vf7f4OMBwa8GxO/2uyp6jua3g66c6W3w27GOtObfa1NFRy85ZojN+C
bIoU6H2LjcfPfH0q1tJWsaH4fucD+WlwMIzJUMLux1ZVcGWMBrrJxgL+4sXKVU5RAKOhbopB
T8RxMxRak8LeRunOkWueDO8/9ofPmP7xQsntme7XaHljTKNuFU2dCfmLJyji3DJn/rikaDj/
UjHTR3PB+BeD3Hdw</vt:lpwstr>
  </property>
  <property fmtid="{D5CDD505-2E9C-101B-9397-08002B2CF9AE}" pid="4" name="sflag">
    <vt:lpwstr>1474576252</vt:lpwstr>
  </property>
</Properties>
</file>