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963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2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995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229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504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816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969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875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514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573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25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100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190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2E5D9-1180-49CF-A785-B0091951157C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D4079-11CA-4517-98E8-A6185B50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740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NB-IoT TBS and HARQ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</a:t>
            </a:r>
            <a:r>
              <a:rPr lang="en-US" dirty="0" smtClean="0"/>
              <a:t>AT&amp;T, CHTTL, Deutsch </a:t>
            </a:r>
            <a:r>
              <a:rPr lang="en-US" dirty="0" smtClean="0"/>
              <a:t>Telekom, </a:t>
            </a:r>
            <a:r>
              <a:rPr lang="en-US" dirty="0" err="1" smtClean="0"/>
              <a:t>MediaTek</a:t>
            </a:r>
            <a:r>
              <a:rPr lang="en-US" dirty="0" smtClean="0"/>
              <a:t>, Softbank, </a:t>
            </a:r>
            <a:r>
              <a:rPr lang="en-US" dirty="0" smtClean="0"/>
              <a:t>Vodafone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5407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RP-161873</a:t>
            </a:r>
            <a:endParaRPr lang="en-US" altLang="en-US" sz="1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73</a:t>
            </a:r>
            <a:endParaRPr lang="en-US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New Orleans, USA, September 19-22,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10.4.17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Document for: 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1049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60914"/>
          </a:xfrm>
        </p:spPr>
        <p:txBody>
          <a:bodyPr>
            <a:normAutofit/>
          </a:bodyPr>
          <a:lstStyle/>
          <a:p>
            <a:r>
              <a:rPr lang="en-US" dirty="0" smtClean="0"/>
              <a:t>Add the following objective into the Rel-14 NB-IoT WID:</a:t>
            </a:r>
          </a:p>
          <a:p>
            <a:pPr marL="457200" lvl="1" indent="0" hangingPunct="0">
              <a:buNone/>
            </a:pPr>
            <a:r>
              <a:rPr lang="en-US" b="1" u="sng" dirty="0"/>
              <a:t>Power consumption and latency reduction</a:t>
            </a:r>
            <a:endParaRPr lang="en-US" dirty="0"/>
          </a:p>
          <a:p>
            <a:pPr lvl="1" hangingPunct="0"/>
            <a:r>
              <a:rPr lang="en-US" b="1" dirty="0" smtClean="0"/>
              <a:t>Support </a:t>
            </a:r>
            <a:r>
              <a:rPr lang="en-US" b="1" dirty="0"/>
              <a:t>in DL and UL for </a:t>
            </a:r>
            <a:r>
              <a:rPr lang="en-US" b="1" dirty="0" smtClean="0"/>
              <a:t>2 HARQ processes and larger </a:t>
            </a:r>
            <a:r>
              <a:rPr lang="en-US" b="1" dirty="0"/>
              <a:t>maximum TBS [RAN1, RAN2, RAN4</a:t>
            </a:r>
            <a:r>
              <a:rPr lang="en-US" b="1" dirty="0" smtClean="0"/>
              <a:t>].</a:t>
            </a:r>
            <a:endParaRPr lang="en-US" dirty="0" smtClean="0"/>
          </a:p>
          <a:p>
            <a:r>
              <a:rPr lang="en-US" dirty="0" smtClean="0"/>
              <a:t>Approve the attached time budget amendment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4950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 budget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" y="2457211"/>
            <a:ext cx="12169267" cy="19435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73558"/>
            <a:ext cx="10327363" cy="196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61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92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WF on NB-IoT TBS and HARQ</vt:lpstr>
      <vt:lpstr>Proposals</vt:lpstr>
      <vt:lpstr>TU budget</vt:lpstr>
    </vt:vector>
  </TitlesOfParts>
  <Company>Huawei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Webb</dc:creator>
  <cp:lastModifiedBy>Huawei</cp:lastModifiedBy>
  <cp:revision>35</cp:revision>
  <dcterms:created xsi:type="dcterms:W3CDTF">2015-12-04T17:15:51Z</dcterms:created>
  <dcterms:modified xsi:type="dcterms:W3CDTF">2016-09-22T15:32:53Z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1474552820</vt:lpwstr>
  </property>
</Properties>
</file>