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779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95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2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04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816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69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87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14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7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25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0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9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74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CATT, Deutsche Telekom, </a:t>
            </a:r>
            <a:r>
              <a:rPr lang="en-US" dirty="0" smtClean="0"/>
              <a:t>Ericsson, </a:t>
            </a:r>
            <a:r>
              <a:rPr lang="en-US" dirty="0" err="1" smtClean="0"/>
              <a:t>Fraunhofer</a:t>
            </a:r>
            <a:r>
              <a:rPr lang="en-US" dirty="0" smtClean="0"/>
              <a:t> IIS, Intel</a:t>
            </a:r>
            <a:r>
              <a:rPr lang="en-US" dirty="0" smtClean="0"/>
              <a:t>, ITL, </a:t>
            </a:r>
            <a:r>
              <a:rPr lang="en-US" dirty="0" err="1" smtClean="0"/>
              <a:t>MediaTek</a:t>
            </a:r>
            <a:r>
              <a:rPr lang="en-US" dirty="0" smtClean="0"/>
              <a:t>, Nokia, Qualcomm, T-Mobile USA, 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54072" y="217765"/>
            <a:ext cx="1374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RP-161872</a:t>
            </a:r>
            <a:endParaRPr lang="en-US" altLang="en-US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73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 Orleans, USA, September 19-22,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10.4.17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104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71857"/>
            <a:ext cx="10515600" cy="1325563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88391"/>
            <a:ext cx="10515600" cy="5434987"/>
          </a:xfrm>
        </p:spPr>
        <p:txBody>
          <a:bodyPr>
            <a:noAutofit/>
          </a:bodyPr>
          <a:lstStyle/>
          <a:p>
            <a:r>
              <a:rPr lang="en-US" sz="2400" dirty="0" smtClean="0"/>
              <a:t>OTDOA is supported</a:t>
            </a:r>
            <a:endParaRPr lang="en-US" sz="2400" strike="sngStrike" dirty="0" smtClean="0"/>
          </a:p>
          <a:p>
            <a:pPr lvl="1"/>
            <a:r>
              <a:rPr lang="en-US" sz="2000" dirty="0" smtClean="0"/>
              <a:t>Baseline signal(s) are: </a:t>
            </a:r>
            <a:r>
              <a:rPr lang="en-US" sz="2000" dirty="0"/>
              <a:t>NB-IoT </a:t>
            </a:r>
            <a:r>
              <a:rPr lang="en-US" sz="2000" dirty="0" smtClean="0"/>
              <a:t>Rel-13 signals, LTE CRS/PRS in 1 PRB</a:t>
            </a:r>
          </a:p>
          <a:p>
            <a:pPr lvl="1"/>
            <a:r>
              <a:rPr lang="en-US" sz="2000" dirty="0" smtClean="0"/>
              <a:t>To use a new signal other than above, RAN1 should find substantial performance/UE complexity benefit over using a signal in the above list, without significant UE complexity or power consumption impact</a:t>
            </a:r>
          </a:p>
          <a:p>
            <a:endParaRPr lang="en-US" sz="2400" dirty="0" smtClean="0"/>
          </a:p>
          <a:p>
            <a:r>
              <a:rPr lang="en-US" sz="2400" dirty="0" smtClean="0"/>
              <a:t>UTDOA </a:t>
            </a:r>
            <a:r>
              <a:rPr lang="en-US" sz="2400" dirty="0"/>
              <a:t>positioning is supported under the following </a:t>
            </a:r>
            <a:r>
              <a:rPr lang="en-US" sz="2400" dirty="0" smtClean="0"/>
              <a:t>conditions:</a:t>
            </a:r>
            <a:endParaRPr lang="en-US" sz="2400" dirty="0"/>
          </a:p>
          <a:p>
            <a:pPr lvl="1"/>
            <a:r>
              <a:rPr lang="en-US" sz="2000" dirty="0" smtClean="0"/>
              <a:t>It </a:t>
            </a:r>
            <a:r>
              <a:rPr lang="en-US" sz="2000" dirty="0"/>
              <a:t>uses an existing NB-IoT transmission</a:t>
            </a:r>
          </a:p>
          <a:p>
            <a:pPr lvl="1"/>
            <a:r>
              <a:rPr lang="en-US" sz="2000" dirty="0"/>
              <a:t>It can be used by </a:t>
            </a:r>
            <a:r>
              <a:rPr lang="en-US" sz="2000" dirty="0" smtClean="0"/>
              <a:t>Rel-13 UEs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400" dirty="0" smtClean="0"/>
              <a:t>Any signal used for positioning needs to have its accuracy, complexity, UE power consumption performance confirmed in RAN1</a:t>
            </a:r>
          </a:p>
          <a:p>
            <a:pPr lvl="1"/>
            <a:r>
              <a:rPr lang="en-US" sz="2000" dirty="0" smtClean="0"/>
              <a:t>Final approval of RAN3, RAN4 CRs relating to a particular method (OTDOA/UTDOA) are conditional on this RAN1 verification</a:t>
            </a:r>
          </a:p>
        </p:txBody>
      </p:sp>
    </p:spTree>
    <p:extLst>
      <p:ext uri="{BB962C8B-B14F-4D97-AF65-F5344CB8AC3E}">
        <p14:creationId xmlns:p14="http://schemas.microsoft.com/office/powerpoint/2010/main" val="254950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</TotalTime>
  <Words>172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WF on NB-IoT positioning</vt:lpstr>
      <vt:lpstr>Proposals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Webb</dc:creator>
  <cp:lastModifiedBy>Huawei</cp:lastModifiedBy>
  <cp:revision>71</cp:revision>
  <dcterms:created xsi:type="dcterms:W3CDTF">2015-12-04T17:15:51Z</dcterms:created>
  <dcterms:modified xsi:type="dcterms:W3CDTF">2016-09-22T15:50:37Z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1474559123</vt:lpwstr>
  </property>
</Properties>
</file>