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10/03/2016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err="1" smtClean="0"/>
              <a:t>Way</a:t>
            </a:r>
            <a:r>
              <a:rPr lang="es-ES" dirty="0" smtClean="0"/>
              <a:t> forward </a:t>
            </a:r>
            <a:r>
              <a:rPr lang="es-ES" dirty="0" err="1" smtClean="0"/>
              <a:t>on</a:t>
            </a:r>
            <a:r>
              <a:rPr lang="es-ES" dirty="0" smtClean="0"/>
              <a:t> OTA TRP/TRS BHH </a:t>
            </a:r>
            <a:r>
              <a:rPr lang="es-ES" dirty="0" err="1" smtClean="0"/>
              <a:t>requirements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UMTS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sz="3000" b="1" dirty="0" err="1" smtClean="0"/>
              <a:t>Source</a:t>
            </a:r>
            <a:r>
              <a:rPr lang="es-ES" sz="3000" b="1" dirty="0" smtClean="0"/>
              <a:t>: Vodafone, Motorola Mobility, Nokia Networks</a:t>
            </a:r>
          </a:p>
          <a:p>
            <a:pPr hangingPunct="0"/>
            <a:r>
              <a:rPr lang="en-GB" b="1" dirty="0" smtClean="0"/>
              <a:t>AI: 10.7.1</a:t>
            </a:r>
            <a:endParaRPr lang="en-GB" b="1" dirty="0"/>
          </a:p>
          <a:p>
            <a:pPr hangingPunct="0"/>
            <a:r>
              <a:rPr lang="en-GB" b="1" dirty="0"/>
              <a:t>Document </a:t>
            </a:r>
            <a:r>
              <a:rPr lang="en-GB" b="1" dirty="0" smtClean="0"/>
              <a:t>for: Approval</a:t>
            </a:r>
            <a:endParaRPr lang="en-US" b="1" dirty="0"/>
          </a:p>
          <a:p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76256" y="260649"/>
            <a:ext cx="1867744" cy="735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b="1" dirty="0" smtClean="0"/>
              <a:t>RP-160651</a:t>
            </a:r>
            <a:endParaRPr lang="en-GB" sz="28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1520" y="-27384"/>
            <a:ext cx="5328592" cy="11521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000" b="1" dirty="0" smtClean="0"/>
              <a:t>3GPP TSG RAN#71</a:t>
            </a:r>
          </a:p>
          <a:p>
            <a:pPr algn="l"/>
            <a:r>
              <a:rPr lang="es-ES" sz="2000" b="1" dirty="0" err="1" smtClean="0"/>
              <a:t>Gothenburg</a:t>
            </a:r>
            <a:r>
              <a:rPr lang="es-ES" sz="2000" b="1" dirty="0" smtClean="0"/>
              <a:t>, </a:t>
            </a:r>
            <a:r>
              <a:rPr lang="es-ES" sz="2000" b="1" dirty="0" err="1" smtClean="0"/>
              <a:t>Sweden</a:t>
            </a:r>
            <a:r>
              <a:rPr lang="es-ES" sz="2000" b="1" dirty="0" smtClean="0"/>
              <a:t>, 7th – 10th </a:t>
            </a:r>
            <a:r>
              <a:rPr lang="es-ES" sz="2000" b="1" dirty="0" err="1" smtClean="0"/>
              <a:t>March</a:t>
            </a:r>
            <a:r>
              <a:rPr lang="es-ES" sz="2000" b="1" dirty="0" smtClean="0"/>
              <a:t> 2016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2292793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RAN </a:t>
            </a:r>
            <a:r>
              <a:rPr lang="es-ES" dirty="0" err="1" smtClean="0"/>
              <a:t>plenary</a:t>
            </a:r>
            <a:r>
              <a:rPr lang="es-ES" dirty="0" smtClean="0"/>
              <a:t> to </a:t>
            </a:r>
            <a:r>
              <a:rPr lang="es-ES" dirty="0" err="1" smtClean="0"/>
              <a:t>task</a:t>
            </a:r>
            <a:r>
              <a:rPr lang="es-ES" dirty="0" smtClean="0"/>
              <a:t> RAN4 to </a:t>
            </a:r>
            <a:r>
              <a:rPr lang="es-ES" dirty="0" err="1" smtClean="0"/>
              <a:t>finalise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OTA TRP and TRS UTRA BHH </a:t>
            </a:r>
            <a:r>
              <a:rPr lang="es-ES" dirty="0" err="1" smtClean="0"/>
              <a:t>requirements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at </a:t>
            </a:r>
            <a:r>
              <a:rPr lang="es-ES" dirty="0" err="1" smtClean="0"/>
              <a:t>least</a:t>
            </a:r>
            <a:r>
              <a:rPr lang="es-ES" dirty="0" smtClean="0"/>
              <a:t> Band I/II/V/VIII </a:t>
            </a:r>
            <a:r>
              <a:rPr lang="es-ES" dirty="0" err="1" smtClean="0"/>
              <a:t>by</a:t>
            </a:r>
            <a:r>
              <a:rPr lang="es-ES" dirty="0" smtClean="0"/>
              <a:t> RAN#72. </a:t>
            </a:r>
            <a:r>
              <a:rPr lang="es-ES" dirty="0" err="1" smtClean="0"/>
              <a:t>If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work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 </a:t>
            </a:r>
            <a:r>
              <a:rPr lang="es-ES" dirty="0" err="1" smtClean="0"/>
              <a:t>completed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that</a:t>
            </a:r>
            <a:r>
              <a:rPr lang="es-ES" dirty="0" smtClean="0"/>
              <a:t> time, RAN </a:t>
            </a:r>
            <a:r>
              <a:rPr lang="es-ES" dirty="0" err="1" smtClean="0"/>
              <a:t>plenary</a:t>
            </a:r>
            <a:r>
              <a:rPr lang="es-ES" dirty="0" smtClean="0"/>
              <a:t> </a:t>
            </a:r>
            <a:r>
              <a:rPr lang="es-ES" dirty="0" err="1" smtClean="0"/>
              <a:t>may</a:t>
            </a:r>
            <a:r>
              <a:rPr lang="es-ES" dirty="0" smtClean="0"/>
              <a:t> decide </a:t>
            </a:r>
            <a:r>
              <a:rPr lang="es-ES" dirty="0" err="1" smtClean="0"/>
              <a:t>the</a:t>
            </a:r>
            <a:r>
              <a:rPr lang="es-ES" dirty="0" smtClean="0"/>
              <a:t> UTRA </a:t>
            </a:r>
            <a:r>
              <a:rPr lang="es-ES" dirty="0" err="1" smtClean="0"/>
              <a:t>requirements</a:t>
            </a:r>
            <a:endParaRPr lang="es-ES" dirty="0" smtClean="0"/>
          </a:p>
          <a:p>
            <a:pPr marL="0" indent="0">
              <a:buNone/>
            </a:pP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35027227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Tema de Office</vt:lpstr>
      <vt:lpstr>Way forward on OTA TRP/TRS BHH requirements for UMTS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OTA TRP/TRS BHH requirements for UMTS</dc:title>
  <dc:creator>Frost, Tim, Vodafone Group (tfrostf)</dc:creator>
  <cp:lastModifiedBy>Tim Frost, Vodafone</cp:lastModifiedBy>
  <cp:revision>4</cp:revision>
  <dcterms:created xsi:type="dcterms:W3CDTF">2016-03-10T14:10:14Z</dcterms:created>
  <dcterms:modified xsi:type="dcterms:W3CDTF">2016-03-10T14:38:47Z</dcterms:modified>
</cp:coreProperties>
</file>