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2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RAN4-led SI/WI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AT&amp;T, CATR, CMCC, CHTTL, China Telecom, China Unicom, </a:t>
            </a:r>
            <a:r>
              <a:rPr lang="en-US" dirty="0"/>
              <a:t>Deutsche </a:t>
            </a:r>
            <a:r>
              <a:rPr lang="en-US" dirty="0" smtClean="0"/>
              <a:t>Telekom, Dish </a:t>
            </a:r>
            <a:r>
              <a:rPr lang="en-US" dirty="0" smtClean="0"/>
              <a:t>Network, Intel Corporation, KDDI, </a:t>
            </a:r>
            <a:r>
              <a:rPr lang="en-US" dirty="0" err="1" smtClean="0"/>
              <a:t>LightSquared</a:t>
            </a:r>
            <a:r>
              <a:rPr lang="en-US" dirty="0" smtClean="0"/>
              <a:t>, SK Telecom, </a:t>
            </a:r>
            <a:r>
              <a:rPr lang="en-US" dirty="0" err="1" smtClean="0"/>
              <a:t>SoftBank</a:t>
            </a:r>
            <a:r>
              <a:rPr lang="en-US" dirty="0" smtClean="0"/>
              <a:t> Mobile, Telefonica, </a:t>
            </a:r>
            <a:r>
              <a:rPr lang="en-US" dirty="0" err="1" smtClean="0"/>
              <a:t>TeliaSonera</a:t>
            </a:r>
            <a:r>
              <a:rPr lang="en-US" dirty="0" smtClean="0"/>
              <a:t>, </a:t>
            </a:r>
            <a:r>
              <a:rPr lang="en-US" dirty="0" smtClean="0"/>
              <a:t>T-Mobile </a:t>
            </a:r>
            <a:r>
              <a:rPr lang="en-US" dirty="0" smtClean="0"/>
              <a:t>USA, US Cellular, Verizon Wireless, ZTE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46020" y="232317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RP-150473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26688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/>
              <a:t>3GPP TSG-RAN#67</a:t>
            </a:r>
          </a:p>
          <a:p>
            <a:r>
              <a:rPr lang="en-US" altLang="ja-JP" dirty="0"/>
              <a:t>Shanghai, China, 9 - 12 March 2015</a:t>
            </a:r>
          </a:p>
          <a:p>
            <a:r>
              <a:rPr lang="en-US" altLang="ja-JP" dirty="0"/>
              <a:t>Agenda: 13.1.4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75151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of RAN4-led SI/WI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774596"/>
              </p:ext>
            </p:extLst>
          </p:nvPr>
        </p:nvGraphicFramePr>
        <p:xfrm>
          <a:off x="304800" y="1828800"/>
          <a:ext cx="8686800" cy="447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200"/>
                <a:gridCol w="762000"/>
                <a:gridCol w="5867400"/>
                <a:gridCol w="1219200"/>
              </a:tblGrid>
              <a:tr h="711200">
                <a:tc>
                  <a:txBody>
                    <a:bodyPr/>
                    <a:lstStyle/>
                    <a:p>
                      <a:r>
                        <a:rPr lang="en-US" dirty="0" smtClean="0"/>
                        <a:t>RF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Title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supporting</a:t>
                      </a:r>
                      <a:r>
                        <a:rPr lang="en-US" baseline="0" dirty="0" smtClean="0"/>
                        <a:t> companies</a:t>
                      </a:r>
                      <a:endParaRPr lang="en-US" dirty="0"/>
                    </a:p>
                  </a:txBody>
                  <a:tcPr/>
                </a:tc>
              </a:tr>
              <a:tr h="92456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Yes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Interference</a:t>
                      </a:r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 mitigation for downlink control channels of LTE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34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97840"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Measurement gap enhancement for LTE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24</a:t>
                      </a:r>
                      <a:endParaRPr lang="en-US" dirty="0"/>
                    </a:p>
                  </a:txBody>
                  <a:tcPr/>
                </a:tc>
              </a:tr>
              <a:tr h="497840"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LTE DL 4 Rx antenna ports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/>
                </a:tc>
              </a:tr>
              <a:tr h="711200"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Positioning enhancements for E-UTRA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</a:tr>
              <a:tr h="924560"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MSR BS configurations for LTE for common antenna case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719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Among the RAN4-led SI/WI proposals, control channel IM has the largest number of supporting companies.</a:t>
            </a:r>
          </a:p>
          <a:p>
            <a:r>
              <a:rPr lang="en-US" dirty="0" smtClean="0"/>
              <a:t>The substance/importance of control channel IM has been well recognized and many supporting operators see the need of safe completion of the work within Rel-13 time frame.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86265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Approve RP-150474 in RAN 67</a:t>
            </a:r>
          </a:p>
          <a:p>
            <a:pPr lvl="1"/>
            <a:r>
              <a:rPr lang="en-US" dirty="0" smtClean="0"/>
              <a:t>TUs are allocated from Q3 (RAN4 76).</a:t>
            </a:r>
          </a:p>
        </p:txBody>
      </p:sp>
    </p:spTree>
    <p:extLst>
      <p:ext uri="{BB962C8B-B14F-4D97-AF65-F5344CB8AC3E}">
        <p14:creationId xmlns:p14="http://schemas.microsoft.com/office/powerpoint/2010/main" val="27882552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185</Words>
  <Application>Microsoft Office PowerPoint</Application>
  <PresentationFormat>On-screen Show (4:3)</PresentationFormat>
  <Paragraphs>37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RAN4-led SI/WI</vt:lpstr>
      <vt:lpstr>Overview of RAN4-led SI/WI</vt:lpstr>
      <vt:lpstr>Backgrounds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RAN4-led SI/WI</dc:title>
  <dc:creator>Han, Seunghee</dc:creator>
  <cp:lastModifiedBy>Han, Seunghee</cp:lastModifiedBy>
  <cp:revision>22</cp:revision>
  <dcterms:created xsi:type="dcterms:W3CDTF">2006-08-16T00:00:00Z</dcterms:created>
  <dcterms:modified xsi:type="dcterms:W3CDTF">2015-03-11T02:44:08Z</dcterms:modified>
</cp:coreProperties>
</file>