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6" r:id="rId5"/>
    <p:sldId id="259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0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2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5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62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49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76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7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6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1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7F8E-8579-4799-A0A6-B2D16D6258D0}" type="datetimeFigureOut">
              <a:rPr kumimoji="1" lang="ja-JP" altLang="en-US" smtClean="0"/>
              <a:t>2015/3/11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6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</a:t>
            </a:r>
            <a:r>
              <a:rPr lang="en-US" altLang="ja-JP" dirty="0" smtClean="0"/>
              <a:t>RAN4-led WI proposals for RAN#67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Agenda: 13.1.4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580112" y="4462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800" dirty="0" smtClean="0"/>
              <a:t>RP-150469</a:t>
            </a:r>
            <a:endParaRPr kumimoji="1"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343230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412776"/>
            <a:ext cx="8507288" cy="471338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 smtClean="0"/>
              <a:t>There are following R4 related WI/SI in RAN#67.</a:t>
            </a:r>
          </a:p>
          <a:p>
            <a:r>
              <a:rPr lang="en-US" altLang="ja-JP" sz="2000" dirty="0" smtClean="0"/>
              <a:t>The proposed way forward is applicable to R4 RRM/Demodulation part. </a:t>
            </a:r>
          </a:p>
          <a:p>
            <a:pPr lvl="1"/>
            <a:r>
              <a:rPr lang="en-US" altLang="ja-JP" sz="1600" dirty="0" smtClean="0"/>
              <a:t>Note that 4Rx is associated with RF but this aspect is not handled in this document.</a:t>
            </a: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213185"/>
              </p:ext>
            </p:extLst>
          </p:nvPr>
        </p:nvGraphicFramePr>
        <p:xfrm>
          <a:off x="452886" y="2852936"/>
          <a:ext cx="8042186" cy="3383561"/>
        </p:xfrm>
        <a:graphic>
          <a:graphicData uri="http://schemas.openxmlformats.org/drawingml/2006/table">
            <a:tbl>
              <a:tblPr/>
              <a:tblGrid>
                <a:gridCol w="546443"/>
                <a:gridCol w="727827"/>
                <a:gridCol w="833237"/>
                <a:gridCol w="4160033"/>
                <a:gridCol w="1153571"/>
                <a:gridCol w="621075"/>
              </a:tblGrid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Num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RF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RD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Title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Num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of support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Led by</a:t>
                      </a:r>
                      <a:endParaRPr kumimoji="1" lang="ja-JP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Interference mitigation for downlink control channels of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Measurement gap enhancement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LTE DL 4 Rx antenna ports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15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4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Positioning enhancements for E-UTRA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MSR BS configurations for LTE for common antenna case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6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Dual Connectivity enhancements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37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RAN2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7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Multicarrier Load Distribution of UEs in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31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8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RAN enhancements for extended DRX in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D06BA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29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9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Multiflow</a:t>
                      </a: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Enhancements for UTRA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5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10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NO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YES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 Study on Mobility Enhancements for LTE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-128"/>
                        </a:rPr>
                        <a:t>2</a:t>
                      </a: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33"/>
                        </a:buClr>
                        <a:defRPr kumimoji="1" sz="24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-128"/>
                      </a:endParaRPr>
                    </a:p>
                  </a:txBody>
                  <a:tcPr marL="91453" marR="91453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78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1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268760"/>
            <a:ext cx="8229600" cy="540060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In principle, WI/SI with many supports should be prioritized</a:t>
            </a:r>
          </a:p>
          <a:p>
            <a:r>
              <a:rPr lang="en-US" altLang="ja-JP" dirty="0" smtClean="0"/>
              <a:t>Then, the following WI/SI can be approved</a:t>
            </a:r>
          </a:p>
          <a:p>
            <a:pPr lvl="1"/>
            <a:r>
              <a:rPr lang="en-US" altLang="ja-JP" dirty="0" smtClean="0"/>
              <a:t>Led by R4</a:t>
            </a:r>
            <a:endParaRPr lang="en-US" altLang="ja-JP" strike="dblStrike" dirty="0" smtClean="0"/>
          </a:p>
          <a:p>
            <a:pPr lvl="2"/>
            <a:r>
              <a:rPr lang="en-US" altLang="ja-JP" dirty="0" smtClean="0"/>
              <a:t>Measurement </a:t>
            </a:r>
            <a:r>
              <a:rPr lang="en-US" altLang="ja-JP" dirty="0"/>
              <a:t>gap enhancement for LTE</a:t>
            </a:r>
          </a:p>
          <a:p>
            <a:pPr lvl="2"/>
            <a:r>
              <a:rPr lang="en-US" altLang="ja-JP" dirty="0" smtClean="0"/>
              <a:t>LTE </a:t>
            </a:r>
            <a:r>
              <a:rPr lang="en-US" altLang="ja-JP" dirty="0"/>
              <a:t>DL 4 Rx antenna ports</a:t>
            </a:r>
          </a:p>
          <a:p>
            <a:pPr lvl="1"/>
            <a:r>
              <a:rPr lang="en-US" altLang="ja-JP" dirty="0" smtClean="0"/>
              <a:t>Led by R2</a:t>
            </a:r>
          </a:p>
          <a:p>
            <a:pPr lvl="2"/>
            <a:r>
              <a:rPr lang="en-US" altLang="ja-JP" dirty="0" smtClean="0"/>
              <a:t>Dual </a:t>
            </a:r>
            <a:r>
              <a:rPr lang="en-US" altLang="ja-JP" dirty="0"/>
              <a:t>Connectivity enhancements for LTE</a:t>
            </a:r>
          </a:p>
          <a:p>
            <a:pPr lvl="2"/>
            <a:r>
              <a:rPr lang="en-US" altLang="ja-JP" dirty="0"/>
              <a:t>Multicarrier Load Distribution of UEs in LTE</a:t>
            </a:r>
          </a:p>
          <a:p>
            <a:pPr lvl="2"/>
            <a:r>
              <a:rPr lang="en-US" altLang="ja-JP" dirty="0"/>
              <a:t>RAN enhancements for extended DRX in </a:t>
            </a:r>
            <a:r>
              <a:rPr lang="en-US" altLang="ja-JP" dirty="0" smtClean="0"/>
              <a:t>LTE</a:t>
            </a:r>
          </a:p>
          <a:p>
            <a:pPr lvl="3"/>
            <a:r>
              <a:rPr lang="en-US" altLang="ja-JP" dirty="0" smtClean="0"/>
              <a:t>Note </a:t>
            </a:r>
            <a:r>
              <a:rPr lang="en-US" altLang="ja-JP" dirty="0"/>
              <a:t>that we select more popular WI/SI among the WI/SIs. </a:t>
            </a:r>
          </a:p>
          <a:p>
            <a:pPr lvl="3"/>
            <a:r>
              <a:rPr lang="en-US" altLang="ja-JP" dirty="0"/>
              <a:t>The final decision will be made in R2.</a:t>
            </a:r>
          </a:p>
          <a:p>
            <a:r>
              <a:rPr lang="en-US" altLang="ja-JP" dirty="0" smtClean="0"/>
              <a:t>In addition to the above,</a:t>
            </a:r>
          </a:p>
          <a:p>
            <a:pPr lvl="1"/>
            <a:r>
              <a:rPr lang="en-US" altLang="ja-JP" dirty="0" smtClean="0"/>
              <a:t>LTE </a:t>
            </a:r>
            <a:r>
              <a:rPr lang="en-US" altLang="ja-JP" dirty="0"/>
              <a:t>DL 4 Rx antenna </a:t>
            </a:r>
            <a:r>
              <a:rPr lang="en-US" altLang="ja-JP" dirty="0" smtClean="0"/>
              <a:t>ports should be prioritized based on the agreement </a:t>
            </a:r>
            <a:r>
              <a:rPr lang="en-US" altLang="ja-JP" dirty="0"/>
              <a:t>in </a:t>
            </a:r>
            <a:r>
              <a:rPr lang="en-US" altLang="ja-JP" dirty="0" smtClean="0"/>
              <a:t>RP-142308@ RAN#66</a:t>
            </a:r>
          </a:p>
          <a:p>
            <a:pPr lvl="1"/>
            <a:r>
              <a:rPr lang="en-US" altLang="ja-JP" dirty="0" smtClean="0"/>
              <a:t>Interference mitigation for DL control CH of LTE can be handled at a later stage.</a:t>
            </a:r>
          </a:p>
          <a:p>
            <a:pPr lvl="2"/>
            <a:r>
              <a:rPr lang="en-US" altLang="ja-JP" dirty="0" smtClean="0"/>
              <a:t>Since this does not have core related aspects.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2220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2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412776"/>
            <a:ext cx="8229600" cy="4713387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Background</a:t>
            </a:r>
          </a:p>
          <a:p>
            <a:pPr lvl="1"/>
            <a:r>
              <a:rPr lang="en-US" altLang="ja-JP" dirty="0" smtClean="0"/>
              <a:t>One raised issue is </a:t>
            </a:r>
          </a:p>
          <a:p>
            <a:pPr lvl="2"/>
            <a:r>
              <a:rPr lang="en-US" altLang="ja-JP" dirty="0" smtClean="0"/>
              <a:t>High speed SI and 4Rx WI need more TU</a:t>
            </a:r>
          </a:p>
          <a:p>
            <a:pPr lvl="2"/>
            <a:r>
              <a:rPr lang="en-US" altLang="ja-JP" dirty="0" smtClean="0"/>
              <a:t>For 4Rx WI, ok with the increase from R4#76.</a:t>
            </a:r>
          </a:p>
          <a:p>
            <a:r>
              <a:rPr lang="en-US" altLang="ja-JP" dirty="0" smtClean="0"/>
              <a:t>Way forward 2</a:t>
            </a:r>
          </a:p>
          <a:p>
            <a:pPr lvl="1"/>
            <a:r>
              <a:rPr lang="en-US" altLang="ja-JP" dirty="0"/>
              <a:t>At least 12 TU is available for new WI/SI</a:t>
            </a:r>
          </a:p>
          <a:p>
            <a:pPr lvl="1"/>
            <a:r>
              <a:rPr lang="en-US" altLang="ja-JP" dirty="0" smtClean="0"/>
              <a:t>We go with way forward 1 with the following additional conditions</a:t>
            </a:r>
          </a:p>
          <a:p>
            <a:pPr lvl="2"/>
            <a:r>
              <a:rPr lang="en-US" altLang="ja-JP" dirty="0" smtClean="0"/>
              <a:t>TU </a:t>
            </a:r>
            <a:r>
              <a:rPr lang="en-US" altLang="ja-JP" dirty="0"/>
              <a:t>for RRM for CA is reduced by 0.5 </a:t>
            </a:r>
            <a:r>
              <a:rPr lang="en-US" altLang="ja-JP" dirty="0" smtClean="0"/>
              <a:t>TU</a:t>
            </a:r>
          </a:p>
          <a:p>
            <a:pPr lvl="2"/>
            <a:r>
              <a:rPr lang="en-US" altLang="ja-JP" dirty="0" smtClean="0"/>
              <a:t>Increase TU for High speed by 0.5 TU</a:t>
            </a:r>
          </a:p>
          <a:p>
            <a:pPr lvl="2"/>
            <a:r>
              <a:rPr lang="en-US" altLang="ja-JP" dirty="0" smtClean="0"/>
              <a:t>The 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meeting for measurement gap should be focused on discussing the scope of the SID. According to the outcome, the SID and its completion date will be revised in RAN#68.</a:t>
            </a:r>
          </a:p>
        </p:txBody>
      </p:sp>
    </p:spTree>
    <p:extLst>
      <p:ext uri="{BB962C8B-B14F-4D97-AF65-F5344CB8AC3E}">
        <p14:creationId xmlns:p14="http://schemas.microsoft.com/office/powerpoint/2010/main" val="199739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457200" y="1340768"/>
            <a:ext cx="8229600" cy="5328592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At R4#74bis and 75</a:t>
            </a:r>
            <a:r>
              <a:rPr lang="en-US" altLang="ja-JP" dirty="0"/>
              <a:t>, we </a:t>
            </a:r>
            <a:r>
              <a:rPr lang="en-US" altLang="ja-JP" dirty="0" smtClean="0"/>
              <a:t>have </a:t>
            </a:r>
            <a:r>
              <a:rPr lang="en-US" altLang="ja-JP" dirty="0"/>
              <a:t>a temporary shortage </a:t>
            </a:r>
            <a:r>
              <a:rPr lang="en-US" altLang="ja-JP" dirty="0" smtClean="0"/>
              <a:t>of TU. However, with some efforts, this can be managed to be handled.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Note : Assumption is that available TU for new WI/SI is 12 TU.</a:t>
            </a:r>
          </a:p>
          <a:p>
            <a:r>
              <a:rPr lang="en-US" altLang="ja-JP" dirty="0" smtClean="0"/>
              <a:t>Note : Rel-13 MTC TU at R4#75 is decreased by 0.5 TU</a:t>
            </a:r>
          </a:p>
          <a:p>
            <a:r>
              <a:rPr lang="en-US" altLang="ja-JP" dirty="0" smtClean="0"/>
              <a:t>Note : 4 Rx TU for R4RDC is reduced by 0.25 TU at R4#74bis and 75 but increase from R4#76 by 0.75.</a:t>
            </a:r>
          </a:p>
          <a:p>
            <a:r>
              <a:rPr lang="en-US" altLang="ja-JP" dirty="0" smtClean="0"/>
              <a:t>Note : TU for High speed is increased by 0.5 and RRM for CA is reduced by 0.5.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TU for RRM/</a:t>
            </a:r>
            <a:r>
              <a:rPr lang="en-US" altLang="ja-JP" dirty="0" err="1" smtClean="0"/>
              <a:t>Demod</a:t>
            </a:r>
            <a:endParaRPr kumimoji="1" lang="ja-JP" altLang="en-US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84559"/>
              </p:ext>
            </p:extLst>
          </p:nvPr>
        </p:nvGraphicFramePr>
        <p:xfrm>
          <a:off x="609745" y="1916832"/>
          <a:ext cx="8282735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325"/>
                <a:gridCol w="1797702"/>
                <a:gridCol w="964988"/>
                <a:gridCol w="863244"/>
                <a:gridCol w="863244"/>
                <a:gridCol w="964988"/>
                <a:gridCol w="863244"/>
              </a:tblGrid>
              <a:tr h="212096"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smtClean="0"/>
                        <a:t>Num</a:t>
                      </a:r>
                      <a:r>
                        <a:rPr kumimoji="1" lang="en-US" altLang="ja-JP" sz="1600" baseline="0" smtClean="0"/>
                        <a:t> of Supports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74BIS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76BIS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77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21209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Available</a:t>
                      </a:r>
                      <a:r>
                        <a:rPr kumimoji="1" lang="en-US" altLang="ja-JP" sz="1400" baseline="0" dirty="0" smtClean="0"/>
                        <a:t> TU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2.4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2.4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4.55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7.05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6.55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21209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4Rx WI(R4)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1.25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1.25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21209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Measurement GSP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24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212096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DC</a:t>
                      </a:r>
                      <a:r>
                        <a:rPr kumimoji="1" lang="en-US" altLang="ja-JP" sz="1400" baseline="0" dirty="0" smtClean="0"/>
                        <a:t> enhancement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0.75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35819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Multicarrier Load Distribution of UEs 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0.5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335819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RAN enhancements for extended DRX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29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1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-</a:t>
                      </a:r>
                      <a:endParaRPr kumimoji="1" lang="ja-JP" altLang="en-US" sz="1600" dirty="0"/>
                    </a:p>
                  </a:txBody>
                  <a:tcPr/>
                </a:tc>
              </a:tr>
              <a:tr h="212096"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Net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-0.35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solidFill>
                            <a:srgbClr val="FF0000"/>
                          </a:solidFill>
                        </a:rPr>
                        <a:t>-0.35</a:t>
                      </a:r>
                      <a:endParaRPr kumimoji="1" lang="ja-JP" alt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0.3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3.3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/>
                        <a:t>3.8</a:t>
                      </a:r>
                      <a:endParaRPr kumimoji="1" lang="ja-JP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20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576</Words>
  <Application>Microsoft Office PowerPoint</Application>
  <PresentationFormat>画面に合わせる (4:3)</PresentationFormat>
  <Paragraphs>166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RAN4-led WI proposals for RAN#67</vt:lpstr>
      <vt:lpstr>Introduction</vt:lpstr>
      <vt:lpstr>Way forward 1</vt:lpstr>
      <vt:lpstr>Way forward 2</vt:lpstr>
      <vt:lpstr>TU for RRM/Demod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NTT DOCOMO, INC.</dc:creator>
  <cp:lastModifiedBy>エヌ・ティ・ティ・ドコモ情報システム部</cp:lastModifiedBy>
  <cp:revision>53</cp:revision>
  <dcterms:created xsi:type="dcterms:W3CDTF">2015-02-02T07:39:35Z</dcterms:created>
  <dcterms:modified xsi:type="dcterms:W3CDTF">2015-03-10T23:34:36Z</dcterms:modified>
</cp:coreProperties>
</file>