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0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2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5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62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49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76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7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6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1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6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new UE categories in Rel-12 and 13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NTT DOCOMO, INC., AT&amp;T, </a:t>
            </a:r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ACER, ASUS, CHT, HTC, ITRI, LGE, Panasonic, Sharp, </a:t>
            </a:r>
            <a:r>
              <a:rPr lang="en-US" altLang="ja-JP" dirty="0" smtClean="0">
                <a:solidFill>
                  <a:schemeClr val="tx1"/>
                </a:solidFill>
              </a:rPr>
              <a:t>Hitachi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Agenda: 14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580112" y="44624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800" dirty="0" smtClean="0"/>
              <a:t>RP-150367</a:t>
            </a:r>
          </a:p>
          <a:p>
            <a:pPr algn="r"/>
            <a:r>
              <a:rPr kumimoji="1" lang="en-US" altLang="ja-JP" sz="2800" dirty="0" smtClean="0"/>
              <a:t>Revision of RP-150207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3230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b="1" dirty="0" smtClean="0"/>
              <a:t>Introduce a new UE category for DL 750 Mbps from Rel-12.</a:t>
            </a:r>
          </a:p>
          <a:p>
            <a:pPr lvl="1"/>
            <a:r>
              <a:rPr kumimoji="1" lang="en-US" altLang="ja-JP" dirty="0" smtClean="0"/>
              <a:t>The corresponding CR is prepared for RAN#68.</a:t>
            </a:r>
          </a:p>
          <a:p>
            <a:endParaRPr kumimoji="1" lang="en-US" altLang="ja-JP" dirty="0"/>
          </a:p>
          <a:p>
            <a:r>
              <a:rPr kumimoji="1" lang="en-US" altLang="ja-JP" dirty="0" smtClean="0"/>
              <a:t>Introduce new UE categories </a:t>
            </a:r>
            <a:r>
              <a:rPr lang="en-US" altLang="ja-JP" dirty="0" smtClean="0"/>
              <a:t>for </a:t>
            </a:r>
            <a:r>
              <a:rPr kumimoji="1" lang="en-US" altLang="ja-JP" dirty="0" smtClean="0"/>
              <a:t>1 </a:t>
            </a:r>
            <a:r>
              <a:rPr kumimoji="1" lang="en-US" altLang="ja-JP" dirty="0" err="1" smtClean="0"/>
              <a:t>Gbps</a:t>
            </a:r>
            <a:r>
              <a:rPr kumimoji="1" lang="en-US" altLang="ja-JP" dirty="0" smtClean="0"/>
              <a:t> or beyond from Rel-13</a:t>
            </a:r>
          </a:p>
          <a:p>
            <a:pPr lvl="1"/>
            <a:r>
              <a:rPr kumimoji="1" lang="en-US" altLang="ja-JP" dirty="0" smtClean="0"/>
              <a:t>The target rate will be continued to discuss and decided until RAN#69 (so that the corresponding CR can be prepared for RAN#70).</a:t>
            </a:r>
          </a:p>
        </p:txBody>
      </p:sp>
    </p:spTree>
    <p:extLst>
      <p:ext uri="{BB962C8B-B14F-4D97-AF65-F5344CB8AC3E}">
        <p14:creationId xmlns:p14="http://schemas.microsoft.com/office/powerpoint/2010/main" val="333652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Rationale for 750 Mbps category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Market demand for high frequency bands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E.g., 3DL CA with low and high frequency bands.</a:t>
            </a:r>
          </a:p>
          <a:p>
            <a:pPr marL="1314450" lvl="2" indent="-514350">
              <a:buFont typeface="Wingdings" panose="05000000000000000000" pitchFamily="2" charset="2"/>
              <a:buChar char="ü"/>
            </a:pPr>
            <a:r>
              <a:rPr lang="en-US" altLang="ja-JP" dirty="0" smtClean="0"/>
              <a:t>20 MHz with 2 layer MIMO (low) and 40 MHz with 4 layer MIMO (high).</a:t>
            </a:r>
          </a:p>
          <a:p>
            <a:pPr marL="1314450" lvl="2" indent="-514350">
              <a:buFont typeface="Wingdings" panose="05000000000000000000" pitchFamily="2" charset="2"/>
              <a:buChar char="ü"/>
            </a:pPr>
            <a:r>
              <a:rPr lang="en-US" altLang="ja-JP" dirty="0" smtClean="0"/>
              <a:t>B1/3+B42+B42 is being specified in RAN4.</a:t>
            </a: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Support of 2 layer MIMO up to 5 CCs.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The current specification supports the 2 layer MIMO configuration up to 4 CCs (300/450/600 Mbps).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As 2 layer MIMO is a typical configuration applicable to all frequency bands, support for 5CCs (i.e., 750 Mbps) is deemed as necessary.</a:t>
            </a:r>
          </a:p>
          <a:p>
            <a:pPr marL="0" indent="0">
              <a:buNone/>
            </a:pP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==&gt; 750M is worthwhile introducing the almost frozen release, i.e., Rel-12.</a:t>
            </a:r>
            <a:endParaRPr kumimoji="1" lang="ja-JP" altLang="en-US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52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Rationale for 1G and beyond from Rel-13 (new slide)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Achieving the 1G rate requires 256QAM and 4x4 MIMO.</a:t>
            </a:r>
          </a:p>
          <a:p>
            <a:pPr lvl="1"/>
            <a:r>
              <a:rPr lang="en-US" altLang="ja-JP" dirty="0" smtClean="0"/>
              <a:t>Assuming the available band combination so far (up to 3DL CA).</a:t>
            </a:r>
          </a:p>
          <a:p>
            <a:r>
              <a:rPr lang="en-US" altLang="ja-JP" dirty="0" smtClean="0"/>
              <a:t>However, there is no formal conclusion on the gain of 256QAM + 4x4MIMO in the study of SCE (TR 36.872).</a:t>
            </a:r>
          </a:p>
          <a:p>
            <a:r>
              <a:rPr lang="en-US" altLang="ja-JP" dirty="0" smtClean="0"/>
              <a:t>A technical challenge to support the increased number of MIMO layers in intra-band contiguous CA has been discussed in RAN2/4 but yet to be concluded</a:t>
            </a:r>
          </a:p>
          <a:p>
            <a:r>
              <a:rPr lang="en-US" altLang="ja-JP" dirty="0" smtClean="0"/>
              <a:t>A strong concern to increase L2 buffer was expressed by UE vendors during the Dual Connectivity work.</a:t>
            </a:r>
          </a:p>
          <a:p>
            <a:pPr lvl="1"/>
            <a:r>
              <a:rPr lang="en-US" altLang="ja-JP" dirty="0" smtClean="0"/>
              <a:t>Even if the objective is to increase the peak rate!</a:t>
            </a:r>
          </a:p>
          <a:p>
            <a:pPr marL="0" indent="0">
              <a:buNone/>
            </a:pPr>
            <a:r>
              <a:rPr lang="en-US" altLang="ja-JP" dirty="0" smtClean="0"/>
              <a:t> </a:t>
            </a:r>
          </a:p>
          <a:p>
            <a:pPr marL="0" indent="0">
              <a:buNone/>
            </a:pPr>
            <a:r>
              <a:rPr lang="en-US" altLang="ja-JP" b="1" u="sng" dirty="0" smtClean="0">
                <a:sym typeface="Wingdings" panose="05000000000000000000" pitchFamily="2" charset="2"/>
              </a:rPr>
              <a:t>==&gt; Given that technical feasibility and gain is questionable so far, it is </a:t>
            </a:r>
            <a:r>
              <a:rPr lang="en-US" altLang="ja-JP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NOT</a:t>
            </a:r>
            <a:r>
              <a:rPr lang="en-US" altLang="ja-JP" b="1" u="sng" dirty="0" smtClean="0">
                <a:sym typeface="Wingdings" panose="05000000000000000000" pitchFamily="2" charset="2"/>
              </a:rPr>
              <a:t> worthwhile introducing to the almost frozen release.</a:t>
            </a:r>
          </a:p>
          <a:p>
            <a:pPr marL="0" indent="0">
              <a:buNone/>
            </a:pPr>
            <a:r>
              <a:rPr kumimoji="1" lang="en-US" altLang="ja-JP" b="1" u="sng" dirty="0" smtClean="0">
                <a:sym typeface="Wingdings" panose="05000000000000000000" pitchFamily="2" charset="2"/>
              </a:rPr>
              <a:t>==&gt; Introduction to the “</a:t>
            </a:r>
            <a:r>
              <a:rPr kumimoji="1" lang="en-US" altLang="ja-JP" b="1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open</a:t>
            </a:r>
            <a:r>
              <a:rPr kumimoji="1" lang="en-US" altLang="ja-JP" b="1" u="sng" dirty="0" smtClean="0">
                <a:sym typeface="Wingdings" panose="05000000000000000000" pitchFamily="2" charset="2"/>
              </a:rPr>
              <a:t>” release (Rel-13) is sensible</a:t>
            </a:r>
            <a:endParaRPr kumimoji="1" lang="ja-JP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2543281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376</Words>
  <Application>Microsoft Office PowerPoint</Application>
  <PresentationFormat>画面に合わせる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Way forward on new UE categories in Rel-12 and 13</vt:lpstr>
      <vt:lpstr>Way forward</vt:lpstr>
      <vt:lpstr>Rationale for 750 Mbps category</vt:lpstr>
      <vt:lpstr>Rationale for 1G and beyond from Rel-13 (new slide)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NTT DOCOMO, INC.</dc:creator>
  <cp:lastModifiedBy>NTT DOCOMO, INC. </cp:lastModifiedBy>
  <cp:revision>24</cp:revision>
  <dcterms:created xsi:type="dcterms:W3CDTF">2015-02-02T07:39:35Z</dcterms:created>
  <dcterms:modified xsi:type="dcterms:W3CDTF">2015-03-11T01:20:46Z</dcterms:modified>
</cp:coreProperties>
</file>