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136" autoAdjust="0"/>
  </p:normalViewPr>
  <p:slideViewPr>
    <p:cSldViewPr snapToGrid="0" snapToObjects="1">
      <p:cViewPr>
        <p:scale>
          <a:sx n="121" d="100"/>
          <a:sy n="121" d="100"/>
        </p:scale>
        <p:origin x="-1314" y="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480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922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287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087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709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006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85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13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258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511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40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155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RAN #66 approval</a:t>
            </a:r>
            <a:r>
              <a:rPr lang="ja-JP" altLang="en-US" dirty="0"/>
              <a:t> </a:t>
            </a:r>
            <a:r>
              <a:rPr lang="en-US" altLang="ja-JP" dirty="0" smtClean="0"/>
              <a:t>for RAN4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1752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NTT DOCOMO, INC., </a:t>
            </a:r>
            <a:r>
              <a:rPr lang="en-US" sz="2400" dirty="0" smtClean="0"/>
              <a:t>Ericsson, Samsung, Huawei </a:t>
            </a:r>
            <a:endParaRPr lang="en-US" sz="24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371600" y="377825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RP-142270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395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Proposed approval – LTE items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481819" cy="5030423"/>
          </a:xfrm>
        </p:spPr>
        <p:txBody>
          <a:bodyPr>
            <a:noAutofit/>
          </a:bodyPr>
          <a:lstStyle/>
          <a:p>
            <a:r>
              <a:rPr lang="en-US" sz="2400" dirty="0" smtClean="0"/>
              <a:t>Approve the following WI at RAN#66</a:t>
            </a:r>
          </a:p>
          <a:p>
            <a:pPr lvl="1"/>
            <a:r>
              <a:rPr lang="en-US" altLang="ja-JP" sz="2000" b="1" dirty="0" smtClean="0"/>
              <a:t>4Rx</a:t>
            </a:r>
            <a:endParaRPr lang="en-US" altLang="ja-JP" sz="2000" b="1" dirty="0"/>
          </a:p>
          <a:p>
            <a:pPr lvl="1"/>
            <a:r>
              <a:rPr lang="en-US" altLang="ja-JP" sz="2000" b="1" dirty="0" smtClean="0"/>
              <a:t>UL 64QAM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endParaRPr lang="en-US" sz="2400" dirty="0" smtClean="0"/>
          </a:p>
          <a:p>
            <a:r>
              <a:rPr lang="en-US" sz="2400" dirty="0" smtClean="0"/>
              <a:t>Additionally approve some WI/SI from the following WI/SIs</a:t>
            </a:r>
          </a:p>
          <a:p>
            <a:pPr lvl="1"/>
            <a:r>
              <a:rPr lang="en-US" sz="2000" b="1" dirty="0" smtClean="0"/>
              <a:t>LTE for high speed</a:t>
            </a:r>
          </a:p>
          <a:p>
            <a:pPr lvl="1"/>
            <a:r>
              <a:rPr lang="en-US" sz="2000" b="1" dirty="0" smtClean="0"/>
              <a:t>MMSE IRC Rx for LTE BS</a:t>
            </a:r>
          </a:p>
          <a:p>
            <a:pPr lvl="1"/>
            <a:r>
              <a:rPr lang="en-US" sz="2000" b="1" dirty="0" smtClean="0"/>
              <a:t>CRS IC</a:t>
            </a:r>
          </a:p>
          <a:p>
            <a:pPr marL="0" indent="0">
              <a:buNone/>
            </a:pPr>
            <a:r>
              <a:rPr lang="en-US" sz="2400" dirty="0" smtClean="0"/>
              <a:t> Note that i</a:t>
            </a:r>
            <a:r>
              <a:rPr lang="en-US" altLang="ja-JP" sz="2400" dirty="0" smtClean="0"/>
              <a:t>t </a:t>
            </a:r>
            <a:r>
              <a:rPr lang="en-US" altLang="ja-JP" sz="2400" dirty="0"/>
              <a:t>is observed that 0.5 (or 1 at maximum) TU is available.</a:t>
            </a: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38187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8218</TotalTime>
  <Words>31</Words>
  <Application>Microsoft Office PowerPoint</Application>
  <PresentationFormat>画面に合わせる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Theme</vt:lpstr>
      <vt:lpstr>RAN #66 approval for RAN4</vt:lpstr>
      <vt:lpstr>Proposed approval – LTE items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Casaccia v7</dc:creator>
  <cp:lastModifiedBy>エヌ・ティ・ティ・ドコモ情報システム部</cp:lastModifiedBy>
  <cp:revision>99</cp:revision>
  <dcterms:created xsi:type="dcterms:W3CDTF">2014-11-25T09:37:20Z</dcterms:created>
  <dcterms:modified xsi:type="dcterms:W3CDTF">2014-12-11T17:59:17Z</dcterms:modified>
</cp:coreProperties>
</file>