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8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80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493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504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19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5169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382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343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366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64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9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676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A2124-F8CA-42E9-8FA2-D43E5F1D8635}" type="datetimeFigureOut">
              <a:rPr kumimoji="1" lang="ja-JP" altLang="en-US" smtClean="0"/>
              <a:t>2014/9/12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232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 on DL-only TDD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24128" y="188640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RP-141705</a:t>
            </a:r>
          </a:p>
          <a:p>
            <a:pPr algn="r"/>
            <a:r>
              <a:rPr kumimoji="1" lang="en-US" altLang="ja-JP" dirty="0" smtClean="0"/>
              <a:t>Revision of RP-141663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1945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Way forward (2</a:t>
            </a:r>
            <a:r>
              <a:rPr kumimoji="1" lang="en-US" altLang="ja-JP" baseline="30000" dirty="0" smtClean="0"/>
              <a:t>nd</a:t>
            </a:r>
            <a:r>
              <a:rPr kumimoji="1" lang="en-US" altLang="ja-JP" dirty="0" smtClean="0"/>
              <a:t> try)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102027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(Bottom line) Enforce in the specification that “</a:t>
            </a:r>
            <a:r>
              <a:rPr lang="en-GB" altLang="ja-JP" i="1" dirty="0"/>
              <a:t>Due to potential coexistence issues this </a:t>
            </a:r>
            <a:r>
              <a:rPr lang="en-GB" altLang="ja-JP" i="1" dirty="0" smtClean="0"/>
              <a:t>configuration:</a:t>
            </a:r>
          </a:p>
          <a:p>
            <a:pPr marL="914400" lvl="1" indent="-514350">
              <a:buFont typeface="Wingdings" panose="05000000000000000000" pitchFamily="2" charset="2"/>
              <a:buChar char="ü"/>
            </a:pPr>
            <a:r>
              <a:rPr lang="en-GB" altLang="ja-JP" i="1" dirty="0"/>
              <a:t>S</a:t>
            </a:r>
            <a:r>
              <a:rPr lang="en-GB" altLang="ja-JP" i="1" dirty="0" smtClean="0"/>
              <a:t>hall </a:t>
            </a:r>
            <a:r>
              <a:rPr lang="en-GB" altLang="ja-JP" i="1" dirty="0"/>
              <a:t>only be used if in a given geography all operators in the band use the same </a:t>
            </a:r>
            <a:r>
              <a:rPr lang="en-GB" altLang="ja-JP" i="1" dirty="0" smtClean="0"/>
              <a:t>configuration; and</a:t>
            </a:r>
          </a:p>
          <a:p>
            <a:pPr marL="914400" lvl="1" indent="-514350">
              <a:buFont typeface="Wingdings" panose="05000000000000000000" pitchFamily="2" charset="2"/>
              <a:buChar char="ü"/>
            </a:pPr>
            <a:r>
              <a:rPr lang="en-GB" altLang="ja-JP" i="1" dirty="0"/>
              <a:t>S</a:t>
            </a:r>
            <a:r>
              <a:rPr lang="en-GB" altLang="ja-JP" i="1" dirty="0" smtClean="0"/>
              <a:t>hall not be used if </a:t>
            </a:r>
            <a:r>
              <a:rPr lang="en-GB" altLang="ja-JP" i="1" dirty="0"/>
              <a:t>regulators </a:t>
            </a:r>
            <a:r>
              <a:rPr lang="en-GB" altLang="ja-JP" i="1" dirty="0" smtClean="0"/>
              <a:t>do not allow </a:t>
            </a:r>
            <a:r>
              <a:rPr lang="en-GB" altLang="ja-JP" i="1" dirty="0"/>
              <a:t>it in that </a:t>
            </a:r>
            <a:r>
              <a:rPr lang="en-GB" altLang="ja-JP" i="1" dirty="0" smtClean="0"/>
              <a:t>geography</a:t>
            </a: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WGs are tasked to review the </a:t>
            </a:r>
            <a:r>
              <a:rPr lang="en-US" altLang="ja-JP" dirty="0" smtClean="0"/>
              <a:t>proposed </a:t>
            </a:r>
            <a:r>
              <a:rPr kumimoji="1" lang="en-US" altLang="ja-JP" dirty="0" smtClean="0"/>
              <a:t>CRs in RAN#65 and provide the technical endorsed CRs for approval into the </a:t>
            </a:r>
            <a:r>
              <a:rPr lang="en-US" altLang="ja-JP" dirty="0" smtClean="0"/>
              <a:t>Rel-12 </a:t>
            </a:r>
            <a:r>
              <a:rPr kumimoji="1" lang="en-US" altLang="ja-JP" dirty="0" smtClean="0"/>
              <a:t>specification at RAN#66.</a:t>
            </a:r>
          </a:p>
        </p:txBody>
      </p:sp>
    </p:spTree>
    <p:extLst>
      <p:ext uri="{BB962C8B-B14F-4D97-AF65-F5344CB8AC3E}">
        <p14:creationId xmlns:p14="http://schemas.microsoft.com/office/powerpoint/2010/main" val="3906491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96</Words>
  <Application>Microsoft Office PowerPoint</Application>
  <PresentationFormat>画面に合わせる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Way forward on DL-only TDD</vt:lpstr>
      <vt:lpstr>Way forward (2nd try)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18</cp:revision>
  <dcterms:created xsi:type="dcterms:W3CDTF">2014-09-11T13:07:18Z</dcterms:created>
  <dcterms:modified xsi:type="dcterms:W3CDTF">2014-09-12T10:25:22Z</dcterms:modified>
</cp:coreProperties>
</file>