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0"/>
  </p:notesMasterIdLst>
  <p:sldIdLst>
    <p:sldId id="266" r:id="rId5"/>
    <p:sldId id="367" r:id="rId6"/>
    <p:sldId id="374" r:id="rId7"/>
    <p:sldId id="372" r:id="rId8"/>
    <p:sldId id="35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ielle Kohler" initials="DK" lastIdx="2" clrIdx="0">
    <p:extLst>
      <p:ext uri="{19B8F6BF-5375-455C-9EA6-DF929625EA0E}">
        <p15:presenceInfo xmlns:p15="http://schemas.microsoft.com/office/powerpoint/2012/main" userId="S::dkohler@pdvwireless.com::eb0569e7-ab00-42ae-911c-bc9a2a17280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4D78"/>
    <a:srgbClr val="767AAA"/>
    <a:srgbClr val="ED7D31"/>
    <a:srgbClr val="F27221"/>
    <a:srgbClr val="FFFFFF"/>
    <a:srgbClr val="C4C6DA"/>
    <a:srgbClr val="F2F2F2"/>
    <a:srgbClr val="FDEEE3"/>
    <a:srgbClr val="F6BA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49999D-0BD7-4442-A2CC-3E4E20D8EDCC}" v="20" dt="2025-09-08T01:03:08.4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879" autoAdjust="0"/>
  </p:normalViewPr>
  <p:slideViewPr>
    <p:cSldViewPr snapToGrid="0">
      <p:cViewPr varScale="1">
        <p:scale>
          <a:sx n="110" d="100"/>
          <a:sy n="110" d="100"/>
        </p:scale>
        <p:origin x="59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 Olbrich" userId="fcf1a45d1ff504c4" providerId="LiveId" clId="{A5B7E58A-2997-4856-9585-431B9F52E381}"/>
    <pc:docChg chg="undo custSel addSld delSld modSld sldOrd">
      <pc:chgData name="Emil Olbrich" userId="fcf1a45d1ff504c4" providerId="LiveId" clId="{A5B7E58A-2997-4856-9585-431B9F52E381}" dt="2025-09-08T16:06:08.258" v="1005" actId="14100"/>
      <pc:docMkLst>
        <pc:docMk/>
      </pc:docMkLst>
      <pc:sldChg chg="del">
        <pc:chgData name="Emil Olbrich" userId="fcf1a45d1ff504c4" providerId="LiveId" clId="{A5B7E58A-2997-4856-9585-431B9F52E381}" dt="2025-09-07T23:31:16.845" v="799" actId="47"/>
        <pc:sldMkLst>
          <pc:docMk/>
          <pc:sldMk cId="387873489" sldId="264"/>
        </pc:sldMkLst>
      </pc:sldChg>
      <pc:sldChg chg="addSp delSp modSp mod modClrScheme chgLayout">
        <pc:chgData name="Emil Olbrich" userId="fcf1a45d1ff504c4" providerId="LiveId" clId="{A5B7E58A-2997-4856-9585-431B9F52E381}" dt="2025-09-08T13:45:38.002" v="881" actId="1076"/>
        <pc:sldMkLst>
          <pc:docMk/>
          <pc:sldMk cId="1293027509" sldId="266"/>
        </pc:sldMkLst>
        <pc:spChg chg="add del mod ord">
          <ac:chgData name="Emil Olbrich" userId="fcf1a45d1ff504c4" providerId="LiveId" clId="{A5B7E58A-2997-4856-9585-431B9F52E381}" dt="2025-09-07T23:39:27.645" v="805" actId="478"/>
          <ac:spMkLst>
            <pc:docMk/>
            <pc:sldMk cId="1293027509" sldId="266"/>
            <ac:spMk id="2" creationId="{A9FF7A6D-FBEC-7BA0-5001-979A8A2C984E}"/>
          </ac:spMkLst>
        </pc:spChg>
        <pc:spChg chg="add del mod ord">
          <ac:chgData name="Emil Olbrich" userId="fcf1a45d1ff504c4" providerId="LiveId" clId="{A5B7E58A-2997-4856-9585-431B9F52E381}" dt="2025-09-07T23:39:25.748" v="804" actId="478"/>
          <ac:spMkLst>
            <pc:docMk/>
            <pc:sldMk cId="1293027509" sldId="266"/>
            <ac:spMk id="3" creationId="{A63FEE87-62DC-1168-93EB-A80F577221AC}"/>
          </ac:spMkLst>
        </pc:spChg>
        <pc:spChg chg="mod ord">
          <ac:chgData name="Emil Olbrich" userId="fcf1a45d1ff504c4" providerId="LiveId" clId="{A5B7E58A-2997-4856-9585-431B9F52E381}" dt="2025-09-07T23:40:49.785" v="815" actId="700"/>
          <ac:spMkLst>
            <pc:docMk/>
            <pc:sldMk cId="1293027509" sldId="266"/>
            <ac:spMk id="4" creationId="{199921F2-BAD8-869B-3901-3E7E25A2CF8D}"/>
          </ac:spMkLst>
        </pc:spChg>
        <pc:spChg chg="mod ord">
          <ac:chgData name="Emil Olbrich" userId="fcf1a45d1ff504c4" providerId="LiveId" clId="{A5B7E58A-2997-4856-9585-431B9F52E381}" dt="2025-09-08T13:45:38.002" v="881" actId="1076"/>
          <ac:spMkLst>
            <pc:docMk/>
            <pc:sldMk cId="1293027509" sldId="266"/>
            <ac:spMk id="5" creationId="{8C15536A-9CED-60E3-350D-50EA47286E0A}"/>
          </ac:spMkLst>
        </pc:spChg>
        <pc:spChg chg="add del mod ord">
          <ac:chgData name="Emil Olbrich" userId="fcf1a45d1ff504c4" providerId="LiveId" clId="{A5B7E58A-2997-4856-9585-431B9F52E381}" dt="2025-09-07T23:40:55.622" v="816" actId="478"/>
          <ac:spMkLst>
            <pc:docMk/>
            <pc:sldMk cId="1293027509" sldId="266"/>
            <ac:spMk id="7" creationId="{D0BFA981-3EA2-8917-B7D3-076A1359C994}"/>
          </ac:spMkLst>
        </pc:spChg>
      </pc:sldChg>
      <pc:sldChg chg="del">
        <pc:chgData name="Emil Olbrich" userId="fcf1a45d1ff504c4" providerId="LiveId" clId="{A5B7E58A-2997-4856-9585-431B9F52E381}" dt="2025-09-07T23:31:16.845" v="799" actId="47"/>
        <pc:sldMkLst>
          <pc:docMk/>
          <pc:sldMk cId="3882560815" sldId="364"/>
        </pc:sldMkLst>
      </pc:sldChg>
      <pc:sldChg chg="del">
        <pc:chgData name="Emil Olbrich" userId="fcf1a45d1ff504c4" providerId="LiveId" clId="{A5B7E58A-2997-4856-9585-431B9F52E381}" dt="2025-09-07T23:31:16.845" v="799" actId="47"/>
        <pc:sldMkLst>
          <pc:docMk/>
          <pc:sldMk cId="2258495573" sldId="365"/>
        </pc:sldMkLst>
      </pc:sldChg>
      <pc:sldChg chg="addSp delSp modSp mod">
        <pc:chgData name="Emil Olbrich" userId="fcf1a45d1ff504c4" providerId="LiveId" clId="{A5B7E58A-2997-4856-9585-431B9F52E381}" dt="2025-09-08T16:06:08.258" v="1005" actId="14100"/>
        <pc:sldMkLst>
          <pc:docMk/>
          <pc:sldMk cId="144367328" sldId="367"/>
        </pc:sldMkLst>
        <pc:spChg chg="mod">
          <ac:chgData name="Emil Olbrich" userId="fcf1a45d1ff504c4" providerId="LiveId" clId="{A5B7E58A-2997-4856-9585-431B9F52E381}" dt="2025-09-08T16:06:04.908" v="1004" actId="14100"/>
          <ac:spMkLst>
            <pc:docMk/>
            <pc:sldMk cId="144367328" sldId="367"/>
            <ac:spMk id="2" creationId="{42B77677-A3EB-CB38-1325-DE0413C7E698}"/>
          </ac:spMkLst>
        </pc:spChg>
        <pc:spChg chg="mod">
          <ac:chgData name="Emil Olbrich" userId="fcf1a45d1ff504c4" providerId="LiveId" clId="{A5B7E58A-2997-4856-9585-431B9F52E381}" dt="2025-09-08T01:04:17.554" v="858" actId="1076"/>
          <ac:spMkLst>
            <pc:docMk/>
            <pc:sldMk cId="144367328" sldId="367"/>
            <ac:spMk id="3" creationId="{67870FE5-4563-8959-4027-9717CAE9BF9F}"/>
          </ac:spMkLst>
        </pc:spChg>
        <pc:spChg chg="add mod">
          <ac:chgData name="Emil Olbrich" userId="fcf1a45d1ff504c4" providerId="LiveId" clId="{A5B7E58A-2997-4856-9585-431B9F52E381}" dt="2025-09-07T22:43:03.203" v="171" actId="6549"/>
          <ac:spMkLst>
            <pc:docMk/>
            <pc:sldMk cId="144367328" sldId="367"/>
            <ac:spMk id="7" creationId="{8F1F5592-76FB-8FDC-297D-CFE42F888E44}"/>
          </ac:spMkLst>
        </pc:spChg>
        <pc:spChg chg="add mod">
          <ac:chgData name="Emil Olbrich" userId="fcf1a45d1ff504c4" providerId="LiveId" clId="{A5B7E58A-2997-4856-9585-431B9F52E381}" dt="2025-09-08T16:06:08.258" v="1005" actId="14100"/>
          <ac:spMkLst>
            <pc:docMk/>
            <pc:sldMk cId="144367328" sldId="367"/>
            <ac:spMk id="9" creationId="{F5F72C2F-457C-CCC3-16AC-DA20ECA82B37}"/>
          </ac:spMkLst>
        </pc:spChg>
        <pc:spChg chg="add mod">
          <ac:chgData name="Emil Olbrich" userId="fcf1a45d1ff504c4" providerId="LiveId" clId="{A5B7E58A-2997-4856-9585-431B9F52E381}" dt="2025-09-08T01:04:46.923" v="859" actId="113"/>
          <ac:spMkLst>
            <pc:docMk/>
            <pc:sldMk cId="144367328" sldId="367"/>
            <ac:spMk id="11" creationId="{09DFCACC-EFCD-3C6C-0A79-E475147E7103}"/>
          </ac:spMkLst>
        </pc:spChg>
        <pc:spChg chg="add mod">
          <ac:chgData name="Emil Olbrich" userId="fcf1a45d1ff504c4" providerId="LiveId" clId="{A5B7E58A-2997-4856-9585-431B9F52E381}" dt="2025-09-08T01:03:49.465" v="856" actId="1076"/>
          <ac:spMkLst>
            <pc:docMk/>
            <pc:sldMk cId="144367328" sldId="367"/>
            <ac:spMk id="12" creationId="{BD1E4DA6-0ABA-BDBA-D7D6-66B62FB62489}"/>
          </ac:spMkLst>
        </pc:spChg>
        <pc:spChg chg="add mod">
          <ac:chgData name="Emil Olbrich" userId="fcf1a45d1ff504c4" providerId="LiveId" clId="{A5B7E58A-2997-4856-9585-431B9F52E381}" dt="2025-09-08T01:03:49.465" v="856" actId="1076"/>
          <ac:spMkLst>
            <pc:docMk/>
            <pc:sldMk cId="144367328" sldId="367"/>
            <ac:spMk id="13" creationId="{3745C8B7-25F5-CDAB-808E-8B9D14027EF9}"/>
          </ac:spMkLst>
        </pc:spChg>
        <pc:spChg chg="add mod">
          <ac:chgData name="Emil Olbrich" userId="fcf1a45d1ff504c4" providerId="LiveId" clId="{A5B7E58A-2997-4856-9585-431B9F52E381}" dt="2025-09-08T01:03:49.465" v="856" actId="1076"/>
          <ac:spMkLst>
            <pc:docMk/>
            <pc:sldMk cId="144367328" sldId="367"/>
            <ac:spMk id="14" creationId="{7E3F72A1-16E3-7BAF-7DFA-C1C85EA8CB56}"/>
          </ac:spMkLst>
        </pc:spChg>
        <pc:picChg chg="add mod modCrop">
          <ac:chgData name="Emil Olbrich" userId="fcf1a45d1ff504c4" providerId="LiveId" clId="{A5B7E58A-2997-4856-9585-431B9F52E381}" dt="2025-09-08T01:03:49.465" v="856" actId="1076"/>
          <ac:picMkLst>
            <pc:docMk/>
            <pc:sldMk cId="144367328" sldId="367"/>
            <ac:picMk id="6" creationId="{82EDC419-DBBC-6AF8-E5DD-1BAC8E29B86F}"/>
          </ac:picMkLst>
        </pc:picChg>
        <pc:picChg chg="add del mod modCrop">
          <ac:chgData name="Emil Olbrich" userId="fcf1a45d1ff504c4" providerId="LiveId" clId="{A5B7E58A-2997-4856-9585-431B9F52E381}" dt="2025-09-07T22:44:13.184" v="177" actId="478"/>
          <ac:picMkLst>
            <pc:docMk/>
            <pc:sldMk cId="144367328" sldId="367"/>
            <ac:picMk id="8" creationId="{9EB64156-0B57-6EC7-F82F-225D68D9A578}"/>
          </ac:picMkLst>
        </pc:picChg>
      </pc:sldChg>
      <pc:sldChg chg="del">
        <pc:chgData name="Emil Olbrich" userId="fcf1a45d1ff504c4" providerId="LiveId" clId="{A5B7E58A-2997-4856-9585-431B9F52E381}" dt="2025-09-07T23:31:10.628" v="798" actId="47"/>
        <pc:sldMkLst>
          <pc:docMk/>
          <pc:sldMk cId="3170130275" sldId="368"/>
        </pc:sldMkLst>
      </pc:sldChg>
      <pc:sldChg chg="del">
        <pc:chgData name="Emil Olbrich" userId="fcf1a45d1ff504c4" providerId="LiveId" clId="{A5B7E58A-2997-4856-9585-431B9F52E381}" dt="2025-09-07T23:31:16.845" v="799" actId="47"/>
        <pc:sldMkLst>
          <pc:docMk/>
          <pc:sldMk cId="2080301175" sldId="369"/>
        </pc:sldMkLst>
      </pc:sldChg>
      <pc:sldChg chg="del">
        <pc:chgData name="Emil Olbrich" userId="fcf1a45d1ff504c4" providerId="LiveId" clId="{A5B7E58A-2997-4856-9585-431B9F52E381}" dt="2025-09-07T23:31:16.845" v="799" actId="47"/>
        <pc:sldMkLst>
          <pc:docMk/>
          <pc:sldMk cId="407152421" sldId="370"/>
        </pc:sldMkLst>
      </pc:sldChg>
      <pc:sldChg chg="del">
        <pc:chgData name="Emil Olbrich" userId="fcf1a45d1ff504c4" providerId="LiveId" clId="{A5B7E58A-2997-4856-9585-431B9F52E381}" dt="2025-09-07T23:31:16.845" v="799" actId="47"/>
        <pc:sldMkLst>
          <pc:docMk/>
          <pc:sldMk cId="3169399876" sldId="371"/>
        </pc:sldMkLst>
      </pc:sldChg>
      <pc:sldChg chg="addSp delSp modSp mod ord modClrScheme chgLayout">
        <pc:chgData name="Emil Olbrich" userId="fcf1a45d1ff504c4" providerId="LiveId" clId="{A5B7E58A-2997-4856-9585-431B9F52E381}" dt="2025-09-08T16:05:19.342" v="1000" actId="1076"/>
        <pc:sldMkLst>
          <pc:docMk/>
          <pc:sldMk cId="372459548" sldId="372"/>
        </pc:sldMkLst>
        <pc:spChg chg="mod ord">
          <ac:chgData name="Emil Olbrich" userId="fcf1a45d1ff504c4" providerId="LiveId" clId="{A5B7E58A-2997-4856-9585-431B9F52E381}" dt="2025-09-08T16:01:15.260" v="997" actId="207"/>
          <ac:spMkLst>
            <pc:docMk/>
            <pc:sldMk cId="372459548" sldId="372"/>
            <ac:spMk id="2" creationId="{4A3D1DD0-736C-80F7-BBAC-E4C68E06EB7A}"/>
          </ac:spMkLst>
        </pc:spChg>
        <pc:spChg chg="mod ord">
          <ac:chgData name="Emil Olbrich" userId="fcf1a45d1ff504c4" providerId="LiveId" clId="{A5B7E58A-2997-4856-9585-431B9F52E381}" dt="2025-09-07T23:02:27.907" v="607" actId="700"/>
          <ac:spMkLst>
            <pc:docMk/>
            <pc:sldMk cId="372459548" sldId="372"/>
            <ac:spMk id="3" creationId="{8B7100C3-0020-D1F2-A90D-B9CB59277194}"/>
          </ac:spMkLst>
        </pc:spChg>
        <pc:spChg chg="mod ord">
          <ac:chgData name="Emil Olbrich" userId="fcf1a45d1ff504c4" providerId="LiveId" clId="{A5B7E58A-2997-4856-9585-431B9F52E381}" dt="2025-09-07T23:02:27.907" v="607" actId="700"/>
          <ac:spMkLst>
            <pc:docMk/>
            <pc:sldMk cId="372459548" sldId="372"/>
            <ac:spMk id="4" creationId="{EB9A2916-A362-3279-63FA-D0D365230BFC}"/>
          </ac:spMkLst>
        </pc:spChg>
        <pc:picChg chg="del">
          <ac:chgData name="Emil Olbrich" userId="fcf1a45d1ff504c4" providerId="LiveId" clId="{A5B7E58A-2997-4856-9585-431B9F52E381}" dt="2025-09-08T16:05:07.931" v="998" actId="478"/>
          <ac:picMkLst>
            <pc:docMk/>
            <pc:sldMk cId="372459548" sldId="372"/>
            <ac:picMk id="6" creationId="{752F369E-9B48-3E65-4A55-2221AE1C9B5E}"/>
          </ac:picMkLst>
        </pc:picChg>
        <pc:picChg chg="add mod">
          <ac:chgData name="Emil Olbrich" userId="fcf1a45d1ff504c4" providerId="LiveId" clId="{A5B7E58A-2997-4856-9585-431B9F52E381}" dt="2025-09-07T23:03:26.627" v="609" actId="1076"/>
          <ac:picMkLst>
            <pc:docMk/>
            <pc:sldMk cId="372459548" sldId="372"/>
            <ac:picMk id="7" creationId="{D08390EB-849D-C772-C663-687464A42E5F}"/>
          </ac:picMkLst>
        </pc:picChg>
        <pc:picChg chg="add mod">
          <ac:chgData name="Emil Olbrich" userId="fcf1a45d1ff504c4" providerId="LiveId" clId="{A5B7E58A-2997-4856-9585-431B9F52E381}" dt="2025-09-08T16:05:19.342" v="1000" actId="1076"/>
          <ac:picMkLst>
            <pc:docMk/>
            <pc:sldMk cId="372459548" sldId="372"/>
            <ac:picMk id="8" creationId="{3514DEA9-F7A0-5BAF-D26F-C19093106AF7}"/>
          </ac:picMkLst>
        </pc:picChg>
      </pc:sldChg>
      <pc:sldChg chg="new del">
        <pc:chgData name="Emil Olbrich" userId="fcf1a45d1ff504c4" providerId="LiveId" clId="{A5B7E58A-2997-4856-9585-431B9F52E381}" dt="2025-09-07T22:30:21.538" v="5" actId="47"/>
        <pc:sldMkLst>
          <pc:docMk/>
          <pc:sldMk cId="2300670748" sldId="373"/>
        </pc:sldMkLst>
      </pc:sldChg>
      <pc:sldChg chg="add del">
        <pc:chgData name="Emil Olbrich" userId="fcf1a45d1ff504c4" providerId="LiveId" clId="{A5B7E58A-2997-4856-9585-431B9F52E381}" dt="2025-09-07T23:22:25.372" v="710" actId="47"/>
        <pc:sldMkLst>
          <pc:docMk/>
          <pc:sldMk cId="2739500410" sldId="373"/>
        </pc:sldMkLst>
      </pc:sldChg>
      <pc:sldChg chg="new del">
        <pc:chgData name="Emil Olbrich" userId="fcf1a45d1ff504c4" providerId="LiveId" clId="{A5B7E58A-2997-4856-9585-431B9F52E381}" dt="2025-09-07T23:16:20.655" v="630" actId="47"/>
        <pc:sldMkLst>
          <pc:docMk/>
          <pc:sldMk cId="2265049281" sldId="374"/>
        </pc:sldMkLst>
      </pc:sldChg>
      <pc:sldChg chg="new del">
        <pc:chgData name="Emil Olbrich" userId="fcf1a45d1ff504c4" providerId="LiveId" clId="{A5B7E58A-2997-4856-9585-431B9F52E381}" dt="2025-09-07T22:30:22.532" v="6" actId="47"/>
        <pc:sldMkLst>
          <pc:docMk/>
          <pc:sldMk cId="2405921489" sldId="374"/>
        </pc:sldMkLst>
      </pc:sldChg>
      <pc:sldChg chg="addSp modSp add mod ord">
        <pc:chgData name="Emil Olbrich" userId="fcf1a45d1ff504c4" providerId="LiveId" clId="{A5B7E58A-2997-4856-9585-431B9F52E381}" dt="2025-09-08T16:05:43.056" v="1001" actId="14100"/>
        <pc:sldMkLst>
          <pc:docMk/>
          <pc:sldMk cId="4112232086" sldId="374"/>
        </pc:sldMkLst>
        <pc:spChg chg="mod">
          <ac:chgData name="Emil Olbrich" userId="fcf1a45d1ff504c4" providerId="LiveId" clId="{A5B7E58A-2997-4856-9585-431B9F52E381}" dt="2025-09-08T16:05:43.056" v="1001" actId="14100"/>
          <ac:spMkLst>
            <pc:docMk/>
            <pc:sldMk cId="4112232086" sldId="374"/>
            <ac:spMk id="2" creationId="{EAE86A21-FFA6-19D1-11A7-8E1907CAE4EC}"/>
          </ac:spMkLst>
        </pc:spChg>
        <pc:spChg chg="mod">
          <ac:chgData name="Emil Olbrich" userId="fcf1a45d1ff504c4" providerId="LiveId" clId="{A5B7E58A-2997-4856-9585-431B9F52E381}" dt="2025-09-07T23:22:08.468" v="709" actId="20577"/>
          <ac:spMkLst>
            <pc:docMk/>
            <pc:sldMk cId="4112232086" sldId="374"/>
            <ac:spMk id="3" creationId="{E7E0D6A8-27D6-D2A3-917A-BD24D2B4F430}"/>
          </ac:spMkLst>
        </pc:spChg>
        <pc:graphicFrameChg chg="add mod modGraphic">
          <ac:chgData name="Emil Olbrich" userId="fcf1a45d1ff504c4" providerId="LiveId" clId="{A5B7E58A-2997-4856-9585-431B9F52E381}" dt="2025-09-07T23:19:56.002" v="655"/>
          <ac:graphicFrameMkLst>
            <pc:docMk/>
            <pc:sldMk cId="4112232086" sldId="374"/>
            <ac:graphicFrameMk id="5" creationId="{8ACCBEDB-1B03-4F15-1197-693AD5FDC172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C73176-0E2E-4475-B3CD-5E87391AAEB1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01DC14-7C85-4AE8-9DC3-6DFE5CE01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975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522DBFC-E7EB-48EA-B4EA-BD46F1304B59}"/>
              </a:ext>
            </a:extLst>
          </p:cNvPr>
          <p:cNvSpPr txBox="1">
            <a:spLocks/>
          </p:cNvSpPr>
          <p:nvPr userDrawn="1"/>
        </p:nvSpPr>
        <p:spPr>
          <a:xfrm>
            <a:off x="7177370" y="2694424"/>
            <a:ext cx="4141201" cy="4985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100" baseline="0" dirty="0" smtClean="0">
                <a:ln w="3175">
                  <a:noFill/>
                </a:ln>
                <a:solidFill>
                  <a:srgbClr val="333333"/>
                </a:solidFill>
                <a:effectLst/>
                <a:latin typeface="Franklin Gothic Demi" panose="020B0703020102020204" pitchFamily="34" charset="0"/>
                <a:ea typeface="+mn-ea"/>
                <a:cs typeface="Arial" charset="0"/>
              </a:defRPr>
            </a:lvl1pPr>
          </a:lstStyle>
          <a:p>
            <a:pPr lvl="0" algn="ctr">
              <a:defRPr/>
            </a:pPr>
            <a:endParaRPr lang="en-US" sz="3600" spc="0">
              <a:solidFill>
                <a:schemeClr val="bg1"/>
              </a:solidFill>
              <a:latin typeface="Alwyn New Lt" panose="020B03030000000200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B5D6DE3-A2A2-4655-BE42-8D2B52B5FBC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5000"/>
          </a:blip>
          <a:stretch>
            <a:fillRect/>
          </a:stretch>
        </p:blipFill>
        <p:spPr>
          <a:xfrm rot="5400000">
            <a:off x="10295484" y="4816557"/>
            <a:ext cx="1494531" cy="1056889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BD07D4B5-A486-44E1-A0DF-E0CD24B098E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83000"/>
          </a:blip>
          <a:stretch>
            <a:fillRect/>
          </a:stretch>
        </p:blipFill>
        <p:spPr>
          <a:xfrm rot="5400000">
            <a:off x="9803410" y="5804923"/>
            <a:ext cx="1494529" cy="1056888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657F5BCD-E7B9-4EC8-9551-6ADCD0060CE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42000"/>
          </a:blip>
          <a:stretch>
            <a:fillRect/>
          </a:stretch>
        </p:blipFill>
        <p:spPr>
          <a:xfrm rot="16200000">
            <a:off x="9185163" y="5901024"/>
            <a:ext cx="1268888" cy="897322"/>
          </a:xfrm>
          <a:prstGeom prst="rect">
            <a:avLst/>
          </a:prstGeom>
        </p:spPr>
      </p:pic>
      <p:pic>
        <p:nvPicPr>
          <p:cNvPr id="23" name="Picture 22" descr="A close up of a sign&#10;&#10;Description automatically generated">
            <a:extLst>
              <a:ext uri="{FF2B5EF4-FFF2-40B4-BE49-F238E27FC236}">
                <a16:creationId xmlns:a16="http://schemas.microsoft.com/office/drawing/2014/main" id="{60525FA4-446F-44BD-AC12-33E8774AC35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9332" y="484090"/>
            <a:ext cx="2159199" cy="452735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87D25B-11AA-419A-8B46-FC93703FCE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23175" y="3748088"/>
            <a:ext cx="3551238" cy="596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Alwyn New Lt" panose="020B0303000000020004" pitchFamily="34" charset="0"/>
              </a:defRPr>
            </a:lvl1pPr>
          </a:lstStyle>
          <a:p>
            <a:pPr lvl="0"/>
            <a:r>
              <a:rPr lang="en-US"/>
              <a:t>Insert 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6AFAD256-4028-44D7-9A18-7D402E3F8E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3175" y="1492481"/>
            <a:ext cx="3551238" cy="21373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Alwyn New Lt" panose="020B0303000000020004" pitchFamily="34" charset="0"/>
              </a:defRPr>
            </a:lvl1pPr>
          </a:lstStyle>
          <a:p>
            <a:pPr lvl="0"/>
            <a:r>
              <a:rPr lang="en-US"/>
              <a:t>Insert </a:t>
            </a:r>
          </a:p>
          <a:p>
            <a:pPr lvl="0"/>
            <a:r>
              <a:rPr lang="en-US"/>
              <a:t>Title </a:t>
            </a:r>
          </a:p>
          <a:p>
            <a:pPr lvl="0"/>
            <a:r>
              <a:rPr lang="en-US"/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422039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8042A3D9-48E4-4F73-BCEC-C49A3CEA59F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3838" y="1635878"/>
            <a:ext cx="5795962" cy="454108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5E1CD8FF-3C16-4C47-8283-21DA04E403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BBB30614-CE8A-4831-89D7-A19B98326AB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019800" y="1635878"/>
            <a:ext cx="5795962" cy="454108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834FEC-487C-4AFF-9E9C-FBDA1880FB27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B46DD6C-5D65-4468-8D8D-25A24432A59B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C8D0864-0B24-48A8-B77F-08B3FD23EA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9965892" y="1964710"/>
            <a:ext cx="3875335" cy="27405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BDFE13A-0A03-4710-B3EF-DBB8F3E7A2C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32DA1E-3503-4BF8-856E-81BAC1B8FC5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C60065-3470-E741-BC8A-3AD5C429A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9965892" y="1964710"/>
            <a:ext cx="3875335" cy="274052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702F2E4A-06D0-45C7-BD71-DB9DEB2710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FF5E87-02CD-47C0-8E85-16F9A86FBC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112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C60065-3470-E741-BC8A-3AD5C429A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9965892" y="1964710"/>
            <a:ext cx="3875335" cy="274052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702F2E4A-06D0-45C7-BD71-DB9DEB2710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0C51D42-DD6B-41D0-AA83-5D7362756EA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635877"/>
            <a:ext cx="9385300" cy="49681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6CAFAF-6C66-41D6-9FEA-FD0CD96CACB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459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81A42ACB-8743-40FD-AD92-AF1AEAEE5D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AEE6E4-42C3-4BA4-97F1-8A1181A5A1C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5508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10EA9ED-7DF8-4602-B816-98D96BAEC2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722" r="10017" b="2466"/>
          <a:stretch/>
        </p:blipFill>
        <p:spPr>
          <a:xfrm>
            <a:off x="3810378" y="2983945"/>
            <a:ext cx="2413959" cy="3633423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C39EBACE-6DAD-4673-A05B-2B239D0505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7C402B-B1FF-473A-99A8-84A3EB3FB15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650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CDDFC2F-BB72-4748-94E4-4D2D67836534}"/>
              </a:ext>
            </a:extLst>
          </p:cNvPr>
          <p:cNvSpPr/>
          <p:nvPr userDrawn="1"/>
        </p:nvSpPr>
        <p:spPr>
          <a:xfrm>
            <a:off x="1275347" y="2781089"/>
            <a:ext cx="7494358" cy="2835879"/>
          </a:xfrm>
          <a:prstGeom prst="rect">
            <a:avLst/>
          </a:prstGeom>
          <a:gradFill flip="none" rotWithShape="1">
            <a:gsLst>
              <a:gs pos="0">
                <a:srgbClr val="4A4D78"/>
              </a:gs>
              <a:gs pos="100000">
                <a:srgbClr val="FFFFFF"/>
              </a:gs>
              <a:gs pos="30000">
                <a:srgbClr val="767AAA"/>
              </a:gs>
              <a:gs pos="69000">
                <a:srgbClr val="C4C6D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C60065-3470-E741-BC8A-3AD5C429A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9965892" y="1964710"/>
            <a:ext cx="3875335" cy="2740526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299A473D-5F59-2845-8C49-09CDC3FFFD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7910366" y="5024125"/>
            <a:ext cx="4217345" cy="298238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684712B-45CB-46EE-B388-B83C24B02E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-617481" y="2707834"/>
            <a:ext cx="4217345" cy="2982386"/>
          </a:xfrm>
          <a:prstGeom prst="rect">
            <a:avLst/>
          </a:prstGeom>
        </p:spPr>
      </p:pic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EEE97CB-DB1A-445D-9848-FF804D9DAE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8581BACB-1204-4580-9CA1-6B152B3703D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58184" y="3221474"/>
            <a:ext cx="6369661" cy="22332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EFA48D-B6B3-4958-9E47-CC1C6C5C2A6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2375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CDDFC2F-BB72-4748-94E4-4D2D67836534}"/>
              </a:ext>
            </a:extLst>
          </p:cNvPr>
          <p:cNvSpPr/>
          <p:nvPr userDrawn="1"/>
        </p:nvSpPr>
        <p:spPr>
          <a:xfrm>
            <a:off x="1275347" y="2781089"/>
            <a:ext cx="7494358" cy="2835879"/>
          </a:xfrm>
          <a:prstGeom prst="rect">
            <a:avLst/>
          </a:prstGeom>
          <a:gradFill flip="none" rotWithShape="1">
            <a:gsLst>
              <a:gs pos="0">
                <a:srgbClr val="4A4D78"/>
              </a:gs>
              <a:gs pos="100000">
                <a:srgbClr val="FFFFFF"/>
              </a:gs>
              <a:gs pos="30000">
                <a:srgbClr val="767AAA"/>
              </a:gs>
              <a:gs pos="69000">
                <a:srgbClr val="C4C6D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lwyn New Lt" panose="020B03030000000200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684712B-45CB-46EE-B388-B83C24B02E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-617481" y="2707834"/>
            <a:ext cx="4217345" cy="298238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275CFB7-97CF-4C85-A93D-CAAA2B014A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0722" r="10017"/>
          <a:stretch/>
        </p:blipFill>
        <p:spPr>
          <a:xfrm>
            <a:off x="9778041" y="3132722"/>
            <a:ext cx="2413959" cy="3725278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3A1CC588-4B0A-4306-822B-2A8B837F3A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8F03558F-1E2E-4F0D-959C-67F5F07EB0E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58184" y="3221474"/>
            <a:ext cx="6369661" cy="22332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FC363A-726B-481F-89D7-F91B3D20EB9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747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CDDFC2F-BB72-4748-94E4-4D2D67836534}"/>
              </a:ext>
            </a:extLst>
          </p:cNvPr>
          <p:cNvSpPr/>
          <p:nvPr userDrawn="1"/>
        </p:nvSpPr>
        <p:spPr>
          <a:xfrm>
            <a:off x="1275347" y="2781089"/>
            <a:ext cx="7110664" cy="2835879"/>
          </a:xfrm>
          <a:prstGeom prst="rect">
            <a:avLst/>
          </a:prstGeom>
          <a:gradFill flip="none" rotWithShape="1">
            <a:gsLst>
              <a:gs pos="0">
                <a:srgbClr val="4A4D78"/>
              </a:gs>
              <a:gs pos="100000">
                <a:srgbClr val="FFFFFF"/>
              </a:gs>
              <a:gs pos="30000">
                <a:srgbClr val="767AAA"/>
              </a:gs>
              <a:gs pos="69000">
                <a:srgbClr val="C4C6D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684712B-45CB-46EE-B388-B83C24B02E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617481" y="2707834"/>
            <a:ext cx="4217345" cy="2982386"/>
          </a:xfrm>
          <a:prstGeom prst="rect">
            <a:avLst/>
          </a:prstGeom>
        </p:spPr>
      </p:pic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1A59990C-9619-409E-B2BC-82F172383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2084"/>
          <a:stretch/>
        </p:blipFill>
        <p:spPr>
          <a:xfrm>
            <a:off x="10969176" y="5847347"/>
            <a:ext cx="737862" cy="869937"/>
          </a:xfrm>
          <a:prstGeom prst="rect">
            <a:avLst/>
          </a:prstGeom>
        </p:spPr>
      </p:pic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559F4147-60F4-42C2-B144-F0B74B8600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46AEDD2B-819E-4D36-A789-82F89F5BB82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58184" y="3221474"/>
            <a:ext cx="6369661" cy="22332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F05E10-3287-4196-9959-C9BBF425533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0909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CDDFC2F-BB72-4748-94E4-4D2D67836534}"/>
              </a:ext>
            </a:extLst>
          </p:cNvPr>
          <p:cNvSpPr/>
          <p:nvPr userDrawn="1"/>
        </p:nvSpPr>
        <p:spPr>
          <a:xfrm>
            <a:off x="1275347" y="2781089"/>
            <a:ext cx="6978316" cy="2835879"/>
          </a:xfrm>
          <a:prstGeom prst="rect">
            <a:avLst/>
          </a:prstGeom>
          <a:gradFill flip="none" rotWithShape="1">
            <a:gsLst>
              <a:gs pos="0">
                <a:srgbClr val="4A4D78"/>
              </a:gs>
              <a:gs pos="100000">
                <a:srgbClr val="FFFFFF"/>
              </a:gs>
              <a:gs pos="30000">
                <a:srgbClr val="767AAA"/>
              </a:gs>
              <a:gs pos="69000">
                <a:srgbClr val="C4C6D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684712B-45CB-46EE-B388-B83C24B02E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-617481" y="2707834"/>
            <a:ext cx="4217345" cy="2982386"/>
          </a:xfrm>
          <a:prstGeom prst="rect">
            <a:avLst/>
          </a:prstGeom>
        </p:spPr>
      </p:pic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61F74644-F1ED-442D-95F2-192DC3DABD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AF06678F-549E-427D-978D-92B99DB6BD3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58184" y="3221474"/>
            <a:ext cx="6369661" cy="22332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B5C905-890F-4FD7-92E9-FB5EAC59E1F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1711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7254" y="342682"/>
            <a:ext cx="1740931" cy="3630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4AB814E-7C9B-A94D-9E09-DFDB9A5C7E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9826099" y="4112830"/>
            <a:ext cx="1534795" cy="944728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4020D626-42D9-2840-B5E4-1AA5082C817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520322" y="2113034"/>
            <a:ext cx="1534796" cy="944729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B81CD54-3591-45F5-AAE3-4D4F7A0463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58184" y="1700046"/>
            <a:ext cx="7739795" cy="394677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BE865DF-404F-46CD-AD44-2DE4BA5B69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57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FD1B8A3-E6E1-4462-88FB-CB7E59E53A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14120" y="4713869"/>
            <a:ext cx="4984079" cy="3524598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6F7805F0-1E30-45C0-BC1D-7B03259D1E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8232" y="1133166"/>
            <a:ext cx="4984079" cy="3524598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1672D417-C9FF-483C-A70E-C3FC1B0B75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219660" y="2372057"/>
            <a:ext cx="4984079" cy="35245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C879B1D-B453-4BAA-B965-6C6EBE583E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80000"/>
          </a:blip>
          <a:stretch>
            <a:fillRect/>
          </a:stretch>
        </p:blipFill>
        <p:spPr>
          <a:xfrm>
            <a:off x="1368616" y="4431425"/>
            <a:ext cx="2877073" cy="20345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rgbClr val="4A4D78"/>
                </a:solidFill>
                <a:latin typeface="Alwyn New" panose="020B0503000000020004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ED7D31"/>
                </a:solidFill>
                <a:latin typeface="Alwyn New" panose="020B050300000002000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39F90D-A7A0-4B29-94A7-B2981D2975DF}"/>
              </a:ext>
            </a:extLst>
          </p:cNvPr>
          <p:cNvSpPr txBox="1"/>
          <p:nvPr userDrawn="1"/>
        </p:nvSpPr>
        <p:spPr>
          <a:xfrm>
            <a:off x="1373529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ED7FC6-FEC0-435D-BA1F-E9F1542AEE46}"/>
              </a:ext>
            </a:extLst>
          </p:cNvPr>
          <p:cNvSpPr txBox="1"/>
          <p:nvPr userDrawn="1"/>
        </p:nvSpPr>
        <p:spPr>
          <a:xfrm>
            <a:off x="1330667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A54F931-9BB9-4CB3-B4DB-B5ABD3A8AB1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17254" y="342682"/>
            <a:ext cx="1740931" cy="36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20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7254" y="342682"/>
            <a:ext cx="1740931" cy="3630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4AB814E-7C9B-A94D-9E09-DFDB9A5C7E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9826099" y="5015200"/>
            <a:ext cx="1534795" cy="944728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4020D626-42D9-2840-B5E4-1AA5082C817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520322" y="1643798"/>
            <a:ext cx="1534796" cy="94472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FBEA04-B9FE-470A-9DD8-4E05476EA6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01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7254" y="342682"/>
            <a:ext cx="1740931" cy="3630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59E793B-9343-7648-A10F-79BED374F4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23260" y="4713869"/>
            <a:ext cx="4984079" cy="3524598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4A6337B4-3EDF-F249-BE72-AA502530E47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47372" y="1133166"/>
            <a:ext cx="4984079" cy="3524598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51516E82-5DAD-DB42-A99A-AF6D60B37BE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310520" y="2372057"/>
            <a:ext cx="4984079" cy="352459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5F4D014-BF0D-F840-85AA-20C349F6FB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277756" y="4431425"/>
            <a:ext cx="2877073" cy="203458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11237B5-75CF-41E2-96F8-21E21117C9A1}"/>
              </a:ext>
            </a:extLst>
          </p:cNvPr>
          <p:cNvSpPr txBox="1"/>
          <p:nvPr userDrawn="1"/>
        </p:nvSpPr>
        <p:spPr>
          <a:xfrm>
            <a:off x="5976" y="6604010"/>
            <a:ext cx="20867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rgbClr val="4A4D78"/>
                </a:solidFill>
                <a:latin typeface="Alwyn New Lt" panose="020B0303000000020004" pitchFamily="34" charset="0"/>
              </a:rPr>
              <a:t>Proprietary &amp;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E8EBF4-8419-47E7-8FBE-60E2AB4074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04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6126793"/>
            <a:ext cx="1740931" cy="36308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42CC2DB-3963-F243-A269-F3C9D3853C83}"/>
              </a:ext>
            </a:extLst>
          </p:cNvPr>
          <p:cNvSpPr/>
          <p:nvPr userDrawn="1"/>
        </p:nvSpPr>
        <p:spPr>
          <a:xfrm>
            <a:off x="1634066" y="0"/>
            <a:ext cx="8729133" cy="56218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4CC5677-D60E-9145-8158-41493C26E732}"/>
              </a:ext>
            </a:extLst>
          </p:cNvPr>
          <p:cNvSpPr/>
          <p:nvPr userDrawn="1"/>
        </p:nvSpPr>
        <p:spPr>
          <a:xfrm>
            <a:off x="1653924" y="2294467"/>
            <a:ext cx="174876" cy="2432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1E9E784-4D9A-E847-8A2D-53027546D1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5000"/>
          </a:blip>
          <a:stretch>
            <a:fillRect/>
          </a:stretch>
        </p:blipFill>
        <p:spPr>
          <a:xfrm rot="16200000">
            <a:off x="7275177" y="289327"/>
            <a:ext cx="2167737" cy="1532962"/>
          </a:xfrm>
          <a:prstGeom prst="rect">
            <a:avLst/>
          </a:prstGeom>
        </p:spPr>
      </p:pic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:a16="http://schemas.microsoft.com/office/drawing/2014/main" id="{F481D582-1C0B-464C-A98B-0DFB194C1FB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tretch>
            <a:fillRect/>
          </a:stretch>
        </p:blipFill>
        <p:spPr>
          <a:xfrm rot="5400000">
            <a:off x="6438668" y="-766481"/>
            <a:ext cx="2167737" cy="1532962"/>
          </a:xfrm>
          <a:prstGeom prst="rect">
            <a:avLst/>
          </a:prstGeom>
        </p:spPr>
      </p:pic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1554AD5F-966E-4191-98D4-78D39A142DA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58184" y="2139678"/>
            <a:ext cx="7996469" cy="33150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78773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58F6CE-CA9C-42D1-92B9-E71C3C8841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5829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6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58B52-994C-069F-079F-2AB9D4BEA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6588" y="365127"/>
            <a:ext cx="4814114" cy="1535112"/>
          </a:xfrm>
        </p:spPr>
        <p:txBody>
          <a:bodyPr anchor="b">
            <a:normAutofit/>
          </a:bodyPr>
          <a:lstStyle>
            <a:lvl1pPr>
              <a:defRPr sz="3200" b="1" i="0">
                <a:latin typeface="Alwyn New Lt" panose="020B030300000002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47CC4-7C3C-49D2-DD0D-A3F84E524D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6588" y="2014538"/>
            <a:ext cx="4814114" cy="41005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37C4F93-E06F-553A-0295-20D4C4449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52223" y="6376229"/>
            <a:ext cx="400878" cy="365125"/>
          </a:xfrm>
        </p:spPr>
        <p:txBody>
          <a:bodyPr/>
          <a:lstStyle>
            <a:lvl1pPr>
              <a:defRPr>
                <a:solidFill>
                  <a:srgbClr val="4A4D78"/>
                </a:solidFill>
              </a:defRPr>
            </a:lvl1pPr>
          </a:lstStyle>
          <a:p>
            <a:fld id="{38E1BDF9-0F19-3542-89A9-44355C24677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CE0AE0-F6DD-8AAB-F455-788A25DEF8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4056" y="6353833"/>
            <a:ext cx="1176583" cy="232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249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3B1AF75-FD51-D04A-983E-B7968FC74B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23260" y="4713869"/>
            <a:ext cx="4984079" cy="3524598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7E9DAEA6-61CE-0F49-A55E-500C80BCBA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47372" y="1133166"/>
            <a:ext cx="4984079" cy="3524598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EE83929-733D-2642-BCA7-C1937DF69A6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310520" y="2372057"/>
            <a:ext cx="4984079" cy="352459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7E64C76-2DCD-A146-9889-09CDA5B7AC8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277756" y="4431425"/>
            <a:ext cx="2877073" cy="203458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BAD49B7-204A-41B0-81C2-AEAF17C4EC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715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4DE3AC9-AEEB-4777-98E0-4DEF34069BD0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A81F18-C5A1-461F-9AE6-95D615E14D35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A0584CB-5E5B-4E5D-AF8B-30ADC3FBB7C1}"/>
              </a:ext>
            </a:extLst>
          </p:cNvPr>
          <p:cNvGrpSpPr/>
          <p:nvPr userDrawn="1"/>
        </p:nvGrpSpPr>
        <p:grpSpPr>
          <a:xfrm>
            <a:off x="8838574" y="3362876"/>
            <a:ext cx="3457346" cy="4452511"/>
            <a:chOff x="7213302" y="1397306"/>
            <a:chExt cx="5611473" cy="722668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38A94F2-0E86-4797-B757-DA951F5EE5A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 rot="5400000">
              <a:off x="9516844" y="1964711"/>
              <a:ext cx="3875335" cy="2740526"/>
            </a:xfrm>
            <a:prstGeom prst="rect">
              <a:avLst/>
            </a:prstGeom>
          </p:spPr>
        </p:pic>
        <p:pic>
          <p:nvPicPr>
            <p:cNvPr id="11" name="Picture 10" descr="A close up of a logo&#10;&#10;Description automatically generated">
              <a:extLst>
                <a:ext uri="{FF2B5EF4-FFF2-40B4-BE49-F238E27FC236}">
                  <a16:creationId xmlns:a16="http://schemas.microsoft.com/office/drawing/2014/main" id="{B76269FC-343C-478A-9E8E-F29B083E27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rot="5400000">
              <a:off x="7910366" y="5024125"/>
              <a:ext cx="4217345" cy="2982386"/>
            </a:xfrm>
            <a:prstGeom prst="rect">
              <a:avLst/>
            </a:prstGeom>
          </p:spPr>
        </p:pic>
        <p:pic>
          <p:nvPicPr>
            <p:cNvPr id="12" name="Picture 11" descr="A close up of a logo&#10;&#10;Description automatically generated">
              <a:extLst>
                <a:ext uri="{FF2B5EF4-FFF2-40B4-BE49-F238E27FC236}">
                  <a16:creationId xmlns:a16="http://schemas.microsoft.com/office/drawing/2014/main" id="{F8275134-CA74-4BDD-9808-44248CBBA9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10000"/>
            </a:blip>
            <a:stretch>
              <a:fillRect/>
            </a:stretch>
          </p:blipFill>
          <p:spPr>
            <a:xfrm rot="16200000">
              <a:off x="6798089" y="4821858"/>
              <a:ext cx="2835878" cy="2005452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35785F18-2567-4E42-86D7-B4E95F47CEC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BBF0DC8C-D334-4728-BA75-3399529089A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635877"/>
            <a:ext cx="9385300" cy="490113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E1F23429-878D-48AA-81A5-6BAB8D9A77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D1AB32C-0972-4167-8DD1-510DB1256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043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F8EDC67-C533-3B49-89BE-DAA70C51C6FB}"/>
              </a:ext>
            </a:extLst>
          </p:cNvPr>
          <p:cNvGrpSpPr/>
          <p:nvPr userDrawn="1"/>
        </p:nvGrpSpPr>
        <p:grpSpPr>
          <a:xfrm>
            <a:off x="8838574" y="3362876"/>
            <a:ext cx="3457346" cy="4452511"/>
            <a:chOff x="7213302" y="1397306"/>
            <a:chExt cx="5611473" cy="722668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9C60065-3470-E741-BC8A-3AD5C429A31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 rot="5400000">
              <a:off x="9516844" y="1964711"/>
              <a:ext cx="3875335" cy="2740526"/>
            </a:xfrm>
            <a:prstGeom prst="rect">
              <a:avLst/>
            </a:prstGeom>
          </p:spPr>
        </p:pic>
        <p:pic>
          <p:nvPicPr>
            <p:cNvPr id="11" name="Picture 10" descr="A close up of a logo&#10;&#10;Description automatically generated">
              <a:extLst>
                <a:ext uri="{FF2B5EF4-FFF2-40B4-BE49-F238E27FC236}">
                  <a16:creationId xmlns:a16="http://schemas.microsoft.com/office/drawing/2014/main" id="{299A473D-5F59-2845-8C49-09CDC3FFFD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rot="5400000">
              <a:off x="7910366" y="5024125"/>
              <a:ext cx="4217345" cy="2982386"/>
            </a:xfrm>
            <a:prstGeom prst="rect">
              <a:avLst/>
            </a:prstGeom>
          </p:spPr>
        </p:pic>
        <p:pic>
          <p:nvPicPr>
            <p:cNvPr id="15" name="Picture 14" descr="A close up of a logo&#10;&#10;Description automatically generated">
              <a:extLst>
                <a:ext uri="{FF2B5EF4-FFF2-40B4-BE49-F238E27FC236}">
                  <a16:creationId xmlns:a16="http://schemas.microsoft.com/office/drawing/2014/main" id="{C716E17F-7567-3B4C-B639-45957241E3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10000"/>
            </a:blip>
            <a:stretch>
              <a:fillRect/>
            </a:stretch>
          </p:blipFill>
          <p:spPr>
            <a:xfrm rot="16200000">
              <a:off x="6798089" y="4821858"/>
              <a:ext cx="2835878" cy="2005452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5B84624-E61A-4097-B4B9-17216257F1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14E85E-DD9E-4E18-A85A-B97668E8540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722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275CFB7-97CF-4C85-A93D-CAAA2B014A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722" r="10017"/>
          <a:stretch/>
        </p:blipFill>
        <p:spPr>
          <a:xfrm>
            <a:off x="9778041" y="3132722"/>
            <a:ext cx="2413959" cy="3725278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F2B22BB-B9EC-4263-84DA-19DC28B3AE6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635877"/>
            <a:ext cx="9385300" cy="49681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959C6BC-F93D-4ADF-ADD3-E452931B1A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1E8E01-E6BB-4A32-A3C8-26853D129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716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C60065-3470-E741-BC8A-3AD5C429A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9965892" y="1964710"/>
            <a:ext cx="3875335" cy="2740526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299A473D-5F59-2845-8C49-09CDC3FFFD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7910366" y="5024125"/>
            <a:ext cx="4217345" cy="2982386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C716E17F-7567-3B4C-B639-45957241E3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0000"/>
          </a:blip>
          <a:stretch>
            <a:fillRect/>
          </a:stretch>
        </p:blipFill>
        <p:spPr>
          <a:xfrm rot="16200000">
            <a:off x="6798089" y="4821858"/>
            <a:ext cx="2835878" cy="20054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031758AE-CBEA-496D-871B-8C730BBDCC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A0F60921-4219-4129-BA99-8A25D2DA6BD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635877"/>
            <a:ext cx="9385300" cy="490113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0F250A-F488-415D-A28B-DA0FCDC0B33F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956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F5BAECB2-06D7-492D-A01F-C53CA6F006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9402B9-970F-4A0A-867E-6AD8925751AB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61FC5B-8ECB-4DF1-9408-213386FD9EF0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3C1526-710F-4638-B5E8-6C6FF28860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9000249" y="4599956"/>
            <a:ext cx="3875335" cy="2740526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4A61ED66-BC9E-4DC8-B269-F22293A6DA2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10291871" y="3068835"/>
            <a:ext cx="4217345" cy="2982386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66B01DCE-8778-4700-AE28-CB1A4FB000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0000"/>
          </a:blip>
          <a:stretch>
            <a:fillRect/>
          </a:stretch>
        </p:blipFill>
        <p:spPr>
          <a:xfrm rot="16200000">
            <a:off x="9286373" y="1448629"/>
            <a:ext cx="2835878" cy="200545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66C0083-F1D9-490D-9CEA-049B5205863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0B7AA7-76A5-4A5D-9CFF-59B0F1A9E92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674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C60065-3470-E741-BC8A-3AD5C429A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9000249" y="4599956"/>
            <a:ext cx="3875335" cy="2740526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299A473D-5F59-2845-8C49-09CDC3FFFD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10291871" y="3068835"/>
            <a:ext cx="4217345" cy="2982386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C716E17F-7567-3B4C-B639-45957241E3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0000"/>
          </a:blip>
          <a:stretch>
            <a:fillRect/>
          </a:stretch>
        </p:blipFill>
        <p:spPr>
          <a:xfrm rot="16200000">
            <a:off x="9286373" y="1448629"/>
            <a:ext cx="2835878" cy="20054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5CB1E8A1-B774-40E5-BC78-64A5A3C963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C2D82EE3-9BD5-4CB5-8AF6-3892DBAA731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635877"/>
            <a:ext cx="9385300" cy="49681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D4EB79-7302-467E-B214-E226ABE7F91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216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CA821E9-5853-4F2E-AA10-A27E979B97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5933662"/>
            <a:ext cx="3445565" cy="7878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  <a:latin typeface="Alwyn New"/>
              </a:defRPr>
            </a:lvl1pPr>
          </a:lstStyle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6AFE0C-8DD4-BEBA-CE76-6525667F2D8E}"/>
              </a:ext>
            </a:extLst>
          </p:cNvPr>
          <p:cNvSpPr txBox="1"/>
          <p:nvPr userDrawn="1"/>
        </p:nvSpPr>
        <p:spPr>
          <a:xfrm>
            <a:off x="5375694" y="6393672"/>
            <a:ext cx="1440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dirty="0">
                <a:effectLst/>
                <a:latin typeface="arial" panose="020B0604020202020204" pitchFamily="34" charset="0"/>
              </a:rPr>
              <a:t>RP-252158</a:t>
            </a:r>
          </a:p>
        </p:txBody>
      </p:sp>
    </p:spTree>
    <p:extLst>
      <p:ext uri="{BB962C8B-B14F-4D97-AF65-F5344CB8AC3E}">
        <p14:creationId xmlns:p14="http://schemas.microsoft.com/office/powerpoint/2010/main" val="1242119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3" r:id="rId2"/>
    <p:sldLayoutId id="2147483688" r:id="rId3"/>
    <p:sldLayoutId id="2147483674" r:id="rId4"/>
    <p:sldLayoutId id="2147483749" r:id="rId5"/>
    <p:sldLayoutId id="2147483747" r:id="rId6"/>
    <p:sldLayoutId id="2147483746" r:id="rId7"/>
    <p:sldLayoutId id="2147483678" r:id="rId8"/>
    <p:sldLayoutId id="2147483685" r:id="rId9"/>
    <p:sldLayoutId id="2147483676" r:id="rId10"/>
    <p:sldLayoutId id="2147483690" r:id="rId11"/>
    <p:sldLayoutId id="2147483751" r:id="rId12"/>
    <p:sldLayoutId id="2147483692" r:id="rId13"/>
    <p:sldLayoutId id="2147483684" r:id="rId14"/>
    <p:sldLayoutId id="2147483742" r:id="rId15"/>
    <p:sldLayoutId id="2147483743" r:id="rId16"/>
    <p:sldLayoutId id="2147483744" r:id="rId17"/>
    <p:sldLayoutId id="2147483745" r:id="rId18"/>
    <p:sldLayoutId id="2147483687" r:id="rId19"/>
    <p:sldLayoutId id="2147483748" r:id="rId20"/>
    <p:sldLayoutId id="2147483689" r:id="rId21"/>
    <p:sldLayoutId id="2147483686" r:id="rId22"/>
    <p:sldLayoutId id="2147483752" r:id="rId23"/>
    <p:sldLayoutId id="2147483753" r:id="rId2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C15536A-9CED-60E3-350D-50EA47286E0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854044" y="556438"/>
            <a:ext cx="8944584" cy="484822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2800" dirty="0">
                <a:latin typeface="arial" panose="020B0604020202020204" pitchFamily="34" charset="0"/>
              </a:rPr>
              <a:t>RP-252158 </a:t>
            </a:r>
            <a:br>
              <a:rPr lang="en-US" sz="2800" dirty="0">
                <a:latin typeface="arial" panose="020B0604020202020204" pitchFamily="34" charset="0"/>
              </a:rPr>
            </a:br>
            <a:br>
              <a:rPr lang="en-US" sz="2800" dirty="0">
                <a:latin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</a:rPr>
              <a:t>3GPP TSG RAN Meeting #109</a:t>
            </a:r>
            <a:br>
              <a:rPr lang="en-US" sz="2800" dirty="0">
                <a:latin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</a:rPr>
              <a:t>Beijing, China, </a:t>
            </a:r>
            <a:br>
              <a:rPr lang="en-US" sz="2800" dirty="0">
                <a:latin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</a:rPr>
              <a:t>September 15-18, 2025</a:t>
            </a:r>
            <a:br>
              <a:rPr lang="en-US" sz="2800" dirty="0">
                <a:latin typeface="arial" panose="020B0604020202020204" pitchFamily="34" charset="0"/>
              </a:rPr>
            </a:br>
            <a:br>
              <a:rPr lang="en-US" sz="2800" dirty="0">
                <a:latin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</a:rPr>
              <a:t>Source:  </a:t>
            </a:r>
            <a:r>
              <a:rPr lang="en-US" sz="2800" dirty="0" err="1">
                <a:latin typeface="arial" panose="020B0604020202020204" pitchFamily="34" charset="0"/>
              </a:rPr>
              <a:t>Anterix</a:t>
            </a:r>
            <a:r>
              <a:rPr lang="en-US" sz="2800" dirty="0">
                <a:latin typeface="arial" panose="020B0604020202020204" pitchFamily="34" charset="0"/>
              </a:rPr>
              <a:t>, Rakuten</a:t>
            </a:r>
            <a:br>
              <a:rPr lang="en-US" sz="2800" dirty="0">
                <a:latin typeface="arial" panose="020B0604020202020204" pitchFamily="34" charset="0"/>
              </a:rPr>
            </a:br>
            <a:br>
              <a:rPr lang="en-US" sz="2800" dirty="0">
                <a:latin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</a:rPr>
              <a:t>Title:  Views on Rel-20 RAN4 RRM 3 MHz (e)Redcap</a:t>
            </a:r>
            <a:br>
              <a:rPr lang="en-US" sz="2800" dirty="0">
                <a:latin typeface="arial" panose="020B0604020202020204" pitchFamily="34" charset="0"/>
              </a:rPr>
            </a:br>
            <a:br>
              <a:rPr lang="en-US" sz="2800" dirty="0">
                <a:latin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</a:rPr>
              <a:t>Document for:  Approval</a:t>
            </a:r>
            <a:br>
              <a:rPr lang="en-US" sz="2800" dirty="0">
                <a:latin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</a:rPr>
              <a:t>Agenda Item:  9.1.4.4</a:t>
            </a:r>
            <a:endParaRPr lang="en-US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9921F2-BAD8-869B-3901-3E7E25A2CF8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747125" y="5934075"/>
            <a:ext cx="3444875" cy="787400"/>
          </a:xfrm>
        </p:spPr>
        <p:txBody>
          <a:bodyPr/>
          <a:lstStyle/>
          <a:p>
            <a:fld id="{38E1BDF9-0F19-3542-89A9-44355C24677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027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870FE5-4563-8959-4027-9717CAE9BF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159972"/>
            <a:ext cx="8936037" cy="1274930"/>
          </a:xfrm>
        </p:spPr>
        <p:txBody>
          <a:bodyPr/>
          <a:lstStyle/>
          <a:p>
            <a:r>
              <a:rPr lang="en-US" dirty="0"/>
              <a:t>Proposals led by RAN4 (not spectrum related)</a:t>
            </a:r>
          </a:p>
          <a:p>
            <a:r>
              <a:rPr lang="en-US" dirty="0"/>
              <a:t>Agenda 9.1.4.4:  RRM Topics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E559A4-3DDE-C366-36BC-2D79C5DA467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2B77677-A3EB-CB38-1325-DE0413C7E698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0" y="1460838"/>
            <a:ext cx="12192000" cy="1560466"/>
          </a:xfrm>
          <a:prstGeom prst="rect">
            <a:avLst/>
          </a:prstGeom>
          <a:solidFill>
            <a:srgbClr val="4A4D78"/>
          </a:solidFill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  <a:latin typeface="Alwyn New Lt" panose="020B0303000000020004" pitchFamily="34" charset="0"/>
              </a:rPr>
              <a:t>RP-251879 (RAN #108) WF for RAN4 led REL-20 topics – specifically (e)Redcap enhancements</a:t>
            </a:r>
          </a:p>
          <a:p>
            <a:pPr lvl="1"/>
            <a:r>
              <a:rPr lang="en-US" sz="2000" dirty="0">
                <a:solidFill>
                  <a:schemeClr val="bg1"/>
                </a:solidFill>
                <a:latin typeface="Alwyn New Lt" panose="020B0303000000020004" pitchFamily="34" charset="0"/>
              </a:rPr>
              <a:t>The proposed WI for (e)</a:t>
            </a:r>
            <a:r>
              <a:rPr lang="en-US" sz="2000" dirty="0" err="1">
                <a:solidFill>
                  <a:schemeClr val="bg1"/>
                </a:solidFill>
                <a:latin typeface="Alwyn New Lt" panose="020B0303000000020004" pitchFamily="34" charset="0"/>
              </a:rPr>
              <a:t>RedCap</a:t>
            </a:r>
            <a:r>
              <a:rPr lang="en-US" sz="2000" dirty="0">
                <a:solidFill>
                  <a:schemeClr val="bg1"/>
                </a:solidFill>
                <a:latin typeface="Alwyn New Lt" panose="020B0303000000020004" pitchFamily="34" charset="0"/>
              </a:rPr>
              <a:t> enhancements is crucial for addressing immediate market needs for migrating LTE IoT devices to 5G, with recommendations to proceed with a dedicated work item to ensure</a:t>
            </a:r>
          </a:p>
          <a:p>
            <a:pPr lvl="1"/>
            <a:r>
              <a:rPr lang="en-US" sz="2000" dirty="0">
                <a:solidFill>
                  <a:schemeClr val="bg1"/>
                </a:solidFill>
                <a:latin typeface="Alwyn New Lt" panose="020B0303000000020004" pitchFamily="34" charset="0"/>
              </a:rPr>
              <a:t>Wide Industry Support - </a:t>
            </a:r>
            <a:r>
              <a:rPr lang="en-US" sz="2000" dirty="0" err="1">
                <a:solidFill>
                  <a:schemeClr val="bg1"/>
                </a:solidFill>
                <a:latin typeface="Alwyn New Lt" panose="020B0303000000020004" pitchFamily="34" charset="0"/>
              </a:rPr>
              <a:t>Anterix</a:t>
            </a:r>
            <a:r>
              <a:rPr lang="en-US" sz="2000" dirty="0">
                <a:solidFill>
                  <a:schemeClr val="bg1"/>
                </a:solidFill>
                <a:latin typeface="Alwyn New Lt" panose="020B0303000000020004" pitchFamily="34" charset="0"/>
              </a:rPr>
              <a:t>, Nokia, Southern Linc, </a:t>
            </a:r>
            <a:r>
              <a:rPr lang="en-US" sz="2000" dirty="0" err="1">
                <a:solidFill>
                  <a:schemeClr val="bg1"/>
                </a:solidFill>
                <a:latin typeface="Alwyn New Lt" panose="020B0303000000020004" pitchFamily="34" charset="0"/>
              </a:rPr>
              <a:t>Futurewei</a:t>
            </a:r>
            <a:r>
              <a:rPr lang="en-US" sz="2000" dirty="0">
                <a:solidFill>
                  <a:schemeClr val="bg1"/>
                </a:solidFill>
                <a:latin typeface="Alwyn New Lt" panose="020B0303000000020004" pitchFamily="34" charset="0"/>
              </a:rPr>
              <a:t>, Itron, Sony, T-Mobile, Qualcomm, Rakuten Mobile, Semtech, Nordic Semiconductor, </a:t>
            </a:r>
            <a:r>
              <a:rPr lang="en-US" sz="2000" dirty="0" err="1">
                <a:solidFill>
                  <a:schemeClr val="bg1"/>
                </a:solidFill>
                <a:latin typeface="Alwyn New Lt" panose="020B0303000000020004" pitchFamily="34" charset="0"/>
              </a:rPr>
              <a:t>Aalyria</a:t>
            </a:r>
            <a:r>
              <a:rPr lang="en-US" sz="2000" dirty="0">
                <a:solidFill>
                  <a:schemeClr val="bg1"/>
                </a:solidFill>
                <a:latin typeface="Alwyn New Lt" panose="020B0303000000020004" pitchFamily="34" charset="0"/>
              </a:rPr>
              <a:t> Technologies, </a:t>
            </a:r>
            <a:r>
              <a:rPr lang="en-US" sz="2000" dirty="0" err="1">
                <a:solidFill>
                  <a:schemeClr val="bg1"/>
                </a:solidFill>
                <a:latin typeface="Alwyn New Lt" panose="020B0303000000020004" pitchFamily="34" charset="0"/>
              </a:rPr>
              <a:t>Novamint</a:t>
            </a:r>
            <a:r>
              <a:rPr lang="en-US" sz="2000" dirty="0">
                <a:solidFill>
                  <a:schemeClr val="bg1"/>
                </a:solidFill>
                <a:latin typeface="Alwyn New Lt" panose="020B03030000000200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Alwyn New Lt" panose="020B0303000000020004" pitchFamily="34" charset="0"/>
              </a:rPr>
              <a:t>Viasat</a:t>
            </a:r>
            <a:r>
              <a:rPr lang="en-US" sz="2000" dirty="0">
                <a:solidFill>
                  <a:schemeClr val="bg1"/>
                </a:solidFill>
                <a:latin typeface="Alwyn New Lt" panose="020B03030000000200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Alwyn New Lt" panose="020B0303000000020004" pitchFamily="34" charset="0"/>
              </a:rPr>
              <a:t>Immarsat</a:t>
            </a:r>
            <a:r>
              <a:rPr lang="en-US" sz="2000" dirty="0">
                <a:solidFill>
                  <a:schemeClr val="bg1"/>
                </a:solidFill>
                <a:latin typeface="Alwyn New Lt" panose="020B0303000000020004" pitchFamily="34" charset="0"/>
              </a:rPr>
              <a:t>, Ericsson, Oppo</a:t>
            </a:r>
          </a:p>
          <a:p>
            <a:pPr lvl="1"/>
            <a:endParaRPr lang="en-US" sz="2000" dirty="0">
              <a:solidFill>
                <a:schemeClr val="bg1"/>
              </a:solidFill>
              <a:latin typeface="Alwyn New Lt" panose="020B03030000000200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Alwyn New Lt" panose="020B03030000000200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EDC419-DBBC-6AF8-E5DD-1BAC8E29B86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6696"/>
          <a:stretch>
            <a:fillRect/>
          </a:stretch>
        </p:blipFill>
        <p:spPr>
          <a:xfrm>
            <a:off x="223838" y="3021304"/>
            <a:ext cx="6006090" cy="2197601"/>
          </a:xfrm>
          <a:prstGeom prst="rect">
            <a:avLst/>
          </a:prstGeom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F1F5592-76FB-8FDC-297D-CFE42F888E44}"/>
              </a:ext>
            </a:extLst>
          </p:cNvPr>
          <p:cNvSpPr txBox="1">
            <a:spLocks/>
          </p:cNvSpPr>
          <p:nvPr/>
        </p:nvSpPr>
        <p:spPr>
          <a:xfrm>
            <a:off x="5560541" y="2272694"/>
            <a:ext cx="5679989" cy="37878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rgbClr val="4A4D78"/>
              </a:solidFill>
              <a:latin typeface="Alwyn New Lt" panose="020B0303000000020004" pitchFamily="34" charset="0"/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F5F72C2F-457C-CCC3-16AC-DA20ECA82B37}"/>
              </a:ext>
            </a:extLst>
          </p:cNvPr>
          <p:cNvSpPr txBox="1">
            <a:spLocks/>
          </p:cNvSpPr>
          <p:nvPr/>
        </p:nvSpPr>
        <p:spPr>
          <a:xfrm>
            <a:off x="0" y="5352476"/>
            <a:ext cx="12192000" cy="1066799"/>
          </a:xfrm>
          <a:prstGeom prst="rect">
            <a:avLst/>
          </a:prstGeom>
          <a:solidFill>
            <a:srgbClr val="4A4D78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000" dirty="0">
                <a:solidFill>
                  <a:schemeClr val="bg1"/>
                </a:solidFill>
                <a:latin typeface="Alwyn New Lt" panose="020B0303000000020004" pitchFamily="34" charset="0"/>
              </a:rPr>
              <a:t>In preparing a WI we note that there is some “potential” work to be done in other WGs</a:t>
            </a:r>
          </a:p>
          <a:p>
            <a:pPr lvl="1"/>
            <a:r>
              <a:rPr lang="en-US" sz="2000" dirty="0">
                <a:solidFill>
                  <a:schemeClr val="bg1"/>
                </a:solidFill>
                <a:latin typeface="Alwyn New Lt" panose="020B0303000000020004" pitchFamily="34" charset="0"/>
              </a:rPr>
              <a:t>Possible minimal work for RAN1 if necessary to specify cell edge performance issues</a:t>
            </a:r>
          </a:p>
          <a:p>
            <a:pPr lvl="1"/>
            <a:r>
              <a:rPr lang="en-US" sz="2000" dirty="0">
                <a:solidFill>
                  <a:schemeClr val="bg1"/>
                </a:solidFill>
                <a:latin typeface="Alwyn New Lt" panose="020B0303000000020004" pitchFamily="34" charset="0"/>
              </a:rPr>
              <a:t>Likely minimal work for RAN2 on data rates, removing 3 MHz restrictions for certain UE/capabilities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US" sz="2000" dirty="0">
              <a:solidFill>
                <a:schemeClr val="bg1"/>
              </a:solidFill>
              <a:latin typeface="Alwyn New Lt" panose="020B0303000000020004" pitchFamily="34" charset="0"/>
            </a:endParaRPr>
          </a:p>
          <a:p>
            <a:pPr lvl="1"/>
            <a:endParaRPr lang="en-US" dirty="0">
              <a:solidFill>
                <a:schemeClr val="bg1"/>
              </a:solidFill>
              <a:latin typeface="Alwyn New Lt" panose="020B03030000000200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DFCACC-EFCD-3C6C-0A79-E475147E7103}"/>
              </a:ext>
            </a:extLst>
          </p:cNvPr>
          <p:cNvSpPr txBox="1"/>
          <p:nvPr/>
        </p:nvSpPr>
        <p:spPr>
          <a:xfrm>
            <a:off x="6229928" y="4799116"/>
            <a:ext cx="616267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4A4D78"/>
                </a:solidFill>
                <a:latin typeface="Alwyn New Lt" panose="020B0303000000020004" pitchFamily="34" charset="0"/>
              </a:rPr>
              <a:t>Example Bands: n106, </a:t>
            </a:r>
            <a:r>
              <a:rPr lang="en-US" sz="1600" dirty="0">
                <a:solidFill>
                  <a:srgbClr val="4A4D78"/>
                </a:solidFill>
                <a:latin typeface="Alwyn New Lt" panose="020B0303000000020004" pitchFamily="34" charset="0"/>
              </a:rPr>
              <a:t>n85, n26, n28 &amp; NTN </a:t>
            </a:r>
            <a:r>
              <a:rPr lang="pt-BR" sz="1600" dirty="0">
                <a:solidFill>
                  <a:srgbClr val="4A4D78"/>
                </a:solidFill>
                <a:latin typeface="Alwyn New Lt" panose="020B0303000000020004" pitchFamily="34" charset="0"/>
              </a:rPr>
              <a:t>n255, n253, n251, n250</a:t>
            </a:r>
            <a:endParaRPr lang="en-US" sz="1600" dirty="0">
              <a:solidFill>
                <a:srgbClr val="4A4D78"/>
              </a:solidFill>
              <a:latin typeface="Alwyn New Lt" panose="020B0303000000020004" pitchFamily="34" charset="0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BD1E4DA6-0ABA-BDBA-D7D6-66B62FB62489}"/>
              </a:ext>
            </a:extLst>
          </p:cNvPr>
          <p:cNvSpPr/>
          <p:nvPr/>
        </p:nvSpPr>
        <p:spPr>
          <a:xfrm>
            <a:off x="5857252" y="4799116"/>
            <a:ext cx="372676" cy="33855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45C8B7-25F5-CDAB-808E-8B9D14027EF9}"/>
              </a:ext>
            </a:extLst>
          </p:cNvPr>
          <p:cNvSpPr txBox="1"/>
          <p:nvPr/>
        </p:nvSpPr>
        <p:spPr>
          <a:xfrm>
            <a:off x="6468676" y="4353159"/>
            <a:ext cx="616267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>
                <a:solidFill>
                  <a:srgbClr val="4A4D78"/>
                </a:solidFill>
                <a:latin typeface="Alwyn New Lt" panose="020B0303000000020004" pitchFamily="34" charset="0"/>
              </a:rPr>
              <a:t>Remove UE BB bandwidth restriction for 5 MHz BB bandwidth</a:t>
            </a:r>
            <a:endParaRPr lang="en-US" sz="1600" b="1" dirty="0">
              <a:solidFill>
                <a:srgbClr val="4A4D78"/>
              </a:solidFill>
              <a:latin typeface="Alwyn New Lt" panose="020B0303000000020004" pitchFamily="34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7E3F72A1-16E3-7BAF-7DFA-C1C85EA8CB56}"/>
              </a:ext>
            </a:extLst>
          </p:cNvPr>
          <p:cNvSpPr/>
          <p:nvPr/>
        </p:nvSpPr>
        <p:spPr>
          <a:xfrm>
            <a:off x="6096000" y="4353159"/>
            <a:ext cx="372676" cy="33855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67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637C4F-8855-E505-DCE2-33F63D3AF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E0D6A8-27D6-D2A3-917A-BD24D2B4F4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Proposed Features and Impacted TS/TR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9A35B3-39F2-B267-E83B-1EA588F5F34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AE86A21-FFA6-19D1-11A7-8E1907CAE4EC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0" y="878811"/>
            <a:ext cx="7000500" cy="5469738"/>
          </a:xfrm>
          <a:prstGeom prst="rect">
            <a:avLst/>
          </a:prstGeom>
          <a:solidFill>
            <a:srgbClr val="4A4D78"/>
          </a:solidFill>
        </p:spPr>
        <p:txBody>
          <a:bodyPr/>
          <a:lstStyle/>
          <a:p>
            <a:r>
              <a:rPr lang="en-US" sz="1800" dirty="0">
                <a:solidFill>
                  <a:schemeClr val="bg1"/>
                </a:solidFill>
                <a:latin typeface="Alwyn New Lt" panose="020B0303000000020004" pitchFamily="34" charset="0"/>
              </a:rPr>
              <a:t>Specify core RRM requirements while minimizing specification impact to support operation in 3 MHz (15 PRB) channel bandwidth led by RAN4.</a:t>
            </a:r>
          </a:p>
          <a:p>
            <a:pPr lvl="1"/>
            <a:r>
              <a:rPr lang="en-US" sz="1400" dirty="0">
                <a:solidFill>
                  <a:schemeClr val="bg1"/>
                </a:solidFill>
                <a:latin typeface="Alwyn New Lt" panose="020B0303000000020004" pitchFamily="34" charset="0"/>
              </a:rPr>
              <a:t>Support 15 PRB implementations of 3 MHz channel bandwidths, FR1, 15 kHz SCS</a:t>
            </a:r>
          </a:p>
          <a:p>
            <a:r>
              <a:rPr lang="en-US" sz="1800" dirty="0">
                <a:solidFill>
                  <a:schemeClr val="bg1"/>
                </a:solidFill>
                <a:latin typeface="Alwyn New Lt" panose="020B0303000000020004" pitchFamily="34" charset="0"/>
              </a:rPr>
              <a:t>Utilize existing (e)Redcap 2 Rx capabilities defined in Rel-17, Rel-18 and Rel-19 unless otherwise specified.</a:t>
            </a:r>
            <a:endParaRPr lang="en-US" sz="1400" dirty="0">
              <a:solidFill>
                <a:schemeClr val="bg1"/>
              </a:solidFill>
              <a:latin typeface="Alwyn New Lt" panose="020B0303000000020004" pitchFamily="34" charset="0"/>
            </a:endParaRPr>
          </a:p>
          <a:p>
            <a:pPr lvl="1"/>
            <a:r>
              <a:rPr lang="en-US" sz="1600" dirty="0">
                <a:solidFill>
                  <a:schemeClr val="bg1"/>
                </a:solidFill>
                <a:latin typeface="Alwyn New Lt" panose="020B0303000000020004" pitchFamily="34" charset="0"/>
              </a:rPr>
              <a:t>1 Rx and/or 1 Tx antenna support, No CA/DC, Reduced modulation: Max 64-QAM DL, 16-QAM UL, Reduced MIMO, Power-saving: </a:t>
            </a:r>
            <a:r>
              <a:rPr lang="en-US" sz="1600" dirty="0" err="1">
                <a:solidFill>
                  <a:schemeClr val="bg1"/>
                </a:solidFill>
                <a:latin typeface="Alwyn New Lt" panose="020B0303000000020004" pitchFamily="34" charset="0"/>
              </a:rPr>
              <a:t>eDRX</a:t>
            </a:r>
            <a:r>
              <a:rPr lang="en-US" sz="1600" dirty="0">
                <a:solidFill>
                  <a:schemeClr val="bg1"/>
                </a:solidFill>
                <a:latin typeface="Alwyn New Lt" panose="020B0303000000020004" pitchFamily="34" charset="0"/>
              </a:rPr>
              <a:t>, small data transmissions, RRM measurement relaxations, Standalone (SA) only, HD/FD-FDD operation, Early UE identification support, Small data transmission optimizations, NTN support</a:t>
            </a:r>
          </a:p>
          <a:p>
            <a:r>
              <a:rPr lang="en-US" sz="1800" dirty="0">
                <a:solidFill>
                  <a:schemeClr val="bg1"/>
                </a:solidFill>
                <a:latin typeface="Alwyn New Lt" panose="020B0303000000020004" pitchFamily="34" charset="0"/>
              </a:rPr>
              <a:t>Add Radio Link Monitoring (RLM) and Beam Failure Detection (BFD) for connected mode (e)Redcap UE power saving.</a:t>
            </a:r>
          </a:p>
          <a:p>
            <a:r>
              <a:rPr lang="en-US" sz="1600" dirty="0">
                <a:solidFill>
                  <a:schemeClr val="bg1"/>
                </a:solidFill>
                <a:latin typeface="Alwyn New Lt" panose="020B0303000000020004" pitchFamily="34" charset="0"/>
              </a:rPr>
              <a:t>Mostly RAN 4 led items such as </a:t>
            </a:r>
          </a:p>
          <a:p>
            <a:pPr lvl="1"/>
            <a:r>
              <a:rPr lang="en-US" sz="1400" dirty="0">
                <a:solidFill>
                  <a:schemeClr val="bg1"/>
                </a:solidFill>
                <a:latin typeface="Alwyn New Lt" panose="020B0303000000020004" pitchFamily="34" charset="0"/>
              </a:rPr>
              <a:t>Specify necessary RRM performance requirements (RAN4)</a:t>
            </a:r>
          </a:p>
          <a:p>
            <a:pPr lvl="1"/>
            <a:r>
              <a:rPr lang="en-US" sz="1400" dirty="0">
                <a:solidFill>
                  <a:schemeClr val="bg1"/>
                </a:solidFill>
                <a:latin typeface="Alwyn New Lt" panose="020B0303000000020004" pitchFamily="34" charset="0"/>
              </a:rPr>
              <a:t>Specify necessary UE RF requirements, demodulation performance and CSI reporting requirements (RAN4)</a:t>
            </a:r>
          </a:p>
          <a:p>
            <a:pPr lvl="1"/>
            <a:r>
              <a:rPr lang="en-US" sz="1400" dirty="0">
                <a:solidFill>
                  <a:schemeClr val="bg1"/>
                </a:solidFill>
                <a:latin typeface="Alwyn New Lt" panose="020B0303000000020004" pitchFamily="34" charset="0"/>
              </a:rPr>
              <a:t>Specify necessary BS demodulation performance requirements (RAN4)</a:t>
            </a:r>
          </a:p>
          <a:p>
            <a:pPr lvl="1"/>
            <a:r>
              <a:rPr lang="en-US" sz="1400" dirty="0">
                <a:solidFill>
                  <a:schemeClr val="bg1"/>
                </a:solidFill>
                <a:latin typeface="Alwyn New Lt" panose="020B0303000000020004" pitchFamily="34" charset="0"/>
              </a:rPr>
              <a:t>Specify necessary BS conformance tests (RAN4)</a:t>
            </a:r>
          </a:p>
          <a:p>
            <a:endParaRPr lang="en-US" sz="1800" dirty="0">
              <a:solidFill>
                <a:schemeClr val="bg1"/>
              </a:solidFill>
              <a:latin typeface="Alwyn New Lt" panose="020B03030000000200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ACCBEDB-1B03-4F15-1197-693AD5FDC1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865452"/>
              </p:ext>
            </p:extLst>
          </p:nvPr>
        </p:nvGraphicFramePr>
        <p:xfrm>
          <a:off x="7000500" y="878811"/>
          <a:ext cx="5191500" cy="5291900"/>
        </p:xfrm>
        <a:graphic>
          <a:graphicData uri="http://schemas.openxmlformats.org/drawingml/2006/table">
            <a:tbl>
              <a:tblPr/>
              <a:tblGrid>
                <a:gridCol w="805144">
                  <a:extLst>
                    <a:ext uri="{9D8B030D-6E8A-4147-A177-3AD203B41FA5}">
                      <a16:colId xmlns:a16="http://schemas.microsoft.com/office/drawing/2014/main" val="4004786775"/>
                    </a:ext>
                  </a:extLst>
                </a:gridCol>
                <a:gridCol w="2871455">
                  <a:extLst>
                    <a:ext uri="{9D8B030D-6E8A-4147-A177-3AD203B41FA5}">
                      <a16:colId xmlns:a16="http://schemas.microsoft.com/office/drawing/2014/main" val="3489729464"/>
                    </a:ext>
                  </a:extLst>
                </a:gridCol>
                <a:gridCol w="841611">
                  <a:extLst>
                    <a:ext uri="{9D8B030D-6E8A-4147-A177-3AD203B41FA5}">
                      <a16:colId xmlns:a16="http://schemas.microsoft.com/office/drawing/2014/main" val="3314170879"/>
                    </a:ext>
                  </a:extLst>
                </a:gridCol>
                <a:gridCol w="673290">
                  <a:extLst>
                    <a:ext uri="{9D8B030D-6E8A-4147-A177-3AD203B41FA5}">
                      <a16:colId xmlns:a16="http://schemas.microsoft.com/office/drawing/2014/main" val="3216600839"/>
                    </a:ext>
                  </a:extLst>
                </a:gridCol>
              </a:tblGrid>
              <a:tr h="143512">
                <a:tc gridSpan="4">
                  <a:txBody>
                    <a:bodyPr/>
                    <a:lstStyle/>
                    <a:p>
                      <a:pPr algn="ctr" rtl="0" fontAlgn="base">
                        <a:lnSpc>
                          <a:spcPts val="971"/>
                        </a:lnSpc>
                        <a:buNone/>
                      </a:pPr>
                      <a:r>
                        <a:rPr lang="en-US" sz="800" b="1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Impacted existing TS/TR</a:t>
                      </a:r>
                      <a:r>
                        <a:rPr lang="en-US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1689" marR="61689" marT="30844" marB="30844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5023114"/>
                  </a:ext>
                </a:extLst>
              </a:tr>
              <a:tr h="31487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971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TS/TR No. </a:t>
                      </a:r>
                    </a:p>
                  </a:txBody>
                  <a:tcPr marL="61689" marR="61689" marT="30844" marB="30844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971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 of change  </a:t>
                      </a:r>
                    </a:p>
                  </a:txBody>
                  <a:tcPr marL="61689" marR="61689" marT="30844" marB="30844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971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Target completion plenary# </a:t>
                      </a:r>
                    </a:p>
                  </a:txBody>
                  <a:tcPr marL="61689" marR="61689" marT="30844" marB="30844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971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Remarks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806124"/>
                  </a:ext>
                </a:extLst>
              </a:tr>
              <a:tr h="167289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95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38.202  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95"/>
                        </a:lnSpc>
                        <a:buNone/>
                      </a:pPr>
                      <a:r>
                        <a:rPr lang="en-US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NR; Services provided by the physical layer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95"/>
                        </a:lnSpc>
                        <a:buNone/>
                      </a:pPr>
                      <a:r>
                        <a:rPr lang="en-GB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RAN#114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95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Core part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488641"/>
                  </a:ext>
                </a:extLst>
              </a:tr>
              <a:tr h="158678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38.211 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US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NR; Physical channels and modulation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RAN#114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Core part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9218970"/>
                  </a:ext>
                </a:extLst>
              </a:tr>
              <a:tr h="158678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38.212 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US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NR; Multiplexing and channel coding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RAN#114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Core part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5826448"/>
                  </a:ext>
                </a:extLst>
              </a:tr>
              <a:tr h="158678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38.213 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US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NR; Physical layer procedures for control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RAN#114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Core part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1277295"/>
                  </a:ext>
                </a:extLst>
              </a:tr>
              <a:tr h="158678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38.214 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US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NR; Physical layer procedures for data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RAN#114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Core part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9249771"/>
                  </a:ext>
                </a:extLst>
              </a:tr>
              <a:tr h="158678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38.300  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US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NR; NR and NG-RAN Overall description; Stage-2 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RAN#114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Core part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4436101"/>
                  </a:ext>
                </a:extLst>
              </a:tr>
              <a:tr h="261492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38.304  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US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NR; User Equipment (UE) procedures in idle mode and in RRC Inactive state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RAN#114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Core part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2931149"/>
                  </a:ext>
                </a:extLst>
              </a:tr>
              <a:tr h="158678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38.306 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US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NR; User Equipment (UE) radio access capabilities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RAN#114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Core part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2368402"/>
                  </a:ext>
                </a:extLst>
              </a:tr>
              <a:tr h="261492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38.321 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NR; Medium Access Control (MAC) protocol specification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RAN#114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Core part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0539264"/>
                  </a:ext>
                </a:extLst>
              </a:tr>
              <a:tr h="261492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38.331 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NR; Radio Resource Control (RRC) protocol specification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RAN#114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Core part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7156157"/>
                  </a:ext>
                </a:extLst>
              </a:tr>
              <a:tr h="158678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38.413 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NG-RAN; NG Application Protocol (NGAP)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RAN#114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Core part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5433122"/>
                  </a:ext>
                </a:extLst>
              </a:tr>
              <a:tr h="261492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38.101-1 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US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NR; User Equipment (UE) radio transmission and reception; Part 1: Range 1 Standalone 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RAN#114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Core part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937949"/>
                  </a:ext>
                </a:extLst>
              </a:tr>
              <a:tr h="261492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38.133  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US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NR; Requirements for support of radio resource management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RAN#114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Core part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7290635"/>
                  </a:ext>
                </a:extLst>
              </a:tr>
              <a:tr h="261492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38.101-4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US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NR; User Equipment (UE) radio transmission and reception; Part 4: Performance requirements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RAN#114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Perf. part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3490171"/>
                  </a:ext>
                </a:extLst>
              </a:tr>
              <a:tr h="261492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38.104 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US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NR; Base Station (BS) radio transmission and reception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RAN#114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Perf. part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6712195"/>
                  </a:ext>
                </a:extLst>
              </a:tr>
              <a:tr h="261492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38.133  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US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NR; Requirements for support of radio resource management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RAN#114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Perf. part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8140999"/>
                  </a:ext>
                </a:extLst>
              </a:tr>
              <a:tr h="261492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38.141-1 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NR; Base Station (BS) conformance testing Part 1: Conducted conformance testing 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RAN#114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Perf. part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5591900"/>
                  </a:ext>
                </a:extLst>
              </a:tr>
              <a:tr h="261492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38.141-2 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NR; Base Station (BS) conformance testing Part 2: Radiated conformance testing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RAN#114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14"/>
                        </a:lnSpc>
                        <a:buNone/>
                      </a:pPr>
                      <a:r>
                        <a:rPr lang="en-GB" sz="8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Perf. part </a:t>
                      </a:r>
                    </a:p>
                  </a:txBody>
                  <a:tcPr marL="61689" marR="61689" marT="30844" marB="30844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56763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2232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7100C3-0020-D1F2-A90D-B9CB592771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TU and WG Timeline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9A2916-A362-3279-63FA-D0D365230BF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A3D1DD0-736C-80F7-BBAC-E4C68E06EB7A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161754" y="2272732"/>
            <a:ext cx="6030246" cy="3144000"/>
          </a:xfrm>
          <a:prstGeom prst="rect">
            <a:avLst/>
          </a:prstGeom>
          <a:solidFill>
            <a:srgbClr val="4A4D78"/>
          </a:solidFill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</a:rPr>
              <a:t>Request 0.25RD/0.25RF TUs with ~12 months duration is appropriate for RAN4 TUs allocated to (e)Redcap</a:t>
            </a:r>
          </a:p>
          <a:p>
            <a:r>
              <a:rPr lang="en-US" sz="2400" dirty="0">
                <a:solidFill>
                  <a:schemeClr val="bg1"/>
                </a:solidFill>
              </a:rPr>
              <a:t>Target WI complete by Dec 2026</a:t>
            </a:r>
          </a:p>
          <a:p>
            <a:r>
              <a:rPr lang="en-US" sz="2400" dirty="0">
                <a:solidFill>
                  <a:schemeClr val="bg1"/>
                </a:solidFill>
              </a:rPr>
              <a:t>Minor work in RAN1 and RAN2</a:t>
            </a:r>
          </a:p>
          <a:p>
            <a:pPr lvl="1"/>
            <a:r>
              <a:rPr lang="en-US" sz="2000" dirty="0">
                <a:solidFill>
                  <a:schemeClr val="bg1"/>
                </a:solidFill>
              </a:rPr>
              <a:t>Estimate 0.1 TU in each WG for two meetings</a:t>
            </a:r>
          </a:p>
          <a:p>
            <a:r>
              <a:rPr lang="en-US" sz="2400" dirty="0">
                <a:solidFill>
                  <a:schemeClr val="bg1"/>
                </a:solidFill>
              </a:rPr>
              <a:t>Works well within proposed Rel-20 TU budgets</a:t>
            </a:r>
          </a:p>
        </p:txBody>
      </p:sp>
      <p:pic>
        <p:nvPicPr>
          <p:cNvPr id="7" name="Picture 6" descr="A table with numbers and numbers&#10;&#10;Description automatically generated">
            <a:extLst>
              <a:ext uri="{FF2B5EF4-FFF2-40B4-BE49-F238E27FC236}">
                <a16:creationId xmlns:a16="http://schemas.microsoft.com/office/drawing/2014/main" id="{D08390EB-849D-C772-C663-687464A42E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38" y="2239692"/>
            <a:ext cx="5960110" cy="24822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14DEA9-F7A0-5BAF-D26F-C19093106A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57415"/>
            <a:ext cx="12192000" cy="79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59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CDB183-B9D9-40BE-BFAE-C3B4BB72A2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9D41FAD1-0318-4C42-8241-AA25D1044E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Emil Olbrich</a:t>
            </a:r>
          </a:p>
          <a:p>
            <a:r>
              <a:rPr lang="en-US" dirty="0"/>
              <a:t>eolbrich@anterix.com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643F80-0F22-4611-8646-A6E42781979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747125" y="5934075"/>
            <a:ext cx="3444875" cy="787400"/>
          </a:xfrm>
        </p:spPr>
        <p:txBody>
          <a:bodyPr/>
          <a:lstStyle/>
          <a:p>
            <a:fld id="{FFD6FBEC-8C9E-4D57-9D19-97E25729CEA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690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94C78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terix 2020 PPT Template With Page Numbers" id="{A5C73E2C-A3DE-4323-BB36-62DDF0264B75}" vid="{58CE0798-F81B-475E-92FA-C67A5065DB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755962AA686A45B0484F8A053AF5FD" ma:contentTypeVersion="9" ma:contentTypeDescription="Create a new document." ma:contentTypeScope="" ma:versionID="37d3210230fcf344d62a4fc70a9cc5a1">
  <xsd:schema xmlns:xsd="http://www.w3.org/2001/XMLSchema" xmlns:xs="http://www.w3.org/2001/XMLSchema" xmlns:p="http://schemas.microsoft.com/office/2006/metadata/properties" xmlns:ns2="030d8fa6-d851-44b0-97db-4b608d9819c2" targetNamespace="http://schemas.microsoft.com/office/2006/metadata/properties" ma:root="true" ma:fieldsID="7d322fc5218cb8ffbf9ad994195459ce" ns2:_="">
    <xsd:import namespace="030d8fa6-d851-44b0-97db-4b608d9819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0d8fa6-d851-44b0-97db-4b608d9819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D6C4ED4-98F5-4DAA-814D-12B64F63368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B04DAD-1CCF-496C-94D6-F77FD6E94F7B}">
  <ds:schemaRefs>
    <ds:schemaRef ds:uri="http://purl.org/dc/dcmitype/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030d8fa6-d851-44b0-97db-4b608d9819c2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AC582379-143A-4980-A87F-45515BB1AD3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30d8fa6-d851-44b0-97db-4b608d9819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Vapor Trail</Template>
  <TotalTime>9291</TotalTime>
  <Words>830</Words>
  <Application>Microsoft Office PowerPoint</Application>
  <PresentationFormat>Widescreen</PresentationFormat>
  <Paragraphs>113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Alwyn New</vt:lpstr>
      <vt:lpstr>Alwyn New Lt</vt:lpstr>
      <vt:lpstr>Arial</vt:lpstr>
      <vt:lpstr>Arial</vt:lpstr>
      <vt:lpstr>Calibri</vt:lpstr>
      <vt:lpstr>Times New Roman</vt:lpstr>
      <vt:lpstr>Office Theme</vt:lpstr>
      <vt:lpstr>RP-252158   3GPP TSG RAN Meeting #109 Beijing, China,  September 15-18, 2025  Source:  Anterix, Rakuten  Title:  Views on Rel-20 RAN4 RRM 3 MHz (e)Redcap  Document for:  Approval Agenda Item:  9.1.4.4</vt:lpstr>
      <vt:lpstr>PowerPoint Presentation</vt:lpstr>
      <vt:lpstr>PowerPoint Presentation</vt:lpstr>
      <vt:lpstr>PowerPoint Presentation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 Olbrich</dc:creator>
  <cp:lastModifiedBy>Emil Olbrich</cp:lastModifiedBy>
  <cp:revision>57</cp:revision>
  <cp:lastPrinted>2019-05-02T14:46:24Z</cp:lastPrinted>
  <dcterms:created xsi:type="dcterms:W3CDTF">2020-08-23T16:58:24Z</dcterms:created>
  <dcterms:modified xsi:type="dcterms:W3CDTF">2025-09-08T16:06:10Z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0x010100DC755962AA686A45B0484F8A053AF5FD</vt:lpwstr>
  </property>
</Properties>
</file>