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6"/>
  </p:sldMasterIdLst>
  <p:notesMasterIdLst>
    <p:notesMasterId r:id="rId9"/>
  </p:notesMasterIdLst>
  <p:sldIdLst>
    <p:sldId id="256" r:id="rId7"/>
    <p:sldId id="25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F5903-3A16-4BFA-B6AB-B66A2DA3F339}" type="datetimeFigureOut">
              <a:rPr lang="en-GB" smtClean="0"/>
              <a:t>13/06/2025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F50E86-D7FD-4077-A976-D399D00375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302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2F04A-FDC6-43A1-8B4D-759BD921D0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8D3122-81F3-CC6B-17CA-D347398EC6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BFA4B0-961C-8C06-DB48-F1D3EE1AB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E7B3C-AF7D-4D14-A01D-3C005F7F3607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DC7AB2-7442-052C-B600-F66EC5DAC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CE3E5-6462-726A-2229-487D64024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9540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EE86C-473F-5CC0-4975-4477685C7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617C01-3D52-660E-5E74-D5DB10B361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BE0B53-6A6E-F353-4334-5F44FDF0F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BEED2-2EF0-48B9-A4F1-9D50CB69DE94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3E55B3-966C-187E-0D6F-3F1543C78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8264A-1AB6-1986-C503-E5363DA32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8914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3660C2-48CA-80A1-4B06-AA25F00B4C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A309DD-5A10-3542-37D6-4BA2A87762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19D30E-309A-7B1D-4F57-1AEBE3E5D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10AD2-7CF7-4A4D-A848-94D374B108E0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F76E57-9906-1D41-71DF-BFF819AC7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8A823E-9B87-1B32-10B1-8664D65A8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9882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4 Bulletpoint text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BC890568-C3A4-9412-84D4-91BFC2DF56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528000"/>
            <a:ext cx="11078400" cy="456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2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CA3227FE-6468-9FF9-286E-688D20A40E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6799" y="1017600"/>
            <a:ext cx="11078400" cy="4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6EFBCA-F2A9-DB62-4D3E-60E897B89B56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95910B-6C91-D297-584C-3D1533AECBE8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50898E8-3EA0-DF94-8725-EB617F3DE2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D61FF18-0BA2-46E4-85DF-332117D123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400" y="6480000"/>
            <a:ext cx="2112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r>
              <a:rPr lang="en-US"/>
              <a:t>RP-250909</a:t>
            </a:r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4B9A6F0D-F016-F84E-EFD2-D2B1590A880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31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</a:t>
            </a:r>
            <a:r>
              <a:rPr lang="en-US" noProof="0" err="1"/>
              <a:t>subheadline</a:t>
            </a:r>
            <a:endParaRPr lang="en-US" noProof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3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F7DE4C9-FBB8-8A4B-2DB4-4E815C009D58}"/>
              </a:ext>
            </a:extLst>
          </p:cNvPr>
          <p:cNvSpPr txBox="1"/>
          <p:nvPr/>
        </p:nvSpPr>
        <p:spPr>
          <a:xfrm>
            <a:off x="906706" y="6478075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B509751-E824-3979-F221-A742B654E0CF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DEEAF58-9B69-8065-447C-1BD11A04A742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823EC26C-D289-257F-7C4B-D819300A1C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3"/>
            <a:ext cx="1296000" cy="292019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4A260D4-42BF-AAE3-7A47-749A6DE926DA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6227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467E6-DF2C-0471-73BB-6675CD531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597374-78D5-CC84-6CAF-D3DCEC3170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6DA11-F8A0-2DDC-55B0-709ED87C2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4BB5-ADCD-4B58-A667-0309E4614296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1420E7-4652-8E2C-9829-DF91C7D8B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AECA5-09F4-45C9-C270-56583CAA1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5965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E276B-3FA0-7725-A9C0-71DDAA973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D40121-F99B-CC1F-75B6-983C7D69A5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C0CC94-2AFC-4615-6B42-63BAE9F9E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A9A93-88DB-4D9A-9606-80C9426FE873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BE3A6B-F79A-06A8-1EC5-847D483C9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EC059-22AB-A446-6D15-F6E0A8406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0226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30E7D-4B14-33C9-E940-F9B52FA9A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6FA128-1DA3-20E4-A6E6-48B914EFF2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434971-5F45-01BD-9178-B4D53DC58B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1EAF94-50DD-B7A6-28CC-D594CBFCF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D5DE8-AD1A-48DA-A4E1-7A06ADB5053A}" type="datetime1">
              <a:rPr lang="en-GB" smtClean="0"/>
              <a:t>13/06/2025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C54DF9-02A1-39F9-0C06-76D73E193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F6A3BF-DF55-BB7F-B72B-FCC73A4FE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802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2B427-510B-06D9-7BDA-07C10A77D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D68339-CA02-13FD-3F71-9138802EED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65A92B-9E86-8159-2E66-6DDDB5D6E1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DF5528-6ACF-2CBE-67D4-4D78B41AC5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C67AC0-12DC-054F-1967-3C7A942382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97BA3D-5E98-A7E2-7349-2965F1D83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52A4D-26B6-4AD4-B5FE-67A980E0B584}" type="datetime1">
              <a:rPr lang="en-GB" smtClean="0"/>
              <a:t>13/06/2025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3F3AAD-F2C6-DB26-566D-69FEABC8D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DA0EB8-D0F1-49DB-18AE-42BCD322F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6414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1F723-030B-EE26-31A4-758C88C40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BBECF3-B885-60B3-0007-B59A24470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BC38C-A5FC-4479-A664-109FB7F52D9D}" type="datetime1">
              <a:rPr lang="en-GB" smtClean="0"/>
              <a:t>13/06/2025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02DDB3-C721-5077-47F7-589238C16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1C2473-9604-43DE-C169-594DB5A9F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1578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40C4E7-B9D8-FF22-B05C-D51B65D48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46169-8B7F-430A-A6F6-EACF3B7818B2}" type="datetime1">
              <a:rPr lang="en-GB" smtClean="0"/>
              <a:t>13/06/2025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B79E52-1118-9E19-B8CD-02539B3D0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2E025F-97CA-8E12-7C15-6D1D55CDD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5599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3CB91-7460-2E91-AC89-469C60E17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11A67A-755D-FFE9-7D5D-ABB121A5B2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937E6A-86F4-DB4E-CB26-F3AE0DFEA0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18D643-7DA1-66B9-E98F-833F6A5BF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B1C61A-54C2-4876-B30B-BB161035CE44}" type="datetime1">
              <a:rPr lang="en-GB" smtClean="0"/>
              <a:t>13/06/2025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17C964-D0F1-2A4C-B63D-3D5CB574B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851A65-401B-CB1B-00CB-21F9A063D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631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9F59A-29C1-47C0-1F7D-88278C1E4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A3092A-2205-386D-144A-427FFFE534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670FD9-402A-7071-0EC8-FF6012C5B1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23A5AE-4749-E8F3-3F22-7DE179B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874A2-2909-4B1E-A0E9-713D8562C2CA}" type="datetime1">
              <a:rPr lang="en-GB" smtClean="0"/>
              <a:t>13/06/2025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CE14A4-3F6F-563A-6763-79883A1A2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RP-250909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7FF7F7-438E-E666-D48D-4752CEA73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279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DC9C06-6BDC-BA2B-EC89-F1DA5FA07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385174-D3C9-AB11-D772-BBFCD0F24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B61BF9-7DFB-E70D-2653-5EE0450D1E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01D3BE-83BE-448E-9796-3C066E09616E}" type="datetime1">
              <a:rPr lang="en-GB" smtClean="0"/>
              <a:t>13/06/2025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6FA212-EFB4-DAF2-C8A2-DED5DD7E81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GB"/>
              <a:t>RP-250909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7B433-EB3E-E0A4-4A1B-C331FCE843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12D9CF-4603-40B8-9C49-D12862A052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3224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3GPP_Spec_Modernisation@list.etsi.or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DA005-4461-29DF-47D2-F911E40359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489074"/>
            <a:ext cx="12192000" cy="209537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4600" dirty="0">
                <a:latin typeface="Nokia Pure Headline Light" panose="020B0304040602060303" pitchFamily="34" charset="0"/>
              </a:rPr>
              <a:t>Way of Working for Study on Modernization </a:t>
            </a:r>
            <a:br>
              <a:rPr lang="en-US" sz="4600" dirty="0">
                <a:latin typeface="Nokia Pure Headline Light" panose="020B0304040602060303" pitchFamily="34" charset="0"/>
              </a:rPr>
            </a:br>
            <a:r>
              <a:rPr lang="en-US" sz="4600" dirty="0">
                <a:latin typeface="Nokia Pure Headline Light" panose="020B0304040602060303" pitchFamily="34" charset="0"/>
              </a:rPr>
              <a:t>of Specification Format and Procedures for 6G</a:t>
            </a:r>
            <a:br>
              <a:rPr lang="en-US" sz="4600" dirty="0">
                <a:latin typeface="Nokia Pure Headline Light" panose="020B0304040602060303" pitchFamily="34" charset="0"/>
              </a:rPr>
            </a:br>
            <a:r>
              <a:rPr lang="en-US" sz="4600" dirty="0">
                <a:latin typeface="Nokia Pure Headline Light" panose="020B0304040602060303" pitchFamily="34" charset="0"/>
              </a:rPr>
              <a:t>(SP-250802)</a:t>
            </a:r>
            <a:endParaRPr lang="en-GB" sz="4600" dirty="0">
              <a:latin typeface="Nokia Pure Headline Light" panose="020B0304040602060303" pitchFamily="34" charset="0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8EB4BCE3-C15C-6ACA-1E91-521FC4869190}"/>
              </a:ext>
            </a:extLst>
          </p:cNvPr>
          <p:cNvSpPr txBox="1">
            <a:spLocks/>
          </p:cNvSpPr>
          <p:nvPr/>
        </p:nvSpPr>
        <p:spPr>
          <a:xfrm>
            <a:off x="615696" y="437515"/>
            <a:ext cx="1661160" cy="4494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>
                <a:solidFill>
                  <a:schemeClr val="accent1"/>
                </a:solidFill>
                <a:latin typeface="Nokia Pure Headline Light" panose="020B0304040602060303" pitchFamily="34" charset="0"/>
              </a:rPr>
              <a:t>RP-251883</a:t>
            </a:r>
            <a:endParaRPr lang="en-GB" dirty="0">
              <a:solidFill>
                <a:schemeClr val="accent1"/>
              </a:solidFill>
              <a:latin typeface="Nokia Pure Headline Light" panose="020B0304040602060303" pitchFamily="34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20E397E6-ABC6-D601-DFB1-0726BDBEF847}"/>
              </a:ext>
            </a:extLst>
          </p:cNvPr>
          <p:cNvSpPr txBox="1">
            <a:spLocks/>
          </p:cNvSpPr>
          <p:nvPr/>
        </p:nvSpPr>
        <p:spPr>
          <a:xfrm>
            <a:off x="615696" y="4467226"/>
            <a:ext cx="9144000" cy="1940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dirty="0">
                <a:latin typeface="Nokia Pure Headline Light" panose="020B0304040602060303" pitchFamily="34" charset="0"/>
              </a:rPr>
              <a:t>SI Rapporteurs</a:t>
            </a:r>
          </a:p>
          <a:p>
            <a:pPr algn="l"/>
            <a:r>
              <a:rPr lang="en-US" sz="2400" dirty="0">
                <a:latin typeface="Nokia Pure Headline Light" panose="020B0304040602060303" pitchFamily="34" charset="0"/>
              </a:rPr>
              <a:t>3GPP TSG#108</a:t>
            </a:r>
          </a:p>
          <a:p>
            <a:pPr algn="l"/>
            <a:r>
              <a:rPr lang="en-US" sz="2400" dirty="0">
                <a:latin typeface="Nokia Pure Headline Light" panose="020B0304040602060303" pitchFamily="34" charset="0"/>
              </a:rPr>
              <a:t>Prague, Czech Republic</a:t>
            </a:r>
          </a:p>
          <a:p>
            <a:pPr algn="l"/>
            <a:r>
              <a:rPr lang="en-US" dirty="0">
                <a:latin typeface="Nokia Pure Headline Light" panose="020B0304040602060303" pitchFamily="34" charset="0"/>
              </a:rPr>
              <a:t>June</a:t>
            </a:r>
            <a:r>
              <a:rPr lang="en-US" sz="2400" dirty="0">
                <a:latin typeface="Nokia Pure Headline Light" panose="020B0304040602060303" pitchFamily="34" charset="0"/>
              </a:rPr>
              <a:t> 2025</a:t>
            </a:r>
          </a:p>
        </p:txBody>
      </p:sp>
    </p:spTree>
    <p:extLst>
      <p:ext uri="{BB962C8B-B14F-4D97-AF65-F5344CB8AC3E}">
        <p14:creationId xmlns:p14="http://schemas.microsoft.com/office/powerpoint/2010/main" val="2291008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1241C-23CD-7B9A-C063-B464DB6BD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8237"/>
            <a:ext cx="10515600" cy="915035"/>
          </a:xfrm>
        </p:spPr>
        <p:txBody>
          <a:bodyPr/>
          <a:lstStyle/>
          <a:p>
            <a:r>
              <a:rPr lang="en-GB" dirty="0"/>
              <a:t>Way of working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B9376B-7FFA-6AB6-DE40-660FA06F2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488" y="1373125"/>
            <a:ext cx="6500347" cy="4690872"/>
          </a:xfrm>
        </p:spPr>
        <p:txBody>
          <a:bodyPr>
            <a:normAutofit/>
          </a:bodyPr>
          <a:lstStyle/>
          <a:p>
            <a:r>
              <a:rPr lang="en-GB" sz="2400" dirty="0"/>
              <a:t>Dedicated email reflector to be established:</a:t>
            </a:r>
          </a:p>
          <a:p>
            <a:pPr lvl="1"/>
            <a:r>
              <a:rPr lang="en-GB" sz="2000" dirty="0">
                <a:hlinkClick r:id="rId2"/>
              </a:rPr>
              <a:t>3GPP_Spec_Modernisation@list.etsi.org</a:t>
            </a:r>
            <a:r>
              <a:rPr lang="en-GB" sz="2000" dirty="0"/>
              <a:t> </a:t>
            </a:r>
          </a:p>
          <a:p>
            <a:pPr lvl="1"/>
            <a:r>
              <a:rPr lang="en-GB" sz="2000" dirty="0"/>
              <a:t>Open to delegates from all WGs/TSGs across 3GPP</a:t>
            </a:r>
          </a:p>
          <a:p>
            <a:r>
              <a:rPr lang="en-GB" sz="2400" dirty="0"/>
              <a:t>Formal conference calls to progress study between TSG meetings</a:t>
            </a:r>
          </a:p>
          <a:p>
            <a:pPr lvl="1"/>
            <a:r>
              <a:rPr lang="en-GB" sz="2000" dirty="0"/>
              <a:t>Chaired by rotation among the rapporteurs</a:t>
            </a:r>
          </a:p>
          <a:p>
            <a:pPr lvl="1"/>
            <a:r>
              <a:rPr lang="en-GB" sz="2000" dirty="0"/>
              <a:t>Registration via 3GPP portal</a:t>
            </a:r>
          </a:p>
          <a:p>
            <a:r>
              <a:rPr lang="en-GB" sz="2400" dirty="0"/>
              <a:t>Tdocs allocation to be based on 3GU - details to be confirmed by MCC </a:t>
            </a:r>
          </a:p>
          <a:p>
            <a:r>
              <a:rPr lang="en-GB" sz="2400" dirty="0"/>
              <a:t>Progress will be presented to joint TSG SA/RAN/CT session of each TSGs meeting </a:t>
            </a:r>
          </a:p>
          <a:p>
            <a:pPr lvl="1"/>
            <a:r>
              <a:rPr lang="en-GB" sz="2000" dirty="0"/>
              <a:t>Provisionally 12-13h on Tuesdays of the TSG week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12B288E-4808-1D56-4C68-2A892738FBBE}"/>
              </a:ext>
            </a:extLst>
          </p:cNvPr>
          <p:cNvSpPr txBox="1">
            <a:spLocks/>
          </p:cNvSpPr>
          <p:nvPr/>
        </p:nvSpPr>
        <p:spPr>
          <a:xfrm>
            <a:off x="7687935" y="1373125"/>
            <a:ext cx="3846578" cy="469087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/>
              <a:t>Planned conference calls</a:t>
            </a:r>
          </a:p>
          <a:p>
            <a:pPr marL="457200" lvl="1" indent="0">
              <a:buNone/>
            </a:pPr>
            <a:r>
              <a:rPr lang="en-GB" sz="1800" dirty="0">
                <a:latin typeface="Aptos" panose="020B0004020202020204" pitchFamily="34" charset="0"/>
              </a:rPr>
              <a:t>13-15h CET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#0 Thu 3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rd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July – Information session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#1 Wed 23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rd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July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#2 Wed 6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Aug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#3 Wed 3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rd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Sep</a:t>
            </a:r>
          </a:p>
          <a:p>
            <a:pPr lvl="1">
              <a:buNone/>
            </a:pPr>
            <a:r>
              <a:rPr lang="en-GB" sz="1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[TSG#109] 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#4 Wed 8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Oct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#5 Wed 29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Oct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#6 Mon 24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Nov</a:t>
            </a:r>
          </a:p>
          <a:p>
            <a:pPr lvl="1">
              <a:buNone/>
            </a:pPr>
            <a:r>
              <a:rPr lang="en-GB" sz="1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[TSG#110] (TR v1.0.0)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#7 Wed 14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Jan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#8 Wed 4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Feb</a:t>
            </a:r>
          </a:p>
          <a:p>
            <a:pPr lvl="1">
              <a:buNone/>
            </a:pP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#9 Wed 25</a:t>
            </a:r>
            <a:r>
              <a:rPr lang="en-GB" sz="1400" baseline="300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GB" sz="14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Feb</a:t>
            </a:r>
          </a:p>
          <a:p>
            <a:pPr marL="457200" lvl="1" indent="0">
              <a:buNone/>
            </a:pPr>
            <a:r>
              <a:rPr lang="en-GB" sz="1400" b="1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[TSG#111] (TR v2.0.0)</a:t>
            </a:r>
          </a:p>
          <a:p>
            <a:pPr marL="0" indent="0">
              <a:buNone/>
            </a:pPr>
            <a:r>
              <a:rPr lang="en-GB" sz="18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Plus additional training/tutorial calls as needed.</a:t>
            </a:r>
            <a:endParaRPr lang="en-GB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302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_dlc_DocId xmlns="71c5aaf6-e6ce-465b-b873-5148d2a4c105">RBI5PAMIO524-1616901215-50512</_dlc_DocId>
    <_dlc_DocIdUrl xmlns="71c5aaf6-e6ce-465b-b873-5148d2a4c105">
      <Url>https://nokia.sharepoint.com/sites/gxp/_layouts/15/DocIdRedir.aspx?ID=RBI5PAMIO524-1616901215-50512</Url>
      <Description>RBI5PAMIO524-1616901215-50512</Description>
    </_dlc_DocIdUrl>
  </documentManagement>
</p:properties>
</file>

<file path=customXml/itemProps1.xml><?xml version="1.0" encoding="utf-8"?>
<ds:datastoreItem xmlns:ds="http://schemas.openxmlformats.org/officeDocument/2006/customXml" ds:itemID="{FB290333-6D9C-4BDE-8BC0-63CC34881F92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07FD7821-1E7D-4F00-8A1A-F4EA763ACA35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509F5B2-E64D-46F0-AB86-B8817D066B3C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6680F9E1-675D-41A8-9CE0-D3AF4A77679C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B8C6FAEA-827B-49C2-96FD-FD2B419E9117}">
  <ds:schemaRefs>
    <ds:schemaRef ds:uri="3f2ce089-3858-4176-9a21-a30f9204848e"/>
    <ds:schemaRef ds:uri="71c5aaf6-e6ce-465b-b873-5148d2a4c105"/>
    <ds:schemaRef ds:uri="7275bb01-7583-478d-bc14-e839a2dd59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1070</TotalTime>
  <Words>211</Words>
  <Application>Microsoft Office PowerPoint</Application>
  <PresentationFormat>Widescreen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Aptos</vt:lpstr>
      <vt:lpstr>Aptos Display</vt:lpstr>
      <vt:lpstr>Arial</vt:lpstr>
      <vt:lpstr>Nokia Pure Headline Light</vt:lpstr>
      <vt:lpstr>Nokia Pure Text Light</vt:lpstr>
      <vt:lpstr>Office Theme</vt:lpstr>
      <vt:lpstr>Way of Working for Study on Modernization  of Specification Format and Procedures for 6G (SP-250802)</vt:lpstr>
      <vt:lpstr>Way of working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Matthew Baker</dc:creator>
  <cp:lastModifiedBy>Matthew Baker</cp:lastModifiedBy>
  <cp:revision>11</cp:revision>
  <dcterms:created xsi:type="dcterms:W3CDTF">2025-05-27T14:05:55Z</dcterms:created>
  <dcterms:modified xsi:type="dcterms:W3CDTF">2025-06-13T09:55:12Z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dlc_DocIdItemGuid">
    <vt:lpwstr>d32bdf34-23e7-4bce-8c02-37cfccf107ce</vt:lpwstr>
  </property>
  <property fmtid="{D5CDD505-2E9C-101B-9397-08002B2CF9AE}" pid="4" name="MediaServiceImageTags">
    <vt:lpwstr/>
  </property>
</Properties>
</file>