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</p:sldIdLst>
  <p:sldSz cx="12192000" cy="6858000"/>
  <p:notesSz cx="6858000" cy="9144000"/>
  <p:defaultTextStyle>
    <a:defPPr>
      <a:defRPr lang="en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74"/>
    <p:restoredTop sz="94682"/>
  </p:normalViewPr>
  <p:slideViewPr>
    <p:cSldViewPr snapToGrid="0">
      <p:cViewPr>
        <p:scale>
          <a:sx n="130" d="100"/>
          <a:sy n="130" d="100"/>
        </p:scale>
        <p:origin x="1880" y="6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068D0-892F-8D13-DDBD-D2011086EB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3B7773-F822-3E8A-4B69-5CBA20535D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1E868-9BFC-C9F6-E9EA-A625278A05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A03DB-65F2-D86D-2FBE-7084FB63E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E2565F-4380-E654-66F5-20DD2C229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043275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A2A540-6EC8-33F2-DC79-F460E6C1B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967942-811B-1230-848B-28ED62DE27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AA272B-E31C-49B7-2FEA-A94CD84FF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77DDC1-484F-B099-F977-9C1283048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A9930-4B71-70C0-F03F-E1E598E92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799902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21D23F-05EB-C265-00B3-C791B94D81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E8322D-BC75-BBD7-C86F-43042D2142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0B4DBF-7C75-B46C-2260-C93B29BC60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F4DFCE-7789-BCB6-1C5A-ED4CEDDEE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B956EB-3F5D-6F71-97C6-95C88C9E2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71804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1E5D4-4C17-B528-AD54-43A4B5224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72CDE3-0C58-F546-49F8-B294A22626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33F3D-192E-6B03-95F5-E319580F5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F6394E-0DFD-705E-A035-6E171EA96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CC0A6-D7CB-710E-E149-6C341EBA5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93894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A76FE-7DC0-F59B-B7D0-902DE7593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D884D9-5E0F-97BA-DE14-F52B9E24A1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C7972-77B1-C94D-3BDA-29A754EB3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D749C2-9E19-393B-C60E-B4D88A2F5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4D3365-E2B9-EBC7-FEE4-103FD0CD28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062794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A6486-A2B0-2651-CC16-BB25FBBB2D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547A6-71C7-E25E-D65A-C41D3E8516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DBE52-6BD8-A806-EDC6-A9C423E25A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675F53-D232-B6B0-5D3C-BEE6D3C98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1DC25-0316-8D9E-5C34-13486890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D3639F-3EEC-66B9-E7F3-FDC8FC8896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418054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0385C9-C7EC-A902-17F9-1B2757DEF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228F5-C9E6-3323-325E-32D301A6F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DB698F-B4A9-B5EF-991F-C95AA6463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EFA368-30C3-9DF8-B45A-4035840942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75736C-9540-999C-7008-DB2EB5136C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4B49BAA-CE3D-EC8C-BA97-61FC4752E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F68B78-E35B-9E47-337E-9E817B1BA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DBD11B-91B5-58EC-C132-C1AD35F498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99896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8BF6-9A39-3D70-5A5A-91C6A59FF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1C127B-B960-69CF-EF3E-47A7295F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F66A24-396D-4474-4175-B9693CFA1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8B390B-7ECE-4283-FA3D-C2462272D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546065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CD5395-294B-0F20-E9F8-387910BC1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8DDED6-DDD7-A4AF-B734-A2D7309768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CD25C5-1BB5-B5E0-9008-836D86889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939978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4A0B7-347C-6BD6-53CD-696B8D843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1EA264-ADA4-F2A7-BCC6-F088F3F600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7A093E-1F2B-4FE8-3ADB-F8D10F995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0B8294-4A7B-24C4-C6C5-24EB3613D5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54649C-3324-2542-A754-12A7E502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1B6C5-7D0E-79CA-D612-D5E2CF2D3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1647721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6B1F7-E579-1807-6DD7-9CAB30DB8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06299-4E92-1537-164F-4C0C7CF81C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H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4DCF2A3-EC89-411F-2ABC-E2509605CB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CAE7BB-573A-3EA7-4D1A-0405A1927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7A4365-F100-9C47-D854-3332893A7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49D72D-19A7-61E4-4EA5-8425EA5E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2868772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D01C5DC-54ED-427B-EA39-7279B94F8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H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4CF1A6-E63B-3993-E0AE-4E60FA6DD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H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1D08E5-6CDC-7977-40F4-800A9C5F3B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6F6D5A-59A3-CB43-873F-AA7109D2C84E}" type="datetimeFigureOut">
              <a:rPr lang="en-HU" smtClean="0"/>
              <a:t>12/06/2025</a:t>
            </a:fld>
            <a:endParaRPr lang="en-H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63B182-3466-BA0E-198B-C944363EFC6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H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DC742F-A1A2-99FB-C6C6-D3B1AF5E91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07FC38-752F-3344-B8E7-7E4B07628FCB}" type="slidenum">
              <a:rPr lang="en-HU" smtClean="0"/>
              <a:t>‹#›</a:t>
            </a:fld>
            <a:endParaRPr lang="en-HU"/>
          </a:p>
        </p:txBody>
      </p:sp>
    </p:spTree>
    <p:extLst>
      <p:ext uri="{BB962C8B-B14F-4D97-AF65-F5344CB8AC3E}">
        <p14:creationId xmlns:p14="http://schemas.microsoft.com/office/powerpoint/2010/main" val="3031983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EC26F-E3F5-87A8-4054-F1A87D70E71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HU" dirty="0"/>
              <a:t>Way Forward on 6G fronthaul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9BA44D-FD0F-791B-A7A2-857EC3010B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43776"/>
            <a:ext cx="9144000" cy="1655762"/>
          </a:xfrm>
        </p:spPr>
        <p:txBody>
          <a:bodyPr/>
          <a:lstStyle/>
          <a:p>
            <a:r>
              <a:rPr lang="en-HU" dirty="0"/>
              <a:t>Source: Moderator (Nokia)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042D57-9817-A321-64EE-C2ABE37D61D6}"/>
              </a:ext>
            </a:extLst>
          </p:cNvPr>
          <p:cNvSpPr txBox="1"/>
          <p:nvPr/>
        </p:nvSpPr>
        <p:spPr>
          <a:xfrm>
            <a:off x="10146195" y="442870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/>
              <a:t>RP-251876</a:t>
            </a:r>
            <a:endParaRPr lang="en-HU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00060F-B4D1-6B70-94FE-BB9A878CBB41}"/>
              </a:ext>
            </a:extLst>
          </p:cNvPr>
          <p:cNvSpPr txBox="1"/>
          <p:nvPr/>
        </p:nvSpPr>
        <p:spPr>
          <a:xfrm>
            <a:off x="392596" y="442870"/>
            <a:ext cx="59267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RAN#108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Prague, Czech Republic, June 9-13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2616917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BB065E-2199-087D-3A8C-1F55F4BB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05953"/>
            <a:ext cx="10515600" cy="1325563"/>
          </a:xfrm>
        </p:spPr>
        <p:txBody>
          <a:bodyPr/>
          <a:lstStyle/>
          <a:p>
            <a:r>
              <a:rPr lang="en-HU" dirty="0"/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66453"/>
            <a:ext cx="10515600" cy="35241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Take the following as a basis for further discussions aiming at a resolution at RAN#109 to aid 6G architecture studies in RAN3:</a:t>
            </a:r>
          </a:p>
          <a:p>
            <a:r>
              <a:rPr lang="en-GB" dirty="0"/>
              <a:t>3GPP specifies the 6G air interface [without restrictions from fronthaul design]</a:t>
            </a:r>
          </a:p>
          <a:p>
            <a:r>
              <a:rPr lang="en-GB" dirty="0"/>
              <a:t>[It is expected that 6G fronthaul design in O-RAN Alliance will be based on the 6G air interface designed by 3GPP] </a:t>
            </a:r>
          </a:p>
          <a:p>
            <a:r>
              <a:rPr lang="en-GB" dirty="0"/>
              <a:t>3GPP to capture the following in a normative Annex of TSxx.401 (RAN3) or TSxx.300 (RAN2)</a:t>
            </a:r>
          </a:p>
          <a:p>
            <a:pPr lvl="1"/>
            <a:r>
              <a:rPr lang="en-GB" dirty="0"/>
              <a:t>“</a:t>
            </a:r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lvl="1"/>
            <a:r>
              <a:rPr lang="en-GB" i="1" dirty="0"/>
              <a:t>[Note: Implementation of this interface can be according to proprietary solution(s), or standardized solutions as specified in O-RAN ALLIANCE”]</a:t>
            </a:r>
          </a:p>
          <a:p>
            <a:endParaRPr lang="en-GB" dirty="0"/>
          </a:p>
          <a:p>
            <a:endParaRPr lang="en-H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838B680-170D-0BB3-0EFA-AFA3F3670E15}"/>
              </a:ext>
            </a:extLst>
          </p:cNvPr>
          <p:cNvSpPr txBox="1"/>
          <p:nvPr/>
        </p:nvSpPr>
        <p:spPr>
          <a:xfrm>
            <a:off x="9841395" y="493791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 dirty="0"/>
              <a:t>RP-251876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E3713F-743F-3B95-BA0B-1AB2EEBF3D61}"/>
              </a:ext>
            </a:extLst>
          </p:cNvPr>
          <p:cNvSpPr txBox="1"/>
          <p:nvPr/>
        </p:nvSpPr>
        <p:spPr>
          <a:xfrm>
            <a:off x="392596" y="442870"/>
            <a:ext cx="59267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RAN#108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Prague, Czech Republic, June 9-13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</p:spTree>
    <p:extLst>
      <p:ext uri="{BB962C8B-B14F-4D97-AF65-F5344CB8AC3E}">
        <p14:creationId xmlns:p14="http://schemas.microsoft.com/office/powerpoint/2010/main" val="3558031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193</Words>
  <Application>Microsoft Macintosh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Way Forward on 6G fronthaul</vt:lpstr>
      <vt:lpstr>Proposal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Balazs Bertenyi (Nokia)</dc:creator>
  <cp:lastModifiedBy>Balazs Bertenyi (Nokia)</cp:lastModifiedBy>
  <cp:revision>8</cp:revision>
  <dcterms:created xsi:type="dcterms:W3CDTF">2025-06-11T12:38:28Z</dcterms:created>
  <dcterms:modified xsi:type="dcterms:W3CDTF">2025-06-12T12:07:28Z</dcterms:modified>
</cp:coreProperties>
</file>