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99"/>
    <p:restoredTop sz="94694"/>
  </p:normalViewPr>
  <p:slideViewPr>
    <p:cSldViewPr snapToGrid="0">
      <p:cViewPr varScale="1">
        <p:scale>
          <a:sx n="121" d="100"/>
          <a:sy n="121" d="100"/>
        </p:scale>
        <p:origin x="13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068D0-892F-8D13-DDBD-D2011086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3B7773-F822-3E8A-4B69-5CBA20535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1E868-9BFC-C9F6-E9EA-A625278A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A03DB-65F2-D86D-2FBE-7084FB63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2565F-4380-E654-66F5-20DD2C229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04327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A540-6EC8-33F2-DC79-F460E6C1B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967942-811B-1230-848B-28ED62DE27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A272B-E31C-49B7-2FEA-A94CD84F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7DDC1-484F-B099-F977-9C128304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A9930-4B71-70C0-F03F-E1E598E9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79990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21D23F-05EB-C265-00B3-C791B94D8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E8322D-BC75-BBD7-C86F-43042D214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B4DBF-7C75-B46C-2260-C93B29BC6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4DFCE-7789-BCB6-1C5A-ED4CEDDE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956EB-3F5D-6F71-97C6-95C88C9E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1804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E5D4-4C17-B528-AD54-43A4B522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2CDE3-0C58-F546-49F8-B294A2262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33F3D-192E-6B03-95F5-E319580F5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6394E-0DFD-705E-A035-6E171EA96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CC0A6-D7CB-710E-E149-6C341EBA5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93894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A76FE-7DC0-F59B-B7D0-902DE7593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D884D9-5E0F-97BA-DE14-F52B9E24A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C7972-77B1-C94D-3BDA-29A754EB3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749C2-9E19-393B-C60E-B4D88A2F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D3365-E2B9-EBC7-FEE4-103FD0CD2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06279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A6486-A2B0-2651-CC16-BB25FBBB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547A6-71C7-E25E-D65A-C41D3E851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DBE52-6BD8-A806-EDC6-A9C423E25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675F53-D232-B6B0-5D3C-BEE6D3C9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1DC25-0316-8D9E-5C34-13486890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D3639F-3EEC-66B9-E7F3-FDC8FC88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18054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385C9-C7EC-A902-17F9-1B2757DEF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228F5-C9E6-3323-325E-32D301A6F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B698F-B4A9-B5EF-991F-C95AA6463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FA368-30C3-9DF8-B45A-403584094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75736C-9540-999C-7008-DB2EB5136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B49BAA-CE3D-EC8C-BA97-61FC4752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F68B78-E35B-9E47-337E-9E817B1B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DBD11B-91B5-58EC-C132-C1AD35F49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9989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8BF6-9A39-3D70-5A5A-91C6A59F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1C127B-B960-69CF-EF3E-47A7295F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F66A24-396D-4474-4175-B9693CFA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8B390B-7ECE-4283-FA3D-C2462272D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54606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CD5395-294B-0F20-E9F8-387910BC1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DDED6-DDD7-A4AF-B734-A2D730976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D25C5-1BB5-B5E0-9008-836D86889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93997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4A0B7-347C-6BD6-53CD-696B8D843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EA264-ADA4-F2A7-BCC6-F088F3F60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7A093E-1F2B-4FE8-3ADB-F8D10F995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B8294-4A7B-24C4-C6C5-24EB3613D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4649C-3324-2542-A754-12A7E502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1B6C5-7D0E-79CA-D612-D5E2CF2D3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64772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B1F7-E579-1807-6DD7-9CAB30DB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06299-4E92-1537-164F-4C0C7CF81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DCF2A3-EC89-411F-2ABC-E2509605C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AE7BB-573A-3EA7-4D1A-0405A1927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A4365-F100-9C47-D854-3332893A7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49D72D-19A7-61E4-4EA5-8425EA5E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86877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01C5DC-54ED-427B-EA39-7279B94F8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CF1A6-E63B-3993-E0AE-4E60FA6DD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D08E5-6CDC-7977-40F4-800A9C5F3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6F6D5A-59A3-CB43-873F-AA7109D2C84E}" type="datetimeFigureOut">
              <a:rPr lang="en-HU" smtClean="0"/>
              <a:t>11/06/2025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3B182-3466-BA0E-198B-C944363EFC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C742F-A1A2-99FB-C6C6-D3B1AF5E91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03198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EC26F-E3F5-87A8-4054-F1A87D70E7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U" dirty="0"/>
              <a:t>Way Forward on 6G fronthaul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9BA44D-FD0F-791B-A7A2-857EC3010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43776"/>
            <a:ext cx="9144000" cy="1655762"/>
          </a:xfrm>
        </p:spPr>
        <p:txBody>
          <a:bodyPr/>
          <a:lstStyle/>
          <a:p>
            <a:r>
              <a:rPr lang="en-HU" dirty="0"/>
              <a:t>Source: Moderator (Nokia)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042D57-9817-A321-64EE-C2ABE37D61D6}"/>
              </a:ext>
            </a:extLst>
          </p:cNvPr>
          <p:cNvSpPr txBox="1"/>
          <p:nvPr/>
        </p:nvSpPr>
        <p:spPr>
          <a:xfrm>
            <a:off x="10146195" y="44287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RP-251833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00060F-B4D1-6B70-94FE-BB9A878CBB41}"/>
              </a:ext>
            </a:extLst>
          </p:cNvPr>
          <p:cNvSpPr txBox="1"/>
          <p:nvPr/>
        </p:nvSpPr>
        <p:spPr>
          <a:xfrm>
            <a:off x="392596" y="442870"/>
            <a:ext cx="5926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RAN#108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Prague, Czech Republic, June 9-13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261691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953"/>
            <a:ext cx="10515600" cy="1325563"/>
          </a:xfrm>
        </p:spPr>
        <p:txBody>
          <a:bodyPr/>
          <a:lstStyle/>
          <a:p>
            <a:r>
              <a:rPr lang="en-HU" dirty="0"/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66453"/>
            <a:ext cx="10515600" cy="3524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Take the following as a package for 6G for approval:</a:t>
            </a:r>
          </a:p>
          <a:p>
            <a:r>
              <a:rPr lang="en-GB" dirty="0"/>
              <a:t>3GPP to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dirty="0"/>
              <a:t>Note: Implementation of this interface can be according to proprietary solution(s), or standardized solutions as specified in O-RAN ALLIANCE”</a:t>
            </a:r>
          </a:p>
          <a:p>
            <a:endParaRPr lang="en-GB" dirty="0"/>
          </a:p>
          <a:p>
            <a:endParaRPr lang="en-H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38B680-170D-0BB3-0EFA-AFA3F3670E15}"/>
              </a:ext>
            </a:extLst>
          </p:cNvPr>
          <p:cNvSpPr txBox="1"/>
          <p:nvPr/>
        </p:nvSpPr>
        <p:spPr>
          <a:xfrm>
            <a:off x="9841395" y="493791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RP-251833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E3713F-743F-3B95-BA0B-1AB2EEBF3D61}"/>
              </a:ext>
            </a:extLst>
          </p:cNvPr>
          <p:cNvSpPr txBox="1"/>
          <p:nvPr/>
        </p:nvSpPr>
        <p:spPr>
          <a:xfrm>
            <a:off x="392596" y="442870"/>
            <a:ext cx="5926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RAN#108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Prague, Czech Republic, June 9-13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355803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142</Words>
  <Application>Microsoft Macintosh PowerPoint</Application>
  <PresentationFormat>Widescreen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Way Forward on 6G fronthaul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Balazs Bertenyi (Nokia)</dc:creator>
  <cp:lastModifiedBy>Balazs Bertenyi (Nokia)</cp:lastModifiedBy>
  <cp:revision>3</cp:revision>
  <dcterms:created xsi:type="dcterms:W3CDTF">2025-06-11T12:38:28Z</dcterms:created>
  <dcterms:modified xsi:type="dcterms:W3CDTF">2025-06-11T16:01:13Z</dcterms:modified>
</cp:coreProperties>
</file>