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0" r:id="rId4"/>
    <p:sldMasterId id="2147483913" r:id="rId5"/>
  </p:sldMasterIdLst>
  <p:notesMasterIdLst>
    <p:notesMasterId r:id="rId9"/>
  </p:notesMasterIdLst>
  <p:sldIdLst>
    <p:sldId id="456" r:id="rId6"/>
    <p:sldId id="457" r:id="rId7"/>
    <p:sldId id="458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3A73D21-A5A8-59E0-302A-05A1753FD131}" name="Alexander Rhodes" initials="AR" userId="S::Alexander.Rhodes@inmarsat.com::ad4d5f09-48b1-4af2-9bb5-c7bd2128fe4d" providerId="AD"/>
  <p188:author id="{5A74F8BC-3247-FB89-BAD4-2B323039B99A}" name="Luca Lodigiani" initials="LL" userId="S::Luca.Lodigiani@inmarsat.com::dbecbdc4-19ea-4ab2-8160-ea7bc6df931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CC"/>
    <a:srgbClr val="FF5050"/>
    <a:srgbClr val="3EC1BE"/>
    <a:srgbClr val="008058"/>
    <a:srgbClr val="7EDDD3"/>
    <a:srgbClr val="00857E"/>
    <a:srgbClr val="E1C5DE"/>
    <a:srgbClr val="A70066"/>
    <a:srgbClr val="501A54"/>
    <a:srgbClr val="CF45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018D496-D989-4B66-85C2-ECD4F809E82B}" v="1" dt="2025-06-02T13:12:06.52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381" autoAdjust="0"/>
    <p:restoredTop sz="94964" autoAdjust="0"/>
  </p:normalViewPr>
  <p:slideViewPr>
    <p:cSldViewPr snapToGrid="0" showGuides="1">
      <p:cViewPr varScale="1">
        <p:scale>
          <a:sx n="115" d="100"/>
          <a:sy n="115" d="100"/>
        </p:scale>
        <p:origin x="114" y="24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s, Nandan" userId="390ddfcc-b406-4ecf-ab49-41fe6e3b8d2f" providerId="ADAL" clId="{F018D496-D989-4B66-85C2-ECD4F809E82B}"/>
    <pc:docChg chg="undo custSel addSld delSld modSld">
      <pc:chgData name="Das, Nandan" userId="390ddfcc-b406-4ecf-ab49-41fe6e3b8d2f" providerId="ADAL" clId="{F018D496-D989-4B66-85C2-ECD4F809E82B}" dt="2025-06-02T13:54:31.462" v="1284" actId="20577"/>
      <pc:docMkLst>
        <pc:docMk/>
      </pc:docMkLst>
      <pc:sldChg chg="modSp mod">
        <pc:chgData name="Das, Nandan" userId="390ddfcc-b406-4ecf-ab49-41fe6e3b8d2f" providerId="ADAL" clId="{F018D496-D989-4B66-85C2-ECD4F809E82B}" dt="2025-06-02T03:52:24.181" v="127" actId="14100"/>
        <pc:sldMkLst>
          <pc:docMk/>
          <pc:sldMk cId="3420027842" sldId="456"/>
        </pc:sldMkLst>
        <pc:spChg chg="mod">
          <ac:chgData name="Das, Nandan" userId="390ddfcc-b406-4ecf-ab49-41fe6e3b8d2f" providerId="ADAL" clId="{F018D496-D989-4B66-85C2-ECD4F809E82B}" dt="2025-06-02T03:51:57.693" v="44" actId="20577"/>
          <ac:spMkLst>
            <pc:docMk/>
            <pc:sldMk cId="3420027842" sldId="456"/>
            <ac:spMk id="2" creationId="{0D40C29B-2415-47D2-B192-1DD256EBDC3E}"/>
          </ac:spMkLst>
        </pc:spChg>
        <pc:spChg chg="mod">
          <ac:chgData name="Das, Nandan" userId="390ddfcc-b406-4ecf-ab49-41fe6e3b8d2f" providerId="ADAL" clId="{F018D496-D989-4B66-85C2-ECD4F809E82B}" dt="2025-06-02T03:52:24.181" v="127" actId="14100"/>
          <ac:spMkLst>
            <pc:docMk/>
            <pc:sldMk cId="3420027842" sldId="456"/>
            <ac:spMk id="5" creationId="{249FA560-D63F-48C6-8256-41F52F9F07DE}"/>
          </ac:spMkLst>
        </pc:spChg>
      </pc:sldChg>
      <pc:sldChg chg="modSp del mod modClrScheme chgLayout">
        <pc:chgData name="Das, Nandan" userId="390ddfcc-b406-4ecf-ab49-41fe6e3b8d2f" providerId="ADAL" clId="{F018D496-D989-4B66-85C2-ECD4F809E82B}" dt="2025-06-02T13:04:36.826" v="161" actId="47"/>
        <pc:sldMkLst>
          <pc:docMk/>
          <pc:sldMk cId="410109404" sldId="457"/>
        </pc:sldMkLst>
        <pc:spChg chg="mod ord">
          <ac:chgData name="Das, Nandan" userId="390ddfcc-b406-4ecf-ab49-41fe6e3b8d2f" providerId="ADAL" clId="{F018D496-D989-4B66-85C2-ECD4F809E82B}" dt="2025-06-02T13:04:22.250" v="158" actId="700"/>
          <ac:spMkLst>
            <pc:docMk/>
            <pc:sldMk cId="410109404" sldId="457"/>
            <ac:spMk id="3" creationId="{7ECA17A5-B350-4124-8EC9-0C2294C33E6F}"/>
          </ac:spMkLst>
        </pc:spChg>
        <pc:spChg chg="mod ord">
          <ac:chgData name="Das, Nandan" userId="390ddfcc-b406-4ecf-ab49-41fe6e3b8d2f" providerId="ADAL" clId="{F018D496-D989-4B66-85C2-ECD4F809E82B}" dt="2025-06-02T13:04:22.250" v="158" actId="700"/>
          <ac:spMkLst>
            <pc:docMk/>
            <pc:sldMk cId="410109404" sldId="457"/>
            <ac:spMk id="4" creationId="{0B154D8A-BBDF-D741-5CB4-B33449B6FCB7}"/>
          </ac:spMkLst>
        </pc:spChg>
        <pc:spChg chg="mod ord">
          <ac:chgData name="Das, Nandan" userId="390ddfcc-b406-4ecf-ab49-41fe6e3b8d2f" providerId="ADAL" clId="{F018D496-D989-4B66-85C2-ECD4F809E82B}" dt="2025-06-02T13:04:22.250" v="158" actId="700"/>
          <ac:spMkLst>
            <pc:docMk/>
            <pc:sldMk cId="410109404" sldId="457"/>
            <ac:spMk id="5" creationId="{4F1882F4-84ED-DA42-5F61-EBA7C58EF08E}"/>
          </ac:spMkLst>
        </pc:spChg>
        <pc:spChg chg="mod ord">
          <ac:chgData name="Das, Nandan" userId="390ddfcc-b406-4ecf-ab49-41fe6e3b8d2f" providerId="ADAL" clId="{F018D496-D989-4B66-85C2-ECD4F809E82B}" dt="2025-06-02T13:04:22.313" v="159" actId="27636"/>
          <ac:spMkLst>
            <pc:docMk/>
            <pc:sldMk cId="410109404" sldId="457"/>
            <ac:spMk id="6" creationId="{0FCC7855-DC5B-6608-63D9-9B2FCAAFE69E}"/>
          </ac:spMkLst>
        </pc:spChg>
        <pc:spChg chg="mod ord">
          <ac:chgData name="Das, Nandan" userId="390ddfcc-b406-4ecf-ab49-41fe6e3b8d2f" providerId="ADAL" clId="{F018D496-D989-4B66-85C2-ECD4F809E82B}" dt="2025-06-02T13:04:22.361" v="160" actId="27636"/>
          <ac:spMkLst>
            <pc:docMk/>
            <pc:sldMk cId="410109404" sldId="457"/>
            <ac:spMk id="7" creationId="{92FA8A50-5543-4060-6656-D235D9A1B172}"/>
          </ac:spMkLst>
        </pc:spChg>
        <pc:spChg chg="mod ord">
          <ac:chgData name="Das, Nandan" userId="390ddfcc-b406-4ecf-ab49-41fe6e3b8d2f" providerId="ADAL" clId="{F018D496-D989-4B66-85C2-ECD4F809E82B}" dt="2025-06-02T13:04:22.250" v="158" actId="700"/>
          <ac:spMkLst>
            <pc:docMk/>
            <pc:sldMk cId="410109404" sldId="457"/>
            <ac:spMk id="8" creationId="{EB0C4914-782C-6E76-3F61-4B67A7F789EE}"/>
          </ac:spMkLst>
        </pc:spChg>
        <pc:spChg chg="mod ord">
          <ac:chgData name="Das, Nandan" userId="390ddfcc-b406-4ecf-ab49-41fe6e3b8d2f" providerId="ADAL" clId="{F018D496-D989-4B66-85C2-ECD4F809E82B}" dt="2025-06-02T13:04:22.250" v="158" actId="700"/>
          <ac:spMkLst>
            <pc:docMk/>
            <pc:sldMk cId="410109404" sldId="457"/>
            <ac:spMk id="9" creationId="{FF95503E-D85F-612B-B338-1DAC49783337}"/>
          </ac:spMkLst>
        </pc:spChg>
        <pc:spChg chg="mod ord">
          <ac:chgData name="Das, Nandan" userId="390ddfcc-b406-4ecf-ab49-41fe6e3b8d2f" providerId="ADAL" clId="{F018D496-D989-4B66-85C2-ECD4F809E82B}" dt="2025-06-02T13:04:22.250" v="158" actId="700"/>
          <ac:spMkLst>
            <pc:docMk/>
            <pc:sldMk cId="410109404" sldId="457"/>
            <ac:spMk id="10" creationId="{4F4E9509-2B81-06BB-5728-AB0D1D2580A4}"/>
          </ac:spMkLst>
        </pc:spChg>
        <pc:spChg chg="mod ord">
          <ac:chgData name="Das, Nandan" userId="390ddfcc-b406-4ecf-ab49-41fe6e3b8d2f" providerId="ADAL" clId="{F018D496-D989-4B66-85C2-ECD4F809E82B}" dt="2025-06-02T13:04:22.250" v="158" actId="700"/>
          <ac:spMkLst>
            <pc:docMk/>
            <pc:sldMk cId="410109404" sldId="457"/>
            <ac:spMk id="11" creationId="{E61E6BD1-8A5E-4411-3F7D-10510FE90BBF}"/>
          </ac:spMkLst>
        </pc:spChg>
      </pc:sldChg>
      <pc:sldChg chg="addSp delSp modSp new mod modClrScheme chgLayout">
        <pc:chgData name="Das, Nandan" userId="390ddfcc-b406-4ecf-ab49-41fe6e3b8d2f" providerId="ADAL" clId="{F018D496-D989-4B66-85C2-ECD4F809E82B}" dt="2025-06-02T13:18:26.018" v="715" actId="1076"/>
        <pc:sldMkLst>
          <pc:docMk/>
          <pc:sldMk cId="2778393208" sldId="457"/>
        </pc:sldMkLst>
        <pc:spChg chg="mod ord">
          <ac:chgData name="Das, Nandan" userId="390ddfcc-b406-4ecf-ab49-41fe6e3b8d2f" providerId="ADAL" clId="{F018D496-D989-4B66-85C2-ECD4F809E82B}" dt="2025-06-02T13:16:13.319" v="713" actId="15"/>
          <ac:spMkLst>
            <pc:docMk/>
            <pc:sldMk cId="2778393208" sldId="457"/>
            <ac:spMk id="2" creationId="{72F876E3-6E6B-3260-4DB0-FCED9B5FF664}"/>
          </ac:spMkLst>
        </pc:spChg>
        <pc:spChg chg="del">
          <ac:chgData name="Das, Nandan" userId="390ddfcc-b406-4ecf-ab49-41fe6e3b8d2f" providerId="ADAL" clId="{F018D496-D989-4B66-85C2-ECD4F809E82B}" dt="2025-06-02T13:06:42.173" v="251" actId="700"/>
          <ac:spMkLst>
            <pc:docMk/>
            <pc:sldMk cId="2778393208" sldId="457"/>
            <ac:spMk id="3" creationId="{06440C64-5AF3-47FE-E4E5-01FE7FA6835A}"/>
          </ac:spMkLst>
        </pc:spChg>
        <pc:spChg chg="mod ord">
          <ac:chgData name="Das, Nandan" userId="390ddfcc-b406-4ecf-ab49-41fe6e3b8d2f" providerId="ADAL" clId="{F018D496-D989-4B66-85C2-ECD4F809E82B}" dt="2025-06-02T13:06:42.173" v="251" actId="700"/>
          <ac:spMkLst>
            <pc:docMk/>
            <pc:sldMk cId="2778393208" sldId="457"/>
            <ac:spMk id="4" creationId="{14C51C8D-99F4-F004-AFFF-A8BAA266ABE3}"/>
          </ac:spMkLst>
        </pc:spChg>
        <pc:spChg chg="mod ord">
          <ac:chgData name="Das, Nandan" userId="390ddfcc-b406-4ecf-ab49-41fe6e3b8d2f" providerId="ADAL" clId="{F018D496-D989-4B66-85C2-ECD4F809E82B}" dt="2025-06-02T13:06:42.173" v="251" actId="700"/>
          <ac:spMkLst>
            <pc:docMk/>
            <pc:sldMk cId="2778393208" sldId="457"/>
            <ac:spMk id="5" creationId="{3DAFBBFC-AD30-F3A8-CF94-9F434233925E}"/>
          </ac:spMkLst>
        </pc:spChg>
        <pc:spChg chg="mod ord">
          <ac:chgData name="Das, Nandan" userId="390ddfcc-b406-4ecf-ab49-41fe6e3b8d2f" providerId="ADAL" clId="{F018D496-D989-4B66-85C2-ECD4F809E82B}" dt="2025-06-02T13:15:41.089" v="686" actId="6549"/>
          <ac:spMkLst>
            <pc:docMk/>
            <pc:sldMk cId="2778393208" sldId="457"/>
            <ac:spMk id="6" creationId="{4E75AC09-2362-D04E-A263-565F22FAF732}"/>
          </ac:spMkLst>
        </pc:spChg>
        <pc:picChg chg="add mod">
          <ac:chgData name="Das, Nandan" userId="390ddfcc-b406-4ecf-ab49-41fe6e3b8d2f" providerId="ADAL" clId="{F018D496-D989-4B66-85C2-ECD4F809E82B}" dt="2025-06-02T13:18:26.018" v="715" actId="1076"/>
          <ac:picMkLst>
            <pc:docMk/>
            <pc:sldMk cId="2778393208" sldId="457"/>
            <ac:picMk id="8" creationId="{404A6157-F806-4E6A-0249-D3791F5FCBEE}"/>
          </ac:picMkLst>
        </pc:picChg>
      </pc:sldChg>
      <pc:sldChg chg="del">
        <pc:chgData name="Das, Nandan" userId="390ddfcc-b406-4ecf-ab49-41fe6e3b8d2f" providerId="ADAL" clId="{F018D496-D989-4B66-85C2-ECD4F809E82B}" dt="2025-06-02T13:04:38.825" v="162" actId="47"/>
        <pc:sldMkLst>
          <pc:docMk/>
          <pc:sldMk cId="1616192521" sldId="458"/>
        </pc:sldMkLst>
      </pc:sldChg>
      <pc:sldChg chg="modSp new mod">
        <pc:chgData name="Das, Nandan" userId="390ddfcc-b406-4ecf-ab49-41fe6e3b8d2f" providerId="ADAL" clId="{F018D496-D989-4B66-85C2-ECD4F809E82B}" dt="2025-06-02T13:54:31.462" v="1284" actId="20577"/>
        <pc:sldMkLst>
          <pc:docMk/>
          <pc:sldMk cId="2137203605" sldId="458"/>
        </pc:sldMkLst>
        <pc:spChg chg="mod">
          <ac:chgData name="Das, Nandan" userId="390ddfcc-b406-4ecf-ab49-41fe6e3b8d2f" providerId="ADAL" clId="{F018D496-D989-4B66-85C2-ECD4F809E82B}" dt="2025-06-02T13:54:31.462" v="1284" actId="20577"/>
          <ac:spMkLst>
            <pc:docMk/>
            <pc:sldMk cId="2137203605" sldId="458"/>
            <ac:spMk id="2" creationId="{9D7FBEFA-FFFD-EAF2-D908-96D296CDE066}"/>
          </ac:spMkLst>
        </pc:spChg>
        <pc:spChg chg="mod">
          <ac:chgData name="Das, Nandan" userId="390ddfcc-b406-4ecf-ab49-41fe6e3b8d2f" providerId="ADAL" clId="{F018D496-D989-4B66-85C2-ECD4F809E82B}" dt="2025-06-02T13:50:13.322" v="740" actId="1076"/>
          <ac:spMkLst>
            <pc:docMk/>
            <pc:sldMk cId="2137203605" sldId="458"/>
            <ac:spMk id="5" creationId="{400978FF-BB02-BE64-8624-CD8387AEC22C}"/>
          </ac:spMkLst>
        </pc:spChg>
      </pc:sldChg>
      <pc:sldChg chg="del">
        <pc:chgData name="Das, Nandan" userId="390ddfcc-b406-4ecf-ab49-41fe6e3b8d2f" providerId="ADAL" clId="{F018D496-D989-4B66-85C2-ECD4F809E82B}" dt="2025-06-02T03:54:12.137" v="157" actId="47"/>
        <pc:sldMkLst>
          <pc:docMk/>
          <pc:sldMk cId="587155835" sldId="863"/>
        </pc:sldMkLst>
      </pc:sldChg>
      <pc:sldChg chg="del">
        <pc:chgData name="Das, Nandan" userId="390ddfcc-b406-4ecf-ab49-41fe6e3b8d2f" providerId="ADAL" clId="{F018D496-D989-4B66-85C2-ECD4F809E82B}" dt="2025-06-02T03:54:12.137" v="157" actId="47"/>
        <pc:sldMkLst>
          <pc:docMk/>
          <pc:sldMk cId="808091403" sldId="864"/>
        </pc:sldMkLst>
      </pc:sldChg>
      <pc:sldMasterChg chg="delSldLayout">
        <pc:chgData name="Das, Nandan" userId="390ddfcc-b406-4ecf-ab49-41fe6e3b8d2f" providerId="ADAL" clId="{F018D496-D989-4B66-85C2-ECD4F809E82B}" dt="2025-06-02T03:54:12.137" v="157" actId="47"/>
        <pc:sldMasterMkLst>
          <pc:docMk/>
          <pc:sldMasterMk cId="3372082947" sldId="2147483710"/>
        </pc:sldMasterMkLst>
        <pc:sldLayoutChg chg="del">
          <pc:chgData name="Das, Nandan" userId="390ddfcc-b406-4ecf-ab49-41fe6e3b8d2f" providerId="ADAL" clId="{F018D496-D989-4B66-85C2-ECD4F809E82B}" dt="2025-06-02T03:54:12.137" v="157" actId="47"/>
          <pc:sldLayoutMkLst>
            <pc:docMk/>
            <pc:sldMasterMk cId="3372082947" sldId="2147483710"/>
            <pc:sldLayoutMk cId="575561637" sldId="2147484012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F9D9C2-D75A-4D8E-A79E-4A9E96018D60}" type="datetimeFigureOut">
              <a:rPr lang="en-US" smtClean="0"/>
              <a:t>6/1/2025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70487E-C31C-472B-A8F6-5B563AF6498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3235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24" y="1791711"/>
            <a:ext cx="12186951" cy="4740724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437F3D00-4BC4-4C8F-A9C2-3F5185C128B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5989" y="952500"/>
            <a:ext cx="8930332" cy="575115"/>
          </a:xfrm>
          <a:prstGeom prst="rect">
            <a:avLst/>
          </a:prstGeom>
          <a:noFill/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48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F2A4EE-859E-4207-B06B-FD1A3EB6A0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5990" y="1600201"/>
            <a:ext cx="8930332" cy="50403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28A2FA7-4BAA-40D3-9223-E7FBD3F5C85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248" y="5620872"/>
            <a:ext cx="2031679" cy="1009762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FE11EC1E-64C0-42FD-914A-3852E7620EB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2230357"/>
            <a:ext cx="5435600" cy="1877185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2"/>
                </a:solidFill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Date</a:t>
            </a:r>
          </a:p>
        </p:txBody>
      </p:sp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A613D5BE-38CB-0242-BE78-13A3DE0F954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3746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030832C-3FFA-49BB-90A7-2FBD0B526D0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60400" y="1785495"/>
            <a:ext cx="10871200" cy="4386705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3FD39ED-978B-4174-BA79-7A54EB1205A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0400" y="1328296"/>
            <a:ext cx="10871200" cy="27566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24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23F767E-5515-6C4A-9951-79F41DA8F9D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6103088" y="6485397"/>
            <a:ext cx="4941767" cy="201168"/>
          </a:xfrm>
        </p:spPr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D962033-E54F-3B4D-BD95-069E97D5977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83A1CB-6F19-9144-AE54-CBC45706B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2CFCC3-2B24-1C4F-B05F-4598C64283ED}"/>
              </a:ext>
            </a:extLst>
          </p:cNvPr>
          <p:cNvSpPr txBox="1"/>
          <p:nvPr userDrawn="1"/>
        </p:nvSpPr>
        <p:spPr>
          <a:xfrm>
            <a:off x="6054811" y="-560173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pPr marL="228600" indent="-228600" algn="l" defTabSz="6858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20000"/>
              <a:buFont typeface="Verdana" panose="020B0604030504040204" pitchFamily="34" charset="0"/>
              <a:buChar char="›"/>
            </a:pPr>
            <a:endParaRPr lang="en-US" sz="1800" b="0" kern="12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39684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1" y="1317625"/>
            <a:ext cx="5207000" cy="4854575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5" name="Content Placeholder 10">
            <a:extLst>
              <a:ext uri="{FF2B5EF4-FFF2-40B4-BE49-F238E27FC236}">
                <a16:creationId xmlns:a16="http://schemas.microsoft.com/office/drawing/2014/main" id="{ABFC74DA-C47E-4F69-BE04-FAED3704A46F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324600" y="1317625"/>
            <a:ext cx="5207000" cy="4854575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20C7CA4-1332-9843-9B14-942328E19F7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4CE0E2-9655-5240-AC67-ECF11B68B02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90561CB-E18D-394A-9D87-2AC5DB794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4905238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lumn Content with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1" y="1317624"/>
            <a:ext cx="5207000" cy="4854575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D5B44F0-F25B-4C72-9E6C-593FE2CFA5E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324601" y="0"/>
            <a:ext cx="5842000" cy="6858000"/>
          </a:xfrm>
          <a:prstGeom prst="rect">
            <a:avLst/>
          </a:prstGeom>
        </p:spPr>
        <p:txBody>
          <a:bodyPr tIns="18288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</a:t>
            </a:r>
            <a:br>
              <a:rPr lang="en-US" dirty="0"/>
            </a:br>
            <a:r>
              <a:rPr lang="en-US" dirty="0"/>
              <a:t>object or SmartArt</a:t>
            </a:r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BC16D722-0E25-4C91-9D40-1C132162DAC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4D5F225-2746-9F45-B98D-E7202790F8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5207001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2361295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6D26BC4-A1B7-47A1-8D5F-5AAF2E5DCBEF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1769565" y="1598013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046672CF-00C9-493D-B360-ED555A0D59B7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1769565" y="1954185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CB4934BA-A7B2-418E-AAA6-A5C815AC4670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60400" y="1598013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25" name="Text Placeholder 9">
            <a:extLst>
              <a:ext uri="{FF2B5EF4-FFF2-40B4-BE49-F238E27FC236}">
                <a16:creationId xmlns:a16="http://schemas.microsoft.com/office/drawing/2014/main" id="{375C4747-1FC3-468C-A346-5DE6DBA30DB7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1769565" y="2668808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26" name="Text Placeholder 9">
            <a:extLst>
              <a:ext uri="{FF2B5EF4-FFF2-40B4-BE49-F238E27FC236}">
                <a16:creationId xmlns:a16="http://schemas.microsoft.com/office/drawing/2014/main" id="{BC90422A-1B1D-4821-9FAC-37E7780559BD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>
          <a:xfrm>
            <a:off x="1769565" y="3024980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27" name="Text Placeholder 4">
            <a:extLst>
              <a:ext uri="{FF2B5EF4-FFF2-40B4-BE49-F238E27FC236}">
                <a16:creationId xmlns:a16="http://schemas.microsoft.com/office/drawing/2014/main" id="{2611983C-1A52-436E-A627-FAD6ECD4C3C3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60400" y="2673940"/>
            <a:ext cx="800100" cy="799723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31" name="Text Placeholder 9">
            <a:extLst>
              <a:ext uri="{FF2B5EF4-FFF2-40B4-BE49-F238E27FC236}">
                <a16:creationId xmlns:a16="http://schemas.microsoft.com/office/drawing/2014/main" id="{3E8961A7-71AC-4490-8A5E-B6209CD7B9D8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1769565" y="3749867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32" name="Text Placeholder 9">
            <a:extLst>
              <a:ext uri="{FF2B5EF4-FFF2-40B4-BE49-F238E27FC236}">
                <a16:creationId xmlns:a16="http://schemas.microsoft.com/office/drawing/2014/main" id="{694AA472-33BD-4246-B452-BA0FBCAF6DCB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>
          <a:xfrm>
            <a:off x="1769565" y="4106039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33" name="Text Placeholder 4">
            <a:extLst>
              <a:ext uri="{FF2B5EF4-FFF2-40B4-BE49-F238E27FC236}">
                <a16:creationId xmlns:a16="http://schemas.microsoft.com/office/drawing/2014/main" id="{29F84068-7B59-4D1B-B8E4-F263C0818A38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660400" y="3749867"/>
            <a:ext cx="800100" cy="799723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37" name="Text Placeholder 9">
            <a:extLst>
              <a:ext uri="{FF2B5EF4-FFF2-40B4-BE49-F238E27FC236}">
                <a16:creationId xmlns:a16="http://schemas.microsoft.com/office/drawing/2014/main" id="{0E20DB8B-DB9F-48F9-9A33-4459FB88B40F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>
          <a:xfrm>
            <a:off x="1769565" y="4820662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38" name="Text Placeholder 9">
            <a:extLst>
              <a:ext uri="{FF2B5EF4-FFF2-40B4-BE49-F238E27FC236}">
                <a16:creationId xmlns:a16="http://schemas.microsoft.com/office/drawing/2014/main" id="{E0B4EF81-AC9B-4637-8AF0-35C63C80786F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>
          <a:xfrm>
            <a:off x="1769565" y="5176834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39" name="Text Placeholder 4">
            <a:extLst>
              <a:ext uri="{FF2B5EF4-FFF2-40B4-BE49-F238E27FC236}">
                <a16:creationId xmlns:a16="http://schemas.microsoft.com/office/drawing/2014/main" id="{9B37FE0D-1CEA-4AE1-BBC5-E005BE160E67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660400" y="4825794"/>
            <a:ext cx="800100" cy="799723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49" name="Text Placeholder 9">
            <a:extLst>
              <a:ext uri="{FF2B5EF4-FFF2-40B4-BE49-F238E27FC236}">
                <a16:creationId xmlns:a16="http://schemas.microsoft.com/office/drawing/2014/main" id="{EF0267D9-B18D-44CC-8F89-3867F06B4443}"/>
              </a:ext>
            </a:extLst>
          </p:cNvPr>
          <p:cNvSpPr>
            <a:spLocks noGrp="1"/>
          </p:cNvSpPr>
          <p:nvPr>
            <p:ph type="body" sz="quarter" idx="75"/>
          </p:nvPr>
        </p:nvSpPr>
        <p:spPr>
          <a:xfrm>
            <a:off x="7375060" y="1598013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0" name="Text Placeholder 9">
            <a:extLst>
              <a:ext uri="{FF2B5EF4-FFF2-40B4-BE49-F238E27FC236}">
                <a16:creationId xmlns:a16="http://schemas.microsoft.com/office/drawing/2014/main" id="{52E36255-42AA-434D-9353-6511E8E6ED31}"/>
              </a:ext>
            </a:extLst>
          </p:cNvPr>
          <p:cNvSpPr>
            <a:spLocks noGrp="1"/>
          </p:cNvSpPr>
          <p:nvPr>
            <p:ph type="body" sz="quarter" idx="76"/>
          </p:nvPr>
        </p:nvSpPr>
        <p:spPr>
          <a:xfrm>
            <a:off x="7375060" y="1954185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1" name="Text Placeholder 4">
            <a:extLst>
              <a:ext uri="{FF2B5EF4-FFF2-40B4-BE49-F238E27FC236}">
                <a16:creationId xmlns:a16="http://schemas.microsoft.com/office/drawing/2014/main" id="{8DB258FD-AF8C-4906-8EB7-B90340BD7399}"/>
              </a:ext>
            </a:extLst>
          </p:cNvPr>
          <p:cNvSpPr>
            <a:spLocks noGrp="1"/>
          </p:cNvSpPr>
          <p:nvPr>
            <p:ph type="body" sz="quarter" idx="77" hasCustomPrompt="1"/>
          </p:nvPr>
        </p:nvSpPr>
        <p:spPr>
          <a:xfrm>
            <a:off x="6265895" y="1598013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52" name="Text Placeholder 9">
            <a:extLst>
              <a:ext uri="{FF2B5EF4-FFF2-40B4-BE49-F238E27FC236}">
                <a16:creationId xmlns:a16="http://schemas.microsoft.com/office/drawing/2014/main" id="{54681F42-A361-47BE-BF65-E907906BF8C8}"/>
              </a:ext>
            </a:extLst>
          </p:cNvPr>
          <p:cNvSpPr>
            <a:spLocks noGrp="1"/>
          </p:cNvSpPr>
          <p:nvPr>
            <p:ph type="body" sz="quarter" idx="78"/>
          </p:nvPr>
        </p:nvSpPr>
        <p:spPr>
          <a:xfrm>
            <a:off x="7375060" y="2668808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3" name="Text Placeholder 9">
            <a:extLst>
              <a:ext uri="{FF2B5EF4-FFF2-40B4-BE49-F238E27FC236}">
                <a16:creationId xmlns:a16="http://schemas.microsoft.com/office/drawing/2014/main" id="{8718FFA3-7131-4F0D-9FA0-0A5F53676EF8}"/>
              </a:ext>
            </a:extLst>
          </p:cNvPr>
          <p:cNvSpPr>
            <a:spLocks noGrp="1"/>
          </p:cNvSpPr>
          <p:nvPr>
            <p:ph type="body" sz="quarter" idx="79"/>
          </p:nvPr>
        </p:nvSpPr>
        <p:spPr>
          <a:xfrm>
            <a:off x="7375060" y="3024980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4" name="Text Placeholder 4">
            <a:extLst>
              <a:ext uri="{FF2B5EF4-FFF2-40B4-BE49-F238E27FC236}">
                <a16:creationId xmlns:a16="http://schemas.microsoft.com/office/drawing/2014/main" id="{B6D08E91-901B-4663-A56E-E3D975E7FF08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6265895" y="2673940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55" name="Text Placeholder 9">
            <a:extLst>
              <a:ext uri="{FF2B5EF4-FFF2-40B4-BE49-F238E27FC236}">
                <a16:creationId xmlns:a16="http://schemas.microsoft.com/office/drawing/2014/main" id="{6CD5ADE4-255D-400C-8088-AF8876E80E0F}"/>
              </a:ext>
            </a:extLst>
          </p:cNvPr>
          <p:cNvSpPr>
            <a:spLocks noGrp="1"/>
          </p:cNvSpPr>
          <p:nvPr>
            <p:ph type="body" sz="quarter" idx="81"/>
          </p:nvPr>
        </p:nvSpPr>
        <p:spPr>
          <a:xfrm>
            <a:off x="7375060" y="3749867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6" name="Text Placeholder 9">
            <a:extLst>
              <a:ext uri="{FF2B5EF4-FFF2-40B4-BE49-F238E27FC236}">
                <a16:creationId xmlns:a16="http://schemas.microsoft.com/office/drawing/2014/main" id="{FE967416-23E7-4440-8909-FCB48DAFAD8F}"/>
              </a:ext>
            </a:extLst>
          </p:cNvPr>
          <p:cNvSpPr>
            <a:spLocks noGrp="1"/>
          </p:cNvSpPr>
          <p:nvPr>
            <p:ph type="body" sz="quarter" idx="82"/>
          </p:nvPr>
        </p:nvSpPr>
        <p:spPr>
          <a:xfrm>
            <a:off x="7375060" y="4106039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7" name="Text Placeholder 4">
            <a:extLst>
              <a:ext uri="{FF2B5EF4-FFF2-40B4-BE49-F238E27FC236}">
                <a16:creationId xmlns:a16="http://schemas.microsoft.com/office/drawing/2014/main" id="{4F936DF6-AA0D-4354-A5FD-4F06A412B86D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6265895" y="3749867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58" name="Text Placeholder 9">
            <a:extLst>
              <a:ext uri="{FF2B5EF4-FFF2-40B4-BE49-F238E27FC236}">
                <a16:creationId xmlns:a16="http://schemas.microsoft.com/office/drawing/2014/main" id="{9C8C6D44-CED4-4DAB-8C47-53C998C73DFF}"/>
              </a:ext>
            </a:extLst>
          </p:cNvPr>
          <p:cNvSpPr>
            <a:spLocks noGrp="1"/>
          </p:cNvSpPr>
          <p:nvPr>
            <p:ph type="body" sz="quarter" idx="84"/>
          </p:nvPr>
        </p:nvSpPr>
        <p:spPr>
          <a:xfrm>
            <a:off x="7375060" y="4820662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9" name="Text Placeholder 9">
            <a:extLst>
              <a:ext uri="{FF2B5EF4-FFF2-40B4-BE49-F238E27FC236}">
                <a16:creationId xmlns:a16="http://schemas.microsoft.com/office/drawing/2014/main" id="{55B846D6-2B81-4583-B724-D5306AF86CB6}"/>
              </a:ext>
            </a:extLst>
          </p:cNvPr>
          <p:cNvSpPr>
            <a:spLocks noGrp="1"/>
          </p:cNvSpPr>
          <p:nvPr>
            <p:ph type="body" sz="quarter" idx="85"/>
          </p:nvPr>
        </p:nvSpPr>
        <p:spPr>
          <a:xfrm>
            <a:off x="7375060" y="5176834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60" name="Text Placeholder 4">
            <a:extLst>
              <a:ext uri="{FF2B5EF4-FFF2-40B4-BE49-F238E27FC236}">
                <a16:creationId xmlns:a16="http://schemas.microsoft.com/office/drawing/2014/main" id="{04F1A9E3-EED2-4BD0-8A30-A7D27C5A3D98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6265895" y="4825794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67FF09B-FAF7-E94F-8E0D-5B710D7917F0}"/>
              </a:ext>
            </a:extLst>
          </p:cNvPr>
          <p:cNvSpPr>
            <a:spLocks noGrp="1"/>
          </p:cNvSpPr>
          <p:nvPr>
            <p:ph type="ftr" sz="quarter" idx="8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DC095C-FD02-F046-8A84-6E6CAEE83EF4}"/>
              </a:ext>
            </a:extLst>
          </p:cNvPr>
          <p:cNvSpPr>
            <a:spLocks noGrp="1"/>
          </p:cNvSpPr>
          <p:nvPr>
            <p:ph type="sldNum" sz="quarter" idx="8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0F58C9BC-90EF-7643-9256-C5FFA700C4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94246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23522A3-7B6C-451C-B7EB-6A530EA9FE30}"/>
              </a:ext>
            </a:extLst>
          </p:cNvPr>
          <p:cNvSpPr/>
          <p:nvPr userDrawn="1"/>
        </p:nvSpPr>
        <p:spPr>
          <a:xfrm>
            <a:off x="-32951" y="1317625"/>
            <a:ext cx="12192000" cy="48545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597ADFE-C6FC-4B8F-9443-0DA67E6978F7}"/>
              </a:ext>
            </a:extLst>
          </p:cNvPr>
          <p:cNvSpPr/>
          <p:nvPr userDrawn="1"/>
        </p:nvSpPr>
        <p:spPr>
          <a:xfrm>
            <a:off x="660401" y="1565274"/>
            <a:ext cx="3238499" cy="42588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C9849B-FC01-4C55-9BBE-37282AEF0B80}"/>
              </a:ext>
            </a:extLst>
          </p:cNvPr>
          <p:cNvSpPr/>
          <p:nvPr userDrawn="1"/>
        </p:nvSpPr>
        <p:spPr>
          <a:xfrm>
            <a:off x="4476751" y="1565274"/>
            <a:ext cx="3238499" cy="42588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B4BB3C-03FC-4E19-9D24-5BE713C8B9A0}"/>
              </a:ext>
            </a:extLst>
          </p:cNvPr>
          <p:cNvSpPr/>
          <p:nvPr userDrawn="1"/>
        </p:nvSpPr>
        <p:spPr>
          <a:xfrm>
            <a:off x="8293101" y="1565274"/>
            <a:ext cx="3238499" cy="42588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0657915-A51A-423D-959F-32B42F8E9AF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00847" y="1681067"/>
            <a:ext cx="2957608" cy="45687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C1A8566F-079E-40F5-A1FB-D29FE7D43EB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617196" y="1681067"/>
            <a:ext cx="2957608" cy="456873"/>
          </a:xfrm>
          <a:prstGeom prst="rect">
            <a:avLst/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A0C28221-250F-4458-BEBF-50519C821666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8433547" y="1681067"/>
            <a:ext cx="2957608" cy="456873"/>
          </a:xfrm>
          <a:prstGeom prst="rect">
            <a:avLst/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03A7A63-B17F-4049-80FD-080ADB45F332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B21362D-436E-0B49-A1D5-20AC0060CBC5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A6107DC5-3D4F-0146-9DF2-9A7446B40D7C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800100" y="2278062"/>
            <a:ext cx="2959100" cy="3397807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9D337C68-A93E-F847-AA5F-CFC4475F6970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4623538" y="2278062"/>
            <a:ext cx="2959100" cy="3397807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0">
            <a:extLst>
              <a:ext uri="{FF2B5EF4-FFF2-40B4-BE49-F238E27FC236}">
                <a16:creationId xmlns:a16="http://schemas.microsoft.com/office/drawing/2014/main" id="{3F788C19-12CA-6A49-915F-D87694B091B9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8433547" y="2278062"/>
            <a:ext cx="2959100" cy="3397807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25829C3-7D36-084F-93A9-36F6FA4979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954619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23522A3-7B6C-451C-B7EB-6A530EA9FE30}"/>
              </a:ext>
            </a:extLst>
          </p:cNvPr>
          <p:cNvSpPr/>
          <p:nvPr userDrawn="1"/>
        </p:nvSpPr>
        <p:spPr>
          <a:xfrm>
            <a:off x="0" y="1317624"/>
            <a:ext cx="12192000" cy="48545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597ADFE-C6FC-4B8F-9443-0DA67E6978F7}"/>
              </a:ext>
            </a:extLst>
          </p:cNvPr>
          <p:cNvSpPr/>
          <p:nvPr userDrawn="1"/>
        </p:nvSpPr>
        <p:spPr>
          <a:xfrm>
            <a:off x="660401" y="1565274"/>
            <a:ext cx="2489200" cy="43000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C9849B-FC01-4C55-9BBE-37282AEF0B80}"/>
              </a:ext>
            </a:extLst>
          </p:cNvPr>
          <p:cNvSpPr/>
          <p:nvPr userDrawn="1"/>
        </p:nvSpPr>
        <p:spPr>
          <a:xfrm>
            <a:off x="3454401" y="1565274"/>
            <a:ext cx="2489200" cy="43000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B4BB3C-03FC-4E19-9D24-5BE713C8B9A0}"/>
              </a:ext>
            </a:extLst>
          </p:cNvPr>
          <p:cNvSpPr/>
          <p:nvPr userDrawn="1"/>
        </p:nvSpPr>
        <p:spPr>
          <a:xfrm>
            <a:off x="6248401" y="1565274"/>
            <a:ext cx="2489200" cy="43000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0673AC-24B6-49CD-B9B1-0728CE17348D}"/>
              </a:ext>
            </a:extLst>
          </p:cNvPr>
          <p:cNvSpPr/>
          <p:nvPr userDrawn="1"/>
        </p:nvSpPr>
        <p:spPr>
          <a:xfrm>
            <a:off x="9042400" y="1565274"/>
            <a:ext cx="2489200" cy="43000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0657915-A51A-423D-959F-32B42F8E9AF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768351" y="1670050"/>
            <a:ext cx="2273300" cy="45687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C1A8566F-079E-40F5-A1FB-D29FE7D43EB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3562351" y="1670050"/>
            <a:ext cx="2273300" cy="456873"/>
          </a:xfrm>
          <a:prstGeom prst="rect">
            <a:avLst/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A0C28221-250F-4458-BEBF-50519C821666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356353" y="1670050"/>
            <a:ext cx="2273300" cy="456873"/>
          </a:xfrm>
          <a:prstGeom prst="rect">
            <a:avLst/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3DEB54BF-FA28-41A7-91B7-9B6231E9D687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9150351" y="1670050"/>
            <a:ext cx="2273300" cy="456873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0ABE8A1-22D9-BD41-B1DD-F125BFFA06CB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5A3866-DE05-604A-AF93-603D9907C341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Content Placeholder 10">
            <a:extLst>
              <a:ext uri="{FF2B5EF4-FFF2-40B4-BE49-F238E27FC236}">
                <a16:creationId xmlns:a16="http://schemas.microsoft.com/office/drawing/2014/main" id="{9C7ECC2A-EFD5-D64A-8A34-6C3A06A3801F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800100" y="2278062"/>
            <a:ext cx="2241551" cy="3445381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2" name="Content Placeholder 10">
            <a:extLst>
              <a:ext uri="{FF2B5EF4-FFF2-40B4-BE49-F238E27FC236}">
                <a16:creationId xmlns:a16="http://schemas.microsoft.com/office/drawing/2014/main" id="{412CE816-3450-4346-AAC9-407F35FED64E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3571009" y="2296391"/>
            <a:ext cx="2241551" cy="3445381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Content Placeholder 10">
            <a:extLst>
              <a:ext uri="{FF2B5EF4-FFF2-40B4-BE49-F238E27FC236}">
                <a16:creationId xmlns:a16="http://schemas.microsoft.com/office/drawing/2014/main" id="{7E44FC31-EA7F-9949-850E-3502294C59ED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6372225" y="2296391"/>
            <a:ext cx="2241551" cy="3445381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Content Placeholder 10">
            <a:extLst>
              <a:ext uri="{FF2B5EF4-FFF2-40B4-BE49-F238E27FC236}">
                <a16:creationId xmlns:a16="http://schemas.microsoft.com/office/drawing/2014/main" id="{F8639015-FCB3-8042-8772-F93A8618DE16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9150351" y="2296391"/>
            <a:ext cx="2241551" cy="3445381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16C4367-0EAB-BC4A-8C95-627BE97EF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004435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 with Object Slid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0" y="1320705"/>
            <a:ext cx="5212080" cy="4835957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CEB3B69E-229D-4EC3-8E48-EF24E9B1702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319520" y="1320705"/>
            <a:ext cx="5212080" cy="228425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1BC99383-1058-438A-AF37-055531FB504A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319520" y="3887944"/>
            <a:ext cx="5212080" cy="228425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3407E9-FB82-E144-98BC-8D717553621A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D7F229-20CC-4A45-BCBA-8E32959F8C4E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9DF51AA-2891-C04A-9384-6E3871EFFE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898357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 with Object Slid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0" y="1317625"/>
            <a:ext cx="5212080" cy="230043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73A36BC4-9091-4B15-9415-0CD0A38719AD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60400" y="3871765"/>
            <a:ext cx="5212080" cy="230043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02394B90-293D-427A-8D52-27EEFF0977B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319520" y="1317624"/>
            <a:ext cx="5212080" cy="48545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2C927F1-53AD-224F-A412-94E4E2962ACE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C63938-2011-DA4D-A1AD-47DC2C3D72C3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5D8163C-AB15-E144-AA83-4D1847F68F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6326455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Objec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BA37A684-8A8E-4CFC-867F-85747B16460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60401" y="1317625"/>
            <a:ext cx="5212080" cy="229986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7" name="Content Placeholder 5">
            <a:extLst>
              <a:ext uri="{FF2B5EF4-FFF2-40B4-BE49-F238E27FC236}">
                <a16:creationId xmlns:a16="http://schemas.microsoft.com/office/drawing/2014/main" id="{D67FCF94-984E-4128-8502-DD9B43CC5E50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60401" y="3872336"/>
            <a:ext cx="5212080" cy="229986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378179D8-FEFE-4F8C-96E6-5C3D7C91AA92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6319520" y="1317625"/>
            <a:ext cx="5212080" cy="229986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9" name="Content Placeholder 5">
            <a:extLst>
              <a:ext uri="{FF2B5EF4-FFF2-40B4-BE49-F238E27FC236}">
                <a16:creationId xmlns:a16="http://schemas.microsoft.com/office/drawing/2014/main" id="{2EAFF877-9FB4-48DE-BE52-240561E73C23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6319520" y="3872336"/>
            <a:ext cx="5212080" cy="229986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3B2DEAD-CF3F-0B4B-B352-00A90E71CC66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51CCC4-59AC-2746-B7F5-4AE13DE5346D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2AF8268-45D1-814B-9522-CEB388933E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3356049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ntent with 3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E01F24E-0264-4380-B816-95FC75717C2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60401" y="1317625"/>
            <a:ext cx="3355848" cy="2900148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2" name="Content Placeholder 10">
            <a:extLst>
              <a:ext uri="{FF2B5EF4-FFF2-40B4-BE49-F238E27FC236}">
                <a16:creationId xmlns:a16="http://schemas.microsoft.com/office/drawing/2014/main" id="{95BF2F13-E8B4-4B85-93B8-D27797D8AA90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60401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DFDB2A6-AFEA-443E-9A11-44E9EA81794F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418077" y="1317625"/>
            <a:ext cx="3355848" cy="2900148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7" name="Content Placeholder 10">
            <a:extLst>
              <a:ext uri="{FF2B5EF4-FFF2-40B4-BE49-F238E27FC236}">
                <a16:creationId xmlns:a16="http://schemas.microsoft.com/office/drawing/2014/main" id="{30D3F489-9D1E-4DF2-AB89-F84E9C72956A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4418077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0F3104E-409B-4952-92FA-D3DF08437A23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8175753" y="1317625"/>
            <a:ext cx="3355848" cy="2900148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C7ED3F0D-624A-4B63-89EF-39425F71061E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8175753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0274061-A536-7E40-A844-7147CEA1D79A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1322BD-B799-9E43-BACD-3E36CC3F90FA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CE8DA54-F537-1644-844B-FFE0E33487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180723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, imag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F59E1F8-1F7A-4415-BF22-2D4CCA0859D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"/>
            <a:ext cx="12192000" cy="6505537"/>
          </a:xfrm>
          <a:custGeom>
            <a:avLst/>
            <a:gdLst>
              <a:gd name="connsiteX0" fmla="*/ 0 w 12192000"/>
              <a:gd name="connsiteY0" fmla="*/ 0 h 6505537"/>
              <a:gd name="connsiteX1" fmla="*/ 12192000 w 12192000"/>
              <a:gd name="connsiteY1" fmla="*/ 0 h 6505537"/>
              <a:gd name="connsiteX2" fmla="*/ 12192000 w 12192000"/>
              <a:gd name="connsiteY2" fmla="*/ 4992913 h 6505537"/>
              <a:gd name="connsiteX3" fmla="*/ 12189816 w 12192000"/>
              <a:gd name="connsiteY3" fmla="*/ 4992913 h 6505537"/>
              <a:gd name="connsiteX4" fmla="*/ 12189816 w 12192000"/>
              <a:gd name="connsiteY4" fmla="*/ 6505537 h 6505537"/>
              <a:gd name="connsiteX5" fmla="*/ 8525861 w 12192000"/>
              <a:gd name="connsiteY5" fmla="*/ 6152520 h 6505537"/>
              <a:gd name="connsiteX6" fmla="*/ 8525859 w 12192000"/>
              <a:gd name="connsiteY6" fmla="*/ 6152519 h 6505537"/>
              <a:gd name="connsiteX7" fmla="*/ 0 w 12192000"/>
              <a:gd name="connsiteY7" fmla="*/ 5333461 h 6505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505537">
                <a:moveTo>
                  <a:pt x="0" y="0"/>
                </a:moveTo>
                <a:lnTo>
                  <a:pt x="12192000" y="0"/>
                </a:lnTo>
                <a:lnTo>
                  <a:pt x="12192000" y="4992913"/>
                </a:lnTo>
                <a:lnTo>
                  <a:pt x="12189816" y="4992913"/>
                </a:lnTo>
                <a:lnTo>
                  <a:pt x="12189816" y="6505537"/>
                </a:lnTo>
                <a:lnTo>
                  <a:pt x="8525861" y="6152520"/>
                </a:lnTo>
                <a:lnTo>
                  <a:pt x="8525859" y="6152519"/>
                </a:lnTo>
                <a:lnTo>
                  <a:pt x="0" y="533346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182880" rIns="365760">
            <a:noAutofit/>
          </a:bodyPr>
          <a:lstStyle>
            <a:lvl1pPr marL="0" indent="0" algn="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COVER INSTRUCTIONS</a:t>
            </a:r>
            <a:br>
              <a:rPr lang="en-US" dirty="0"/>
            </a:br>
            <a:r>
              <a:rPr lang="en-US" dirty="0"/>
              <a:t>1. Click icon to add image (BEFORE adding text)</a:t>
            </a:r>
            <a:br>
              <a:rPr lang="en-US" dirty="0"/>
            </a:br>
            <a:r>
              <a:rPr lang="en-US" dirty="0"/>
              <a:t>2. Right-click image &gt; Send to back &gt; Send to back</a:t>
            </a:r>
            <a:br>
              <a:rPr lang="en-US" dirty="0"/>
            </a:br>
            <a:r>
              <a:rPr lang="en-US" dirty="0"/>
              <a:t>3. Click text boxes to add text </a:t>
            </a:r>
          </a:p>
          <a:p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37F3D00-4BC4-4C8F-A9C2-3F5185C128B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5989" y="952500"/>
            <a:ext cx="8930332" cy="575115"/>
          </a:xfrm>
          <a:prstGeom prst="rect">
            <a:avLst/>
          </a:prstGeom>
          <a:noFill/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48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Presentation title w/ light image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364199C7-ED25-4614-868B-1AC1BA513EA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2230357"/>
            <a:ext cx="5435600" cy="1877185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2"/>
                </a:solidFill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Date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F2A4EE-859E-4207-B06B-FD1A3EB6A0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5990" y="1600201"/>
            <a:ext cx="8930332" cy="50403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3A83DC3-8D22-4C93-9681-BE6F992706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248" y="5620872"/>
            <a:ext cx="2031679" cy="1009762"/>
          </a:xfrm>
          <a:prstGeom prst="rect">
            <a:avLst/>
          </a:prstGeom>
        </p:spPr>
      </p:pic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41E27D25-D0AD-D648-9AB0-0B0A2E012C5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05577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7440">
          <p15:clr>
            <a:srgbClr val="5ACBF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ntent with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D1153A0-22F6-4B58-A7E5-11769DE962C0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660400" y="1309687"/>
            <a:ext cx="10871200" cy="2916323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4" name="Content Placeholder 10">
            <a:extLst>
              <a:ext uri="{FF2B5EF4-FFF2-40B4-BE49-F238E27FC236}">
                <a16:creationId xmlns:a16="http://schemas.microsoft.com/office/drawing/2014/main" id="{FC96ACD1-B7C5-448A-927E-E43E51356245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60401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5" name="Content Placeholder 10">
            <a:extLst>
              <a:ext uri="{FF2B5EF4-FFF2-40B4-BE49-F238E27FC236}">
                <a16:creationId xmlns:a16="http://schemas.microsoft.com/office/drawing/2014/main" id="{6B023E86-BA36-491A-8650-8E91F87DA1C3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4418077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8" name="Content Placeholder 10">
            <a:extLst>
              <a:ext uri="{FF2B5EF4-FFF2-40B4-BE49-F238E27FC236}">
                <a16:creationId xmlns:a16="http://schemas.microsoft.com/office/drawing/2014/main" id="{D0551450-76F0-4DD2-BCDC-D3ACE985E0C9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8175752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FF3FEB-57C3-0F45-99CF-15C4709D7CC5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85CA87-AB12-9249-B904-967A034FCF04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271781A-B593-2343-AE77-B0AE86376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031790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cked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D1153A0-22F6-4B58-A7E5-11769DE962C0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660400" y="1309687"/>
            <a:ext cx="10871200" cy="2916323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4" name="Content Placeholder 10">
            <a:extLst>
              <a:ext uri="{FF2B5EF4-FFF2-40B4-BE49-F238E27FC236}">
                <a16:creationId xmlns:a16="http://schemas.microsoft.com/office/drawing/2014/main" id="{FC96ACD1-B7C5-448A-927E-E43E51356245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60400" y="4432300"/>
            <a:ext cx="10871199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FF3FEB-57C3-0F45-99CF-15C4709D7CC5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85CA87-AB12-9249-B904-967A034FCF04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271781A-B593-2343-AE77-B0AE86376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260101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4AB2FC8-015E-4797-93DB-0EEC7B1095D5}"/>
              </a:ext>
            </a:extLst>
          </p:cNvPr>
          <p:cNvSpPr/>
          <p:nvPr userDrawn="1"/>
        </p:nvSpPr>
        <p:spPr>
          <a:xfrm>
            <a:off x="0" y="3556964"/>
            <a:ext cx="12192000" cy="4571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9" name="Text Placeholder 42">
            <a:extLst>
              <a:ext uri="{FF2B5EF4-FFF2-40B4-BE49-F238E27FC236}">
                <a16:creationId xmlns:a16="http://schemas.microsoft.com/office/drawing/2014/main" id="{68BB343D-703A-4BEF-AB1D-4560BA5AB34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365184" y="4686806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0" name="Text Placeholder 42">
            <a:extLst>
              <a:ext uri="{FF2B5EF4-FFF2-40B4-BE49-F238E27FC236}">
                <a16:creationId xmlns:a16="http://schemas.microsoft.com/office/drawing/2014/main" id="{4E907E0C-DB16-44EE-B93F-B76D62679F7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365184" y="4370283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1" name="Text Placeholder 42">
            <a:extLst>
              <a:ext uri="{FF2B5EF4-FFF2-40B4-BE49-F238E27FC236}">
                <a16:creationId xmlns:a16="http://schemas.microsoft.com/office/drawing/2014/main" id="{9EA252F2-5279-490F-8B7A-19EBE4CA7E2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473330" y="4686806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2" name="Text Placeholder 42">
            <a:extLst>
              <a:ext uri="{FF2B5EF4-FFF2-40B4-BE49-F238E27FC236}">
                <a16:creationId xmlns:a16="http://schemas.microsoft.com/office/drawing/2014/main" id="{BFF2BB40-C403-47D9-8085-B6AEC1B4FB3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473330" y="4370283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3" name="Text Placeholder 42">
            <a:extLst>
              <a:ext uri="{FF2B5EF4-FFF2-40B4-BE49-F238E27FC236}">
                <a16:creationId xmlns:a16="http://schemas.microsoft.com/office/drawing/2014/main" id="{C8F2413D-1871-49C8-8679-8AA970226A1A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581476" y="4686806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4" name="Text Placeholder 42">
            <a:extLst>
              <a:ext uri="{FF2B5EF4-FFF2-40B4-BE49-F238E27FC236}">
                <a16:creationId xmlns:a16="http://schemas.microsoft.com/office/drawing/2014/main" id="{645FD367-97DD-4B86-85BA-C5CFBBF7A65D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581476" y="4370283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6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5" name="Text Placeholder 42">
            <a:extLst>
              <a:ext uri="{FF2B5EF4-FFF2-40B4-BE49-F238E27FC236}">
                <a16:creationId xmlns:a16="http://schemas.microsoft.com/office/drawing/2014/main" id="{30D86735-78D6-42CD-B53C-C4068293214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11111" y="1531692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6" name="Text Placeholder 42">
            <a:extLst>
              <a:ext uri="{FF2B5EF4-FFF2-40B4-BE49-F238E27FC236}">
                <a16:creationId xmlns:a16="http://schemas.microsoft.com/office/drawing/2014/main" id="{28320031-939D-4532-A0DE-8D5D3E3A830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1111" y="2489616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7" name="Text Placeholder 42">
            <a:extLst>
              <a:ext uri="{FF2B5EF4-FFF2-40B4-BE49-F238E27FC236}">
                <a16:creationId xmlns:a16="http://schemas.microsoft.com/office/drawing/2014/main" id="{D650FCD1-3F9F-47CB-A3C5-C2E9BCE6695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919257" y="1531692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8" name="Text Placeholder 42">
            <a:extLst>
              <a:ext uri="{FF2B5EF4-FFF2-40B4-BE49-F238E27FC236}">
                <a16:creationId xmlns:a16="http://schemas.microsoft.com/office/drawing/2014/main" id="{BB908772-59E7-46A7-948F-B18E98D9BDE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919257" y="2489616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9" name="Text Placeholder 42">
            <a:extLst>
              <a:ext uri="{FF2B5EF4-FFF2-40B4-BE49-F238E27FC236}">
                <a16:creationId xmlns:a16="http://schemas.microsoft.com/office/drawing/2014/main" id="{5AC11302-0352-41B5-B283-22092160898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027403" y="1531692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30" name="Text Placeholder 42">
            <a:extLst>
              <a:ext uri="{FF2B5EF4-FFF2-40B4-BE49-F238E27FC236}">
                <a16:creationId xmlns:a16="http://schemas.microsoft.com/office/drawing/2014/main" id="{2AB50D90-044D-48E2-9239-DC0866B8F4C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7027403" y="2489616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31" name="Text Placeholder 42">
            <a:extLst>
              <a:ext uri="{FF2B5EF4-FFF2-40B4-BE49-F238E27FC236}">
                <a16:creationId xmlns:a16="http://schemas.microsoft.com/office/drawing/2014/main" id="{2EF69715-8E2C-430F-996F-0996C17E9858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0135549" y="1531692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32" name="Text Placeholder 42">
            <a:extLst>
              <a:ext uri="{FF2B5EF4-FFF2-40B4-BE49-F238E27FC236}">
                <a16:creationId xmlns:a16="http://schemas.microsoft.com/office/drawing/2014/main" id="{D6F708A2-1DC4-4BF5-B785-01D4A1AEC6BA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0135549" y="2489616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CAF4FB-F738-2A4C-87E6-55E40193FEAF}"/>
              </a:ext>
            </a:extLst>
          </p:cNvPr>
          <p:cNvSpPr>
            <a:spLocks noGrp="1"/>
          </p:cNvSpPr>
          <p:nvPr>
            <p:ph type="ftr" sz="quarter" idx="4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D04F89-62FD-2A4F-A275-99443D71B268}"/>
              </a:ext>
            </a:extLst>
          </p:cNvPr>
          <p:cNvSpPr>
            <a:spLocks noGrp="1"/>
          </p:cNvSpPr>
          <p:nvPr>
            <p:ph type="sldNum" sz="quarter" idx="4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A050525-E7AF-6F43-8E7C-0E11DB1928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134231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04376ED-A3CF-4FBD-941B-D20E7CD236B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-2" y="3224530"/>
            <a:ext cx="5922675" cy="494329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323D4AE-CCD9-45C2-8C1F-ABC6CF135A3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5922675" y="3224530"/>
            <a:ext cx="6269324" cy="494329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BE7949E3-32F6-4963-92BE-185A1EDE312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-1" y="5676724"/>
            <a:ext cx="5922808" cy="494329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648D08F7-0E23-4EBD-8F09-4C535851F12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922675" y="5676724"/>
            <a:ext cx="3133344" cy="494329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1B621539-CF21-4A46-B23B-4F8727D751E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056019" y="5676724"/>
            <a:ext cx="3133344" cy="494329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1312D48-144D-B545-B4AC-5677FB1D1FA6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7A81BD-1C66-5346-96B1-9C79D0AECDCB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00CDDDD-CAC9-CA46-ADE9-0D7EDFC5C5D2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0" y="1317625"/>
            <a:ext cx="5922963" cy="1906503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7" name="Content Placeholder 10">
            <a:extLst>
              <a:ext uri="{FF2B5EF4-FFF2-40B4-BE49-F238E27FC236}">
                <a16:creationId xmlns:a16="http://schemas.microsoft.com/office/drawing/2014/main" id="{338C228E-0916-E544-A9C6-FE3ECA8150C3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5922673" y="1317625"/>
            <a:ext cx="6269327" cy="1906503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8" name="Content Placeholder 10">
            <a:extLst>
              <a:ext uri="{FF2B5EF4-FFF2-40B4-BE49-F238E27FC236}">
                <a16:creationId xmlns:a16="http://schemas.microsoft.com/office/drawing/2014/main" id="{AB14A915-EE85-504E-A156-CAFE29038D0C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0" y="3718859"/>
            <a:ext cx="5922963" cy="1957865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9" name="Content Placeholder 10">
            <a:extLst>
              <a:ext uri="{FF2B5EF4-FFF2-40B4-BE49-F238E27FC236}">
                <a16:creationId xmlns:a16="http://schemas.microsoft.com/office/drawing/2014/main" id="{024580E4-58D2-9240-B3C4-0997CB7F6CC0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5922673" y="3718859"/>
            <a:ext cx="3133056" cy="1957865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1A2400B1-09EC-A342-BDEA-0FAF37AA9872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9055729" y="3718859"/>
            <a:ext cx="3133056" cy="1957865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6C05449D-8190-844D-A7DF-375E9665B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9527180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B72BE4A-E9A9-C448-8CA1-411B020F366C}"/>
              </a:ext>
            </a:extLst>
          </p:cNvPr>
          <p:cNvSpPr txBox="1"/>
          <p:nvPr userDrawn="1"/>
        </p:nvSpPr>
        <p:spPr>
          <a:xfrm>
            <a:off x="2613025" y="62738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pPr marL="228600" indent="-228600" algn="l" defTabSz="6858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20000"/>
              <a:buFont typeface="Verdana" panose="020B0604030504040204" pitchFamily="34" charset="0"/>
              <a:buChar char="›"/>
            </a:pPr>
            <a:endParaRPr lang="en-US" sz="1800" b="0" kern="12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A0826AA8-AE13-8A4D-8B51-93FA243EDC2E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E1C1EE0B-1E0F-3740-B8D1-72971A8EF5BF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55E94F2-E125-7340-A3FF-5B43E1046510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1" y="1524000"/>
            <a:ext cx="4062412" cy="1845043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0" name="Content Placeholder 5">
            <a:extLst>
              <a:ext uri="{FF2B5EF4-FFF2-40B4-BE49-F238E27FC236}">
                <a16:creationId xmlns:a16="http://schemas.microsoft.com/office/drawing/2014/main" id="{E7D06A56-FF4F-AA4C-A9B1-243879DDFBC1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4062413" y="1520028"/>
            <a:ext cx="4062412" cy="1849828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4" name="Content Placeholder 5">
            <a:extLst>
              <a:ext uri="{FF2B5EF4-FFF2-40B4-BE49-F238E27FC236}">
                <a16:creationId xmlns:a16="http://schemas.microsoft.com/office/drawing/2014/main" id="{DA421E65-2064-F242-9401-608B7F7924DF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8125532" y="1520027"/>
            <a:ext cx="4066467" cy="1849828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5" name="Content Placeholder 5">
            <a:extLst>
              <a:ext uri="{FF2B5EF4-FFF2-40B4-BE49-F238E27FC236}">
                <a16:creationId xmlns:a16="http://schemas.microsoft.com/office/drawing/2014/main" id="{A1EEFF23-CAF0-A942-9EB4-E268DF443E0D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0" y="3864590"/>
            <a:ext cx="4061001" cy="1812133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6" name="Content Placeholder 5">
            <a:extLst>
              <a:ext uri="{FF2B5EF4-FFF2-40B4-BE49-F238E27FC236}">
                <a16:creationId xmlns:a16="http://schemas.microsoft.com/office/drawing/2014/main" id="{783CD63E-C262-AD49-BEE7-E3FEBA499D00}"/>
              </a:ext>
            </a:extLst>
          </p:cNvPr>
          <p:cNvSpPr>
            <a:spLocks noGrp="1"/>
          </p:cNvSpPr>
          <p:nvPr>
            <p:ph sz="quarter" idx="36"/>
          </p:nvPr>
        </p:nvSpPr>
        <p:spPr>
          <a:xfrm>
            <a:off x="4063825" y="3864590"/>
            <a:ext cx="4059588" cy="1812133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7" name="Content Placeholder 5">
            <a:extLst>
              <a:ext uri="{FF2B5EF4-FFF2-40B4-BE49-F238E27FC236}">
                <a16:creationId xmlns:a16="http://schemas.microsoft.com/office/drawing/2014/main" id="{F7D477B9-2A6D-0E45-8274-9A2DFCD3B730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8131000" y="3864590"/>
            <a:ext cx="4056681" cy="1812133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2D019C6-F395-844A-9A13-8E9BF73BCF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6096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04376ED-A3CF-4FBD-941B-D20E7CD236B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0" y="3370262"/>
            <a:ext cx="4062413" cy="494329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323D4AE-CCD9-45C2-8C1F-ABC6CF135A3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062413" y="3370261"/>
            <a:ext cx="4063122" cy="494329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D8A99836-0CD1-634C-ACBC-EEB50299718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124826" y="3370261"/>
            <a:ext cx="4065761" cy="494329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BE7949E3-32F6-4963-92BE-185A1EDE312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-1" y="5676724"/>
            <a:ext cx="4063120" cy="494329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648D08F7-0E23-4EBD-8F09-4C535851F12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063119" y="5676724"/>
            <a:ext cx="4062856" cy="494329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1B621539-CF21-4A46-B23B-4F8727D751E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125975" y="5676724"/>
            <a:ext cx="4062856" cy="494329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397043421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8F732D52-0823-42D7-9118-0835D62459F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60401" y="1631093"/>
            <a:ext cx="2232049" cy="199081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tIns="27432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5E07F3DC-7611-41B9-85F7-5E82069084A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52653" y="1631093"/>
            <a:ext cx="2232049" cy="199081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tIns="27432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9E89C368-E0FA-464A-B5F1-439EBF434B4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0401" y="3731730"/>
            <a:ext cx="2232049" cy="199081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tIns="27432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68E473A9-7688-4AF2-90E8-92942E914FF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52653" y="3731730"/>
            <a:ext cx="2232049" cy="199081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tIns="27432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B7B19174-C669-4901-AE8E-92EF72DBECC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027745" y="1631092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DF925384-589F-4FEE-80E5-45DAAA49790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805333" y="1631092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92821745-BD44-47D0-82F4-4E8AF92C6BC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027745" y="1892563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2" name="Text Placeholder 9">
            <a:extLst>
              <a:ext uri="{FF2B5EF4-FFF2-40B4-BE49-F238E27FC236}">
                <a16:creationId xmlns:a16="http://schemas.microsoft.com/office/drawing/2014/main" id="{B9B78C2F-D04A-492B-B5BA-7776DDD8B61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805333" y="1892563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A6A111F-0D30-4183-955E-CEA48323BD9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027745" y="2154034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4" name="Text Placeholder 9">
            <a:extLst>
              <a:ext uri="{FF2B5EF4-FFF2-40B4-BE49-F238E27FC236}">
                <a16:creationId xmlns:a16="http://schemas.microsoft.com/office/drawing/2014/main" id="{2CBC4423-1174-4F0C-89C8-AD0408747B2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805333" y="2154034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5F366CAB-4635-4448-AF52-EDB8BF19E49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027745" y="3744616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6" name="Text Placeholder 9">
            <a:extLst>
              <a:ext uri="{FF2B5EF4-FFF2-40B4-BE49-F238E27FC236}">
                <a16:creationId xmlns:a16="http://schemas.microsoft.com/office/drawing/2014/main" id="{FD85D564-02BF-446E-9E87-04581CD7639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805333" y="3744616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7" name="Text Placeholder 9">
            <a:extLst>
              <a:ext uri="{FF2B5EF4-FFF2-40B4-BE49-F238E27FC236}">
                <a16:creationId xmlns:a16="http://schemas.microsoft.com/office/drawing/2014/main" id="{299F1F56-6E1B-497F-9131-FC033898D27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027745" y="4006087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8" name="Text Placeholder 9">
            <a:extLst>
              <a:ext uri="{FF2B5EF4-FFF2-40B4-BE49-F238E27FC236}">
                <a16:creationId xmlns:a16="http://schemas.microsoft.com/office/drawing/2014/main" id="{71EB6397-C0CB-4089-998A-9688B74A28E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805333" y="4006087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9" name="Text Placeholder 9">
            <a:extLst>
              <a:ext uri="{FF2B5EF4-FFF2-40B4-BE49-F238E27FC236}">
                <a16:creationId xmlns:a16="http://schemas.microsoft.com/office/drawing/2014/main" id="{C6D05E7F-6127-4908-B3D7-6475E86CE98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027745" y="4267558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0" name="Text Placeholder 9">
            <a:extLst>
              <a:ext uri="{FF2B5EF4-FFF2-40B4-BE49-F238E27FC236}">
                <a16:creationId xmlns:a16="http://schemas.microsoft.com/office/drawing/2014/main" id="{C97A7054-FB73-4913-A93C-F095F9C7E36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805333" y="4267558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A257C03-D94B-3B41-A03A-3ADB8D19146B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9D29F1-A694-D24A-A914-AE26BFCEAA42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226A5E96-3C04-BE47-AE48-DD8AB892C6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2071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8515828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Ma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73435BA-25CB-4FA9-B4A1-D4CBE5965C2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07373" y="1524000"/>
            <a:ext cx="6547638" cy="4995106"/>
          </a:xfrm>
          <a:prstGeom prst="rect">
            <a:avLst/>
          </a:prstGeom>
        </p:spPr>
      </p:pic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09568601-B688-4DD9-AE70-8E72956E34DE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058789" y="1780248"/>
            <a:ext cx="6031428" cy="3382471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E31FDE-6A5C-C74F-B317-0E6234F05020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36DB53-5BA3-894B-BDBA-7518A2328373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32F0C0-E05E-544E-A3B9-6B361A570E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526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379763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P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B69522C-95BA-4643-BD48-5870C242ADD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9348" y="1366092"/>
            <a:ext cx="6858958" cy="5034708"/>
          </a:xfrm>
          <a:prstGeom prst="rect">
            <a:avLst/>
          </a:prstGeom>
        </p:spPr>
      </p:pic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0092D08C-F7D2-3D4E-8F8A-C3BF51953A9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3035866" y="1718139"/>
            <a:ext cx="6095366" cy="3399195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64DB77-3200-ED49-A344-F10C93989839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998348-35E4-9545-B143-BA0B870CE2BC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8C8917D-F757-DC41-A7D5-E0C972F31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206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181587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i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n iPhone">
            <a:extLst>
              <a:ext uri="{FF2B5EF4-FFF2-40B4-BE49-F238E27FC236}">
                <a16:creationId xmlns:a16="http://schemas.microsoft.com/office/drawing/2014/main" id="{C31BBAEC-5A74-E74E-B4BE-A4349B6806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7359" y="1317625"/>
            <a:ext cx="2391457" cy="4854136"/>
          </a:xfrm>
          <a:prstGeom prst="rect">
            <a:avLst/>
          </a:prstGeom>
        </p:spPr>
      </p:pic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0092D08C-F7D2-3D4E-8F8A-C3BF51953A9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069238" y="1910101"/>
            <a:ext cx="2067698" cy="3662024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64DB77-3200-ED49-A344-F10C93989839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998348-35E4-9545-B143-BA0B870CE2BC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8C8917D-F757-DC41-A7D5-E0C972F31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206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987659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Andro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n Android phone">
            <a:extLst>
              <a:ext uri="{FF2B5EF4-FFF2-40B4-BE49-F238E27FC236}">
                <a16:creationId xmlns:a16="http://schemas.microsoft.com/office/drawing/2014/main" id="{951E1178-6D73-6644-AB79-C3687A4038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4466" y="1317624"/>
            <a:ext cx="2337244" cy="4854575"/>
          </a:xfrm>
          <a:prstGeom prst="rect">
            <a:avLst/>
          </a:prstGeom>
        </p:spPr>
      </p:pic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0092D08C-F7D2-3D4E-8F8A-C3BF51953A9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058513" y="1895473"/>
            <a:ext cx="2089150" cy="3698875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      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64DB77-3200-ED49-A344-F10C93989839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998348-35E4-9545-B143-BA0B870CE2BC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8C8917D-F757-DC41-A7D5-E0C972F31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206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644308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, dark imag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F59E1F8-1F7A-4415-BF22-2D4CCA0859D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"/>
            <a:ext cx="12192000" cy="6505537"/>
          </a:xfrm>
          <a:custGeom>
            <a:avLst/>
            <a:gdLst>
              <a:gd name="connsiteX0" fmla="*/ 0 w 12192000"/>
              <a:gd name="connsiteY0" fmla="*/ 0 h 6505537"/>
              <a:gd name="connsiteX1" fmla="*/ 12192000 w 12192000"/>
              <a:gd name="connsiteY1" fmla="*/ 0 h 6505537"/>
              <a:gd name="connsiteX2" fmla="*/ 12192000 w 12192000"/>
              <a:gd name="connsiteY2" fmla="*/ 4992913 h 6505537"/>
              <a:gd name="connsiteX3" fmla="*/ 12189816 w 12192000"/>
              <a:gd name="connsiteY3" fmla="*/ 4992913 h 6505537"/>
              <a:gd name="connsiteX4" fmla="*/ 12189816 w 12192000"/>
              <a:gd name="connsiteY4" fmla="*/ 6505537 h 6505537"/>
              <a:gd name="connsiteX5" fmla="*/ 8525861 w 12192000"/>
              <a:gd name="connsiteY5" fmla="*/ 6152520 h 6505537"/>
              <a:gd name="connsiteX6" fmla="*/ 8525859 w 12192000"/>
              <a:gd name="connsiteY6" fmla="*/ 6152519 h 6505537"/>
              <a:gd name="connsiteX7" fmla="*/ 0 w 12192000"/>
              <a:gd name="connsiteY7" fmla="*/ 5333461 h 6505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505537">
                <a:moveTo>
                  <a:pt x="0" y="0"/>
                </a:moveTo>
                <a:lnTo>
                  <a:pt x="12192000" y="0"/>
                </a:lnTo>
                <a:lnTo>
                  <a:pt x="12192000" y="4992913"/>
                </a:lnTo>
                <a:lnTo>
                  <a:pt x="12189816" y="4992913"/>
                </a:lnTo>
                <a:lnTo>
                  <a:pt x="12189816" y="6505537"/>
                </a:lnTo>
                <a:lnTo>
                  <a:pt x="8525861" y="6152520"/>
                </a:lnTo>
                <a:lnTo>
                  <a:pt x="8525859" y="6152519"/>
                </a:lnTo>
                <a:lnTo>
                  <a:pt x="0" y="533346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182880" rIns="365760">
            <a:noAutofit/>
          </a:bodyPr>
          <a:lstStyle>
            <a:lvl1pPr marL="0" indent="0" algn="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COVER INSTRUCTIONS</a:t>
            </a:r>
            <a:br>
              <a:rPr lang="en-US" dirty="0"/>
            </a:br>
            <a:r>
              <a:rPr lang="en-US" dirty="0"/>
              <a:t>1. Click icon to add image (BEFORE adding text)</a:t>
            </a:r>
            <a:br>
              <a:rPr lang="en-US" dirty="0"/>
            </a:br>
            <a:r>
              <a:rPr lang="en-US" dirty="0"/>
              <a:t>2. Right-click image &gt; Send to back &gt; Send to back</a:t>
            </a:r>
            <a:br>
              <a:rPr lang="en-US" dirty="0"/>
            </a:br>
            <a:r>
              <a:rPr lang="en-US" dirty="0"/>
              <a:t>3. Click text boxes to add text </a:t>
            </a:r>
          </a:p>
          <a:p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37F3D00-4BC4-4C8F-A9C2-3F5185C128B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5989" y="952500"/>
            <a:ext cx="8930332" cy="575115"/>
          </a:xfrm>
          <a:prstGeom prst="rect">
            <a:avLst/>
          </a:prstGeom>
          <a:noFill/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48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 w/ dark image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364199C7-ED25-4614-868B-1AC1BA513EA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2230357"/>
            <a:ext cx="5435600" cy="1877185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Date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F2A4EE-859E-4207-B06B-FD1A3EB6A0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5990" y="1600201"/>
            <a:ext cx="8930332" cy="50403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3A83DC3-8D22-4C93-9681-BE6F992706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248" y="5620872"/>
            <a:ext cx="2031679" cy="1009762"/>
          </a:xfrm>
          <a:prstGeom prst="rect">
            <a:avLst/>
          </a:prstGeom>
        </p:spPr>
      </p:pic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41E27D25-D0AD-D648-9AB0-0B0A2E012C5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7492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7440">
          <p15:clr>
            <a:srgbClr val="5ACBF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iP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screenshot of a computer&#10;&#10;Description automatically generated">
            <a:extLst>
              <a:ext uri="{FF2B5EF4-FFF2-40B4-BE49-F238E27FC236}">
                <a16:creationId xmlns:a16="http://schemas.microsoft.com/office/drawing/2014/main" id="{4A73D7C7-B10D-A24D-BBAE-901E217D99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3759" y="1317624"/>
            <a:ext cx="3438658" cy="4854575"/>
          </a:xfrm>
          <a:prstGeom prst="rect">
            <a:avLst/>
          </a:prstGeom>
        </p:spPr>
      </p:pic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0092D08C-F7D2-3D4E-8F8A-C3BF51953A9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521938" y="1666874"/>
            <a:ext cx="3162299" cy="4140201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 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64DB77-3200-ED49-A344-F10C93989839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998348-35E4-9545-B143-BA0B870CE2BC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8C8917D-F757-DC41-A7D5-E0C972F31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206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3576263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8CE27E-C285-451B-A77C-263BFE0008B0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0" y="0"/>
            <a:ext cx="12192000" cy="6858000"/>
          </a:xfrm>
        </p:spPr>
        <p:txBody>
          <a:bodyPr tIns="182880" anchor="t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20000"/>
              <a:buFont typeface="Verdana" panose="020B0604030504040204" pitchFamily="34" charset="0"/>
              <a:buNone/>
              <a:tabLst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</p:spTree>
    <p:extLst>
      <p:ext uri="{BB962C8B-B14F-4D97-AF65-F5344CB8AC3E}">
        <p14:creationId xmlns:p14="http://schemas.microsoft.com/office/powerpoint/2010/main" val="278523453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0D56D858-133B-6545-ACE1-FC300F981BE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82050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C50CA9C-24D4-CA45-8498-DD68F1BB57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24" y="1791711"/>
            <a:ext cx="12186951" cy="4740724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437F3D00-4BC4-4C8F-A9C2-3F5185C128B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5989" y="952500"/>
            <a:ext cx="8930332" cy="575115"/>
          </a:xfrm>
          <a:prstGeom prst="rect">
            <a:avLst/>
          </a:prstGeom>
          <a:noFill/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48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F2A4EE-859E-4207-B06B-FD1A3EB6A0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5990" y="1600201"/>
            <a:ext cx="8930332" cy="50403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4E59FF91-2E82-4DD2-8957-91E17807F29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2230357"/>
            <a:ext cx="5435600" cy="1877185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Date</a:t>
            </a: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26CE08B7-D71A-D149-B8FD-127797423E7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5855130"/>
            <a:ext cx="1835150" cy="594239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" name="Footer Placeholder 1">
            <a:extLst>
              <a:ext uri="{FF2B5EF4-FFF2-40B4-BE49-F238E27FC236}">
                <a16:creationId xmlns:a16="http://schemas.microsoft.com/office/drawing/2014/main" id="{B82024E8-7087-2F4F-ADAA-94EE4C029F9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77220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, img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B687C18-35C2-49A4-B1D6-29A3564EB4F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"/>
            <a:ext cx="12192000" cy="6505537"/>
          </a:xfrm>
          <a:custGeom>
            <a:avLst/>
            <a:gdLst>
              <a:gd name="connsiteX0" fmla="*/ 0 w 12192000"/>
              <a:gd name="connsiteY0" fmla="*/ 0 h 6505537"/>
              <a:gd name="connsiteX1" fmla="*/ 12192000 w 12192000"/>
              <a:gd name="connsiteY1" fmla="*/ 0 h 6505537"/>
              <a:gd name="connsiteX2" fmla="*/ 12192000 w 12192000"/>
              <a:gd name="connsiteY2" fmla="*/ 4992913 h 6505537"/>
              <a:gd name="connsiteX3" fmla="*/ 12189816 w 12192000"/>
              <a:gd name="connsiteY3" fmla="*/ 4992913 h 6505537"/>
              <a:gd name="connsiteX4" fmla="*/ 12189816 w 12192000"/>
              <a:gd name="connsiteY4" fmla="*/ 6505537 h 6505537"/>
              <a:gd name="connsiteX5" fmla="*/ 8525861 w 12192000"/>
              <a:gd name="connsiteY5" fmla="*/ 6152520 h 6505537"/>
              <a:gd name="connsiteX6" fmla="*/ 8525859 w 12192000"/>
              <a:gd name="connsiteY6" fmla="*/ 6152519 h 6505537"/>
              <a:gd name="connsiteX7" fmla="*/ 0 w 12192000"/>
              <a:gd name="connsiteY7" fmla="*/ 5333461 h 6505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505537">
                <a:moveTo>
                  <a:pt x="0" y="0"/>
                </a:moveTo>
                <a:lnTo>
                  <a:pt x="12192000" y="0"/>
                </a:lnTo>
                <a:lnTo>
                  <a:pt x="12192000" y="4992913"/>
                </a:lnTo>
                <a:lnTo>
                  <a:pt x="12189816" y="4992913"/>
                </a:lnTo>
                <a:lnTo>
                  <a:pt x="12189816" y="6505537"/>
                </a:lnTo>
                <a:lnTo>
                  <a:pt x="8525861" y="6152520"/>
                </a:lnTo>
                <a:lnTo>
                  <a:pt x="8525859" y="6152519"/>
                </a:lnTo>
                <a:lnTo>
                  <a:pt x="0" y="5333461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txBody>
          <a:bodyPr wrap="square" tIns="182880" rIns="365760">
            <a:noAutofit/>
          </a:bodyPr>
          <a:lstStyle>
            <a:lvl1pPr marL="0" indent="0" algn="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COVER INSTRUCTIONS</a:t>
            </a:r>
            <a:br>
              <a:rPr lang="en-US" dirty="0"/>
            </a:br>
            <a:r>
              <a:rPr lang="en-US" dirty="0"/>
              <a:t>1. Click icon to add image (BEFORE adding text)</a:t>
            </a:r>
            <a:br>
              <a:rPr lang="en-US" dirty="0"/>
            </a:br>
            <a:r>
              <a:rPr lang="en-US" dirty="0"/>
              <a:t>2. Right-click image &gt; Send to back &gt; Send to back</a:t>
            </a:r>
            <a:br>
              <a:rPr lang="en-US" dirty="0"/>
            </a:br>
            <a:r>
              <a:rPr lang="en-US" dirty="0"/>
              <a:t>3. Click text boxes to add text </a:t>
            </a:r>
          </a:p>
          <a:p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37F3D00-4BC4-4C8F-A9C2-3F5185C128B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5989" y="952500"/>
            <a:ext cx="8930332" cy="575115"/>
          </a:xfrm>
          <a:prstGeom prst="rect">
            <a:avLst/>
          </a:prstGeom>
          <a:noFill/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48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F2A4EE-859E-4207-B06B-FD1A3EB6A0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5990" y="1600201"/>
            <a:ext cx="8930332" cy="50403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A396A789-7451-4357-A166-AA9000B9CBC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2230357"/>
            <a:ext cx="5435600" cy="1877185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2"/>
                </a:solidFill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Date</a:t>
            </a: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CEA8CADA-AE32-42D8-AD08-9169333CAD8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5855130"/>
            <a:ext cx="1835150" cy="594239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" name="Footer Placeholder 1">
            <a:extLst>
              <a:ext uri="{FF2B5EF4-FFF2-40B4-BE49-F238E27FC236}">
                <a16:creationId xmlns:a16="http://schemas.microsoft.com/office/drawing/2014/main" id="{18A8702D-F4D4-3A4C-A549-41682085A80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78874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7440">
          <p15:clr>
            <a:srgbClr val="5ACBF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, dark img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B687C18-35C2-49A4-B1D6-29A3564EB4F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"/>
            <a:ext cx="12192000" cy="6505537"/>
          </a:xfrm>
          <a:custGeom>
            <a:avLst/>
            <a:gdLst>
              <a:gd name="connsiteX0" fmla="*/ 0 w 12192000"/>
              <a:gd name="connsiteY0" fmla="*/ 0 h 6505537"/>
              <a:gd name="connsiteX1" fmla="*/ 12192000 w 12192000"/>
              <a:gd name="connsiteY1" fmla="*/ 0 h 6505537"/>
              <a:gd name="connsiteX2" fmla="*/ 12192000 w 12192000"/>
              <a:gd name="connsiteY2" fmla="*/ 4992913 h 6505537"/>
              <a:gd name="connsiteX3" fmla="*/ 12189816 w 12192000"/>
              <a:gd name="connsiteY3" fmla="*/ 4992913 h 6505537"/>
              <a:gd name="connsiteX4" fmla="*/ 12189816 w 12192000"/>
              <a:gd name="connsiteY4" fmla="*/ 6505537 h 6505537"/>
              <a:gd name="connsiteX5" fmla="*/ 8525861 w 12192000"/>
              <a:gd name="connsiteY5" fmla="*/ 6152520 h 6505537"/>
              <a:gd name="connsiteX6" fmla="*/ 8525859 w 12192000"/>
              <a:gd name="connsiteY6" fmla="*/ 6152519 h 6505537"/>
              <a:gd name="connsiteX7" fmla="*/ 0 w 12192000"/>
              <a:gd name="connsiteY7" fmla="*/ 5333461 h 6505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505537">
                <a:moveTo>
                  <a:pt x="0" y="0"/>
                </a:moveTo>
                <a:lnTo>
                  <a:pt x="12192000" y="0"/>
                </a:lnTo>
                <a:lnTo>
                  <a:pt x="12192000" y="4992913"/>
                </a:lnTo>
                <a:lnTo>
                  <a:pt x="12189816" y="4992913"/>
                </a:lnTo>
                <a:lnTo>
                  <a:pt x="12189816" y="6505537"/>
                </a:lnTo>
                <a:lnTo>
                  <a:pt x="8525861" y="6152520"/>
                </a:lnTo>
                <a:lnTo>
                  <a:pt x="8525859" y="6152519"/>
                </a:lnTo>
                <a:lnTo>
                  <a:pt x="0" y="5333461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txBody>
          <a:bodyPr wrap="square" tIns="182880" rIns="365760">
            <a:noAutofit/>
          </a:bodyPr>
          <a:lstStyle>
            <a:lvl1pPr marL="0" indent="0" algn="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COVER INSTRUCTIONS</a:t>
            </a:r>
            <a:br>
              <a:rPr lang="en-US" dirty="0"/>
            </a:br>
            <a:r>
              <a:rPr lang="en-US" dirty="0"/>
              <a:t>1. Click icon to add image (BEFORE adding text)</a:t>
            </a:r>
            <a:br>
              <a:rPr lang="en-US" dirty="0"/>
            </a:br>
            <a:r>
              <a:rPr lang="en-US" dirty="0"/>
              <a:t>2. Right-click image &gt; Send to back &gt; Send to back</a:t>
            </a:r>
            <a:br>
              <a:rPr lang="en-US" dirty="0"/>
            </a:br>
            <a:r>
              <a:rPr lang="en-US" dirty="0"/>
              <a:t>3. Click text boxes to add text </a:t>
            </a:r>
          </a:p>
          <a:p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37F3D00-4BC4-4C8F-A9C2-3F5185C128B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5989" y="952500"/>
            <a:ext cx="8930332" cy="575115"/>
          </a:xfrm>
          <a:prstGeom prst="rect">
            <a:avLst/>
          </a:prstGeom>
          <a:noFill/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48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F2A4EE-859E-4207-B06B-FD1A3EB6A0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5990" y="1600201"/>
            <a:ext cx="8930332" cy="50403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A396A789-7451-4357-A166-AA9000B9CBC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2230357"/>
            <a:ext cx="5435600" cy="1877185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Date</a:t>
            </a: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CEA8CADA-AE32-42D8-AD08-9169333CAD8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5855130"/>
            <a:ext cx="1835150" cy="594239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" name="Footer Placeholder 1">
            <a:extLst>
              <a:ext uri="{FF2B5EF4-FFF2-40B4-BE49-F238E27FC236}">
                <a16:creationId xmlns:a16="http://schemas.microsoft.com/office/drawing/2014/main" id="{18A8702D-F4D4-3A4C-A549-41682085A80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56066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7440">
          <p15:clr>
            <a:srgbClr val="5ACBF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B08A1D0-7C58-4D7E-87C1-482E72CCE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722120"/>
            <a:ext cx="5181600" cy="2045579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C67FBD09-E6F9-414A-B41D-F64B4776570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E6B48BE-B928-0047-B456-EAE3EA8588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81695"/>
            <a:ext cx="12192000" cy="2192036"/>
          </a:xfrm>
          <a:prstGeom prst="rect">
            <a:avLst/>
          </a:prstGeom>
        </p:spPr>
      </p:pic>
      <p:sp>
        <p:nvSpPr>
          <p:cNvPr id="9" name="Freeform 5">
            <a:extLst>
              <a:ext uri="{FF2B5EF4-FFF2-40B4-BE49-F238E27FC236}">
                <a16:creationId xmlns:a16="http://schemas.microsoft.com/office/drawing/2014/main" id="{2347241C-D0FA-B84D-B5A4-8740490AB23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5855130"/>
            <a:ext cx="1835150" cy="594239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65000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, imag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3000A83-2829-407E-B013-897B5CA5D52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"/>
            <a:ext cx="12192000" cy="6004845"/>
          </a:xfrm>
          <a:custGeom>
            <a:avLst/>
            <a:gdLst>
              <a:gd name="connsiteX0" fmla="*/ 0 w 9144000"/>
              <a:gd name="connsiteY0" fmla="*/ 0 h 6004845"/>
              <a:gd name="connsiteX1" fmla="*/ 9144000 w 9144000"/>
              <a:gd name="connsiteY1" fmla="*/ 0 h 6004845"/>
              <a:gd name="connsiteX2" fmla="*/ 9144000 w 9144000"/>
              <a:gd name="connsiteY2" fmla="*/ 4992913 h 6004845"/>
              <a:gd name="connsiteX3" fmla="*/ 9142362 w 9144000"/>
              <a:gd name="connsiteY3" fmla="*/ 4992913 h 6004845"/>
              <a:gd name="connsiteX4" fmla="*/ 9142362 w 9144000"/>
              <a:gd name="connsiteY4" fmla="*/ 6004845 h 6004845"/>
              <a:gd name="connsiteX5" fmla="*/ 3652444 w 9144000"/>
              <a:gd name="connsiteY5" fmla="*/ 5580620 h 6004845"/>
              <a:gd name="connsiteX6" fmla="*/ 0 w 9144000"/>
              <a:gd name="connsiteY6" fmla="*/ 5297800 h 6004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6004845">
                <a:moveTo>
                  <a:pt x="0" y="0"/>
                </a:moveTo>
                <a:lnTo>
                  <a:pt x="9144000" y="0"/>
                </a:lnTo>
                <a:lnTo>
                  <a:pt x="9144000" y="4992913"/>
                </a:lnTo>
                <a:lnTo>
                  <a:pt x="9142362" y="4992913"/>
                </a:lnTo>
                <a:lnTo>
                  <a:pt x="9142362" y="6004845"/>
                </a:lnTo>
                <a:lnTo>
                  <a:pt x="3652444" y="5580620"/>
                </a:lnTo>
                <a:lnTo>
                  <a:pt x="0" y="5297800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txBody>
          <a:bodyPr wrap="square" tIns="182880" anchor="t">
            <a:noAutofit/>
          </a:bodyPr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1800">
                <a:solidFill>
                  <a:schemeClr val="bg2"/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DIVIDER INSTRUCTIONS</a:t>
            </a:r>
            <a:br>
              <a:rPr lang="en-US" dirty="0"/>
            </a:br>
            <a:r>
              <a:rPr lang="en-US" dirty="0"/>
              <a:t>1. Click icon to add image (BEFORE adding text)</a:t>
            </a:r>
            <a:br>
              <a:rPr lang="en-US" dirty="0"/>
            </a:br>
            <a:r>
              <a:rPr lang="en-US" dirty="0"/>
              <a:t>2. Right-click image &gt; Send to back &gt; Send to back</a:t>
            </a:r>
            <a:br>
              <a:rPr lang="en-US" dirty="0"/>
            </a:br>
            <a:r>
              <a:rPr lang="en-US" dirty="0"/>
              <a:t>3. Click text boxes to add text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08A1D0-7C58-4D7E-87C1-482E72CCE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722120"/>
            <a:ext cx="5181600" cy="2045579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CEA8CADA-AE32-42D8-AD08-9169333CAD8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5855130"/>
            <a:ext cx="1835150" cy="594239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2BDCABF1-8CD4-1349-842E-3455134921B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6379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text, gra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:a16="http://schemas.microsoft.com/office/drawing/2014/main" id="{98EC47AF-052A-460D-AE28-0F22028E221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05E84C2-FF14-9C43-A008-61BE0B8075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2741364"/>
            <a:ext cx="10871200" cy="800100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909D1F-9C70-524A-91DF-E291164A933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1E2D395-43C5-AF4D-9E0B-696B5471292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250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52745AD-4FB2-B944-986C-F9FCB095974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112193-3F21-C34F-B7C4-36D05118073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C6B485-3603-274D-AFD2-F39FB58AED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13834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4797607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919303D-8A3C-AE41-9506-600F03E59F9B}"/>
              </a:ext>
            </a:extLst>
          </p:cNvPr>
          <p:cNvSpPr/>
          <p:nvPr userDrawn="1"/>
        </p:nvSpPr>
        <p:spPr>
          <a:xfrm>
            <a:off x="0" y="0"/>
            <a:ext cx="12192000" cy="52273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08A1D0-7C58-4D7E-87C1-482E72CCE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722120"/>
            <a:ext cx="5181600" cy="2045579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7171C4B-3D00-40E2-9DF7-8A187FAA71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248" y="5620872"/>
            <a:ext cx="2031679" cy="1009762"/>
          </a:xfrm>
          <a:prstGeom prst="rect">
            <a:avLst/>
          </a:prstGeom>
        </p:spPr>
      </p:pic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C67FBD09-E6F9-414A-B41D-F64B4776570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E6B48BE-B928-0047-B456-EAE3EA8588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81695"/>
            <a:ext cx="12192000" cy="2192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1974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393B23-F1F0-4CF0-9C5A-7968F3BEFBA2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60400" y="1331912"/>
            <a:ext cx="10871200" cy="4840288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2ABB80F-FF98-F540-ABF4-2319647B2F2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558F4A-0546-1F4C-8B00-F5F345EA9887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05160FE-A132-F843-B0BF-209803987C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6586967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686AF57-8308-49A5-ABCA-3BC86ECCDB04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60400" y="1777999"/>
            <a:ext cx="10871200" cy="4191001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9297896E-74BC-4B67-BDB8-436C290E779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0400" y="1320800"/>
            <a:ext cx="10871200" cy="27566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24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23ACA4-1DC9-D140-AE47-70A7DCAE035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8DBA30-0C31-AB4F-A7DF-193A832F1EBA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F5E2B15-DDBC-AD43-9075-7DE904B34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487426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60">
          <p15:clr>
            <a:srgbClr val="5ACBF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1" y="1331912"/>
            <a:ext cx="5207000" cy="4840287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5" name="Content Placeholder 10">
            <a:extLst>
              <a:ext uri="{FF2B5EF4-FFF2-40B4-BE49-F238E27FC236}">
                <a16:creationId xmlns:a16="http://schemas.microsoft.com/office/drawing/2014/main" id="{ABFC74DA-C47E-4F69-BE04-FAED3704A46F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324600" y="1331912"/>
            <a:ext cx="5207000" cy="4840287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13FF4BB-220F-4248-8DAC-2313D0470E1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60AC71-86E6-FA43-B367-96CDD1C33B9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81EE5A3-A3F0-2049-A0D5-542303C93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930757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Column Content with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1" y="1331912"/>
            <a:ext cx="5207000" cy="4840287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D5B44F0-F25B-4C72-9E6C-593FE2CFA5E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350000" y="0"/>
            <a:ext cx="5842000" cy="6858000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</a:t>
            </a:r>
            <a:br>
              <a:rPr lang="en-US" dirty="0"/>
            </a:br>
            <a:r>
              <a:rPr lang="en-US" dirty="0"/>
              <a:t>object or SmartArt</a:t>
            </a:r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DFCEB486-44D2-42A4-A6F1-9BA126270D1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3429A96-7A73-7F4E-80AB-C6AD0FB3CD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5207001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7570066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6A5E77-F5E6-CA44-B1CD-475B53966C77}"/>
              </a:ext>
            </a:extLst>
          </p:cNvPr>
          <p:cNvSpPr>
            <a:spLocks noGrp="1"/>
          </p:cNvSpPr>
          <p:nvPr>
            <p:ph type="ftr" sz="quarter" idx="8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12152E-14F7-2943-A2CD-F4F82AA1AA51}"/>
              </a:ext>
            </a:extLst>
          </p:cNvPr>
          <p:cNvSpPr>
            <a:spLocks noGrp="1"/>
          </p:cNvSpPr>
          <p:nvPr>
            <p:ph type="sldNum" sz="quarter" idx="8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9D76FEA4-E478-6140-8E99-3FC9338121EE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1769565" y="1598013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86F13B20-5150-8247-B7A8-74FD10023245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1769565" y="1954185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2" name="Text Placeholder 4">
            <a:extLst>
              <a:ext uri="{FF2B5EF4-FFF2-40B4-BE49-F238E27FC236}">
                <a16:creationId xmlns:a16="http://schemas.microsoft.com/office/drawing/2014/main" id="{6F67F0D9-A1E9-1A4C-B52E-38310F709D48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60400" y="1598013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2B9CC53A-2577-BB42-8BCD-F75F6A9FECFF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1769565" y="2668808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4" name="Text Placeholder 9">
            <a:extLst>
              <a:ext uri="{FF2B5EF4-FFF2-40B4-BE49-F238E27FC236}">
                <a16:creationId xmlns:a16="http://schemas.microsoft.com/office/drawing/2014/main" id="{05640DA0-84F6-BF41-B1A0-D1BE8E6CA20E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>
          <a:xfrm>
            <a:off x="1769565" y="3024980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86B02D3C-A219-2747-847F-159DA12EFBEB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60400" y="2673940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36" name="Text Placeholder 9">
            <a:extLst>
              <a:ext uri="{FF2B5EF4-FFF2-40B4-BE49-F238E27FC236}">
                <a16:creationId xmlns:a16="http://schemas.microsoft.com/office/drawing/2014/main" id="{30689DF5-9B84-E34F-A9A9-23791FAE6BE8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1769565" y="3749867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7" name="Text Placeholder 9">
            <a:extLst>
              <a:ext uri="{FF2B5EF4-FFF2-40B4-BE49-F238E27FC236}">
                <a16:creationId xmlns:a16="http://schemas.microsoft.com/office/drawing/2014/main" id="{49554CD1-C933-8942-9EE9-B63C22E9D2A3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>
          <a:xfrm>
            <a:off x="1769565" y="4106039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8" name="Text Placeholder 4">
            <a:extLst>
              <a:ext uri="{FF2B5EF4-FFF2-40B4-BE49-F238E27FC236}">
                <a16:creationId xmlns:a16="http://schemas.microsoft.com/office/drawing/2014/main" id="{EEEC8505-015C-F640-BC9A-D1B17FBB7E0A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660400" y="3749867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39" name="Text Placeholder 9">
            <a:extLst>
              <a:ext uri="{FF2B5EF4-FFF2-40B4-BE49-F238E27FC236}">
                <a16:creationId xmlns:a16="http://schemas.microsoft.com/office/drawing/2014/main" id="{8D0F0371-A0AC-3C47-B53A-11C6C7666C59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>
          <a:xfrm>
            <a:off x="1769565" y="4820662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0" name="Text Placeholder 9">
            <a:extLst>
              <a:ext uri="{FF2B5EF4-FFF2-40B4-BE49-F238E27FC236}">
                <a16:creationId xmlns:a16="http://schemas.microsoft.com/office/drawing/2014/main" id="{8CF132AF-C5D6-8D46-904D-95CF4C1CC5D2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>
          <a:xfrm>
            <a:off x="1769565" y="5176834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1" name="Text Placeholder 4">
            <a:extLst>
              <a:ext uri="{FF2B5EF4-FFF2-40B4-BE49-F238E27FC236}">
                <a16:creationId xmlns:a16="http://schemas.microsoft.com/office/drawing/2014/main" id="{06B01A5F-1FE9-F342-ADB0-2984D1A12599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660400" y="4825794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42" name="Text Placeholder 9">
            <a:extLst>
              <a:ext uri="{FF2B5EF4-FFF2-40B4-BE49-F238E27FC236}">
                <a16:creationId xmlns:a16="http://schemas.microsoft.com/office/drawing/2014/main" id="{D1C5769E-E114-534C-B66A-4F5767A73BE9}"/>
              </a:ext>
            </a:extLst>
          </p:cNvPr>
          <p:cNvSpPr>
            <a:spLocks noGrp="1"/>
          </p:cNvSpPr>
          <p:nvPr>
            <p:ph type="body" sz="quarter" idx="75"/>
          </p:nvPr>
        </p:nvSpPr>
        <p:spPr>
          <a:xfrm>
            <a:off x="7375060" y="1598013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3" name="Text Placeholder 9">
            <a:extLst>
              <a:ext uri="{FF2B5EF4-FFF2-40B4-BE49-F238E27FC236}">
                <a16:creationId xmlns:a16="http://schemas.microsoft.com/office/drawing/2014/main" id="{F50D4C72-03E2-7E4C-BBB2-35DCC5C26509}"/>
              </a:ext>
            </a:extLst>
          </p:cNvPr>
          <p:cNvSpPr>
            <a:spLocks noGrp="1"/>
          </p:cNvSpPr>
          <p:nvPr>
            <p:ph type="body" sz="quarter" idx="76"/>
          </p:nvPr>
        </p:nvSpPr>
        <p:spPr>
          <a:xfrm>
            <a:off x="7375060" y="1954185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4" name="Text Placeholder 4">
            <a:extLst>
              <a:ext uri="{FF2B5EF4-FFF2-40B4-BE49-F238E27FC236}">
                <a16:creationId xmlns:a16="http://schemas.microsoft.com/office/drawing/2014/main" id="{302ECDF0-4591-2447-9751-1BE682D3F868}"/>
              </a:ext>
            </a:extLst>
          </p:cNvPr>
          <p:cNvSpPr>
            <a:spLocks noGrp="1"/>
          </p:cNvSpPr>
          <p:nvPr>
            <p:ph type="body" sz="quarter" idx="77" hasCustomPrompt="1"/>
          </p:nvPr>
        </p:nvSpPr>
        <p:spPr>
          <a:xfrm>
            <a:off x="6265895" y="1598013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45" name="Text Placeholder 9">
            <a:extLst>
              <a:ext uri="{FF2B5EF4-FFF2-40B4-BE49-F238E27FC236}">
                <a16:creationId xmlns:a16="http://schemas.microsoft.com/office/drawing/2014/main" id="{C552D7CF-572F-A946-81C9-D41B6C2B662B}"/>
              </a:ext>
            </a:extLst>
          </p:cNvPr>
          <p:cNvSpPr>
            <a:spLocks noGrp="1"/>
          </p:cNvSpPr>
          <p:nvPr>
            <p:ph type="body" sz="quarter" idx="78"/>
          </p:nvPr>
        </p:nvSpPr>
        <p:spPr>
          <a:xfrm>
            <a:off x="7375060" y="2668808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6" name="Text Placeholder 9">
            <a:extLst>
              <a:ext uri="{FF2B5EF4-FFF2-40B4-BE49-F238E27FC236}">
                <a16:creationId xmlns:a16="http://schemas.microsoft.com/office/drawing/2014/main" id="{92EF90DD-8741-DD40-9C38-0C1C3DC9C836}"/>
              </a:ext>
            </a:extLst>
          </p:cNvPr>
          <p:cNvSpPr>
            <a:spLocks noGrp="1"/>
          </p:cNvSpPr>
          <p:nvPr>
            <p:ph type="body" sz="quarter" idx="79"/>
          </p:nvPr>
        </p:nvSpPr>
        <p:spPr>
          <a:xfrm>
            <a:off x="7375060" y="3024980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7" name="Text Placeholder 4">
            <a:extLst>
              <a:ext uri="{FF2B5EF4-FFF2-40B4-BE49-F238E27FC236}">
                <a16:creationId xmlns:a16="http://schemas.microsoft.com/office/drawing/2014/main" id="{DFDDCB7C-E3FE-9A4D-B785-B1820AA56485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6265895" y="2673940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F32EBA3A-2C51-484C-9DF9-8BD141DC353A}"/>
              </a:ext>
            </a:extLst>
          </p:cNvPr>
          <p:cNvSpPr>
            <a:spLocks noGrp="1"/>
          </p:cNvSpPr>
          <p:nvPr>
            <p:ph type="body" sz="quarter" idx="81"/>
          </p:nvPr>
        </p:nvSpPr>
        <p:spPr>
          <a:xfrm>
            <a:off x="7375060" y="3749867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9" name="Text Placeholder 9">
            <a:extLst>
              <a:ext uri="{FF2B5EF4-FFF2-40B4-BE49-F238E27FC236}">
                <a16:creationId xmlns:a16="http://schemas.microsoft.com/office/drawing/2014/main" id="{8AB2E07F-043D-2541-BE74-4C3AC1B8B6F0}"/>
              </a:ext>
            </a:extLst>
          </p:cNvPr>
          <p:cNvSpPr>
            <a:spLocks noGrp="1"/>
          </p:cNvSpPr>
          <p:nvPr>
            <p:ph type="body" sz="quarter" idx="82"/>
          </p:nvPr>
        </p:nvSpPr>
        <p:spPr>
          <a:xfrm>
            <a:off x="7375060" y="4106039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50" name="Text Placeholder 4">
            <a:extLst>
              <a:ext uri="{FF2B5EF4-FFF2-40B4-BE49-F238E27FC236}">
                <a16:creationId xmlns:a16="http://schemas.microsoft.com/office/drawing/2014/main" id="{95B465AD-DEE4-9B4D-AA74-B48E88F3F55E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6265895" y="3749867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CE27A615-B2A2-774C-A773-AE9A61B4933F}"/>
              </a:ext>
            </a:extLst>
          </p:cNvPr>
          <p:cNvSpPr>
            <a:spLocks noGrp="1"/>
          </p:cNvSpPr>
          <p:nvPr>
            <p:ph type="body" sz="quarter" idx="84"/>
          </p:nvPr>
        </p:nvSpPr>
        <p:spPr>
          <a:xfrm>
            <a:off x="7375060" y="4820662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52" name="Text Placeholder 9">
            <a:extLst>
              <a:ext uri="{FF2B5EF4-FFF2-40B4-BE49-F238E27FC236}">
                <a16:creationId xmlns:a16="http://schemas.microsoft.com/office/drawing/2014/main" id="{5474AD45-B073-8340-86CA-77FBCC66CD56}"/>
              </a:ext>
            </a:extLst>
          </p:cNvPr>
          <p:cNvSpPr>
            <a:spLocks noGrp="1"/>
          </p:cNvSpPr>
          <p:nvPr>
            <p:ph type="body" sz="quarter" idx="85"/>
          </p:nvPr>
        </p:nvSpPr>
        <p:spPr>
          <a:xfrm>
            <a:off x="7375060" y="5176834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53" name="Text Placeholder 4">
            <a:extLst>
              <a:ext uri="{FF2B5EF4-FFF2-40B4-BE49-F238E27FC236}">
                <a16:creationId xmlns:a16="http://schemas.microsoft.com/office/drawing/2014/main" id="{B0B525CE-EAED-CD40-B7D7-E66F6A98C2F5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6265895" y="4825794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54" name="Title 1">
            <a:extLst>
              <a:ext uri="{FF2B5EF4-FFF2-40B4-BE49-F238E27FC236}">
                <a16:creationId xmlns:a16="http://schemas.microsoft.com/office/drawing/2014/main" id="{F2340808-1821-814D-980C-7AEAC9272A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528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23522A3-7B6C-451C-B7EB-6A530EA9FE30}"/>
              </a:ext>
            </a:extLst>
          </p:cNvPr>
          <p:cNvSpPr/>
          <p:nvPr userDrawn="1"/>
        </p:nvSpPr>
        <p:spPr>
          <a:xfrm>
            <a:off x="0" y="1331912"/>
            <a:ext cx="12192000" cy="48402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597ADFE-C6FC-4B8F-9443-0DA67E6978F7}"/>
              </a:ext>
            </a:extLst>
          </p:cNvPr>
          <p:cNvSpPr/>
          <p:nvPr userDrawn="1"/>
        </p:nvSpPr>
        <p:spPr>
          <a:xfrm>
            <a:off x="660401" y="1579562"/>
            <a:ext cx="3238499" cy="433058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C9849B-FC01-4C55-9BBE-37282AEF0B80}"/>
              </a:ext>
            </a:extLst>
          </p:cNvPr>
          <p:cNvSpPr/>
          <p:nvPr userDrawn="1"/>
        </p:nvSpPr>
        <p:spPr>
          <a:xfrm>
            <a:off x="4476751" y="1579562"/>
            <a:ext cx="3238499" cy="433058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B4BB3C-03FC-4E19-9D24-5BE713C8B9A0}"/>
              </a:ext>
            </a:extLst>
          </p:cNvPr>
          <p:cNvSpPr/>
          <p:nvPr userDrawn="1"/>
        </p:nvSpPr>
        <p:spPr>
          <a:xfrm>
            <a:off x="8293101" y="1579562"/>
            <a:ext cx="3238499" cy="433058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0657915-A51A-423D-959F-32B42F8E9AF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00847" y="1717389"/>
            <a:ext cx="2957608" cy="456873"/>
          </a:xfrm>
          <a:prstGeom prst="rect">
            <a:avLst/>
          </a:prstGeom>
          <a:solidFill>
            <a:srgbClr val="00B2AA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C1A8566F-079E-40F5-A1FB-D29FE7D43EB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617196" y="1717389"/>
            <a:ext cx="2957608" cy="456873"/>
          </a:xfrm>
          <a:prstGeom prst="rect">
            <a:avLst/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A0C28221-250F-4458-BEBF-50519C821666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8433547" y="1717389"/>
            <a:ext cx="2957608" cy="456873"/>
          </a:xfrm>
          <a:prstGeom prst="rect">
            <a:avLst/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18897B6-397A-DF4E-BC82-72C36B61E893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262BC914-7132-2E47-97BF-D8D4C686B925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Content Placeholder 7">
            <a:extLst>
              <a:ext uri="{FF2B5EF4-FFF2-40B4-BE49-F238E27FC236}">
                <a16:creationId xmlns:a16="http://schemas.microsoft.com/office/drawing/2014/main" id="{E5F2967E-F0B1-0A40-927D-DBD1537C217D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800100" y="2274887"/>
            <a:ext cx="2959100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7">
            <a:extLst>
              <a:ext uri="{FF2B5EF4-FFF2-40B4-BE49-F238E27FC236}">
                <a16:creationId xmlns:a16="http://schemas.microsoft.com/office/drawing/2014/main" id="{858861F1-6817-9546-9130-DEB1400CB7BF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4617196" y="2274887"/>
            <a:ext cx="2959100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7">
            <a:extLst>
              <a:ext uri="{FF2B5EF4-FFF2-40B4-BE49-F238E27FC236}">
                <a16:creationId xmlns:a16="http://schemas.microsoft.com/office/drawing/2014/main" id="{FB29A337-D08F-814E-B5E6-F1CEBB7357B9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8433547" y="2274887"/>
            <a:ext cx="2959100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54B2EEA-C21F-F34D-B0DA-A62C6B3056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7632149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23522A3-7B6C-451C-B7EB-6A530EA9FE30}"/>
              </a:ext>
            </a:extLst>
          </p:cNvPr>
          <p:cNvSpPr/>
          <p:nvPr userDrawn="1"/>
        </p:nvSpPr>
        <p:spPr>
          <a:xfrm>
            <a:off x="0" y="1331912"/>
            <a:ext cx="12192000" cy="48402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597ADFE-C6FC-4B8F-9443-0DA67E6978F7}"/>
              </a:ext>
            </a:extLst>
          </p:cNvPr>
          <p:cNvSpPr/>
          <p:nvPr userDrawn="1"/>
        </p:nvSpPr>
        <p:spPr>
          <a:xfrm>
            <a:off x="660401" y="1579562"/>
            <a:ext cx="2489200" cy="432314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C9849B-FC01-4C55-9BBE-37282AEF0B80}"/>
              </a:ext>
            </a:extLst>
          </p:cNvPr>
          <p:cNvSpPr/>
          <p:nvPr userDrawn="1"/>
        </p:nvSpPr>
        <p:spPr>
          <a:xfrm>
            <a:off x="3454401" y="1579562"/>
            <a:ext cx="2489200" cy="432314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B4BB3C-03FC-4E19-9D24-5BE713C8B9A0}"/>
              </a:ext>
            </a:extLst>
          </p:cNvPr>
          <p:cNvSpPr/>
          <p:nvPr userDrawn="1"/>
        </p:nvSpPr>
        <p:spPr>
          <a:xfrm>
            <a:off x="6248401" y="1579562"/>
            <a:ext cx="2489200" cy="432314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0673AC-24B6-49CD-B9B1-0728CE17348D}"/>
              </a:ext>
            </a:extLst>
          </p:cNvPr>
          <p:cNvSpPr/>
          <p:nvPr userDrawn="1"/>
        </p:nvSpPr>
        <p:spPr>
          <a:xfrm>
            <a:off x="9042400" y="1579562"/>
            <a:ext cx="2489200" cy="432314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0657915-A51A-423D-959F-32B42F8E9AF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768351" y="1684338"/>
            <a:ext cx="2273300" cy="456873"/>
          </a:xfrm>
          <a:prstGeom prst="rect">
            <a:avLst/>
          </a:prstGeom>
          <a:solidFill>
            <a:srgbClr val="00B2AA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C1A8566F-079E-40F5-A1FB-D29FE7D43EB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3562351" y="1684338"/>
            <a:ext cx="2273300" cy="456873"/>
          </a:xfrm>
          <a:prstGeom prst="rect">
            <a:avLst/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A0C28221-250F-4458-BEBF-50519C821666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356353" y="1684338"/>
            <a:ext cx="2273300" cy="456873"/>
          </a:xfrm>
          <a:prstGeom prst="rect">
            <a:avLst/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3DEB54BF-FA28-41A7-91B7-9B6231E9D687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9150351" y="1684338"/>
            <a:ext cx="2273300" cy="456873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F1DD54-B3A0-8142-B280-0707A5D83E3C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9959831-F7B6-9A40-8F66-94E5C0FE8DC0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Content Placeholder 7">
            <a:extLst>
              <a:ext uri="{FF2B5EF4-FFF2-40B4-BE49-F238E27FC236}">
                <a16:creationId xmlns:a16="http://schemas.microsoft.com/office/drawing/2014/main" id="{6CC0387C-1567-E648-B217-7EB48D67F994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800100" y="2274887"/>
            <a:ext cx="2241551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2" name="Content Placeholder 7">
            <a:extLst>
              <a:ext uri="{FF2B5EF4-FFF2-40B4-BE49-F238E27FC236}">
                <a16:creationId xmlns:a16="http://schemas.microsoft.com/office/drawing/2014/main" id="{253A21EA-F424-2248-B4F5-68E99BF595CA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3562351" y="2274887"/>
            <a:ext cx="2241551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Content Placeholder 7">
            <a:extLst>
              <a:ext uri="{FF2B5EF4-FFF2-40B4-BE49-F238E27FC236}">
                <a16:creationId xmlns:a16="http://schemas.microsoft.com/office/drawing/2014/main" id="{0B21A0D8-D451-504E-BA63-432AE4E6579B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6356353" y="2274887"/>
            <a:ext cx="2241551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Content Placeholder 7">
            <a:extLst>
              <a:ext uri="{FF2B5EF4-FFF2-40B4-BE49-F238E27FC236}">
                <a16:creationId xmlns:a16="http://schemas.microsoft.com/office/drawing/2014/main" id="{6E9C1EEE-ED38-D149-9BF0-F3D3E05B1D4E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9150351" y="2274887"/>
            <a:ext cx="2241551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7CE82EC2-C52F-454F-A23B-4F9F6EC00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698204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 with Object Slid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0" y="1331912"/>
            <a:ext cx="5212080" cy="4840287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CEB3B69E-229D-4EC3-8E48-EF24E9B1702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319520" y="1331913"/>
            <a:ext cx="5212080" cy="231303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1BC99383-1058-438A-AF37-055531FB504A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319520" y="3859169"/>
            <a:ext cx="5212080" cy="231303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05EAD06-1D9C-E640-A53E-9D64A55D0B1F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73A678-D27D-B547-85BC-305D30D6972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D4CEDD9-0F99-4549-9175-439A9ACC2E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7944351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 with Object Slid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0" y="1311276"/>
            <a:ext cx="5212080" cy="2322893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73A36BC4-9091-4B15-9415-0CD0A38719AD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60400" y="3849307"/>
            <a:ext cx="5212080" cy="2322893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02394B90-293D-427A-8D52-27EEFF0977B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319520" y="1311275"/>
            <a:ext cx="5212080" cy="48609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0EF97A3-AA46-3341-8715-927C2B873076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701023-3B97-6945-A748-3B5B2D2E671A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48DBCAB-0632-4849-AF45-459085ADF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85763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771565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Objec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BA37A684-8A8E-4CFC-867F-85747B16460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60401" y="1331912"/>
            <a:ext cx="5212080" cy="230575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7" name="Content Placeholder 5">
            <a:extLst>
              <a:ext uri="{FF2B5EF4-FFF2-40B4-BE49-F238E27FC236}">
                <a16:creationId xmlns:a16="http://schemas.microsoft.com/office/drawing/2014/main" id="{D67FCF94-984E-4128-8502-DD9B43CC5E50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60401" y="3866443"/>
            <a:ext cx="5212080" cy="230575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378179D8-FEFE-4F8C-96E6-5C3D7C91AA92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6319520" y="1331912"/>
            <a:ext cx="5212080" cy="230575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9" name="Content Placeholder 5">
            <a:extLst>
              <a:ext uri="{FF2B5EF4-FFF2-40B4-BE49-F238E27FC236}">
                <a16:creationId xmlns:a16="http://schemas.microsoft.com/office/drawing/2014/main" id="{2EAFF877-9FB4-48DE-BE52-240561E73C23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6319520" y="3866443"/>
            <a:ext cx="5212080" cy="230575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215D87-DF5D-9747-BECF-11D65C9D15E9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7F9E5A-F43C-534E-A9B1-58C841DACF50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ADDC4CC-99B4-2A47-96B9-5526211ED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799836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, imag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3000A83-2829-407E-B013-897B5CA5D52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3"/>
            <a:ext cx="12192000" cy="6057940"/>
          </a:xfrm>
          <a:custGeom>
            <a:avLst/>
            <a:gdLst>
              <a:gd name="connsiteX0" fmla="*/ 0 w 9144000"/>
              <a:gd name="connsiteY0" fmla="*/ 0 h 6004845"/>
              <a:gd name="connsiteX1" fmla="*/ 9144000 w 9144000"/>
              <a:gd name="connsiteY1" fmla="*/ 0 h 6004845"/>
              <a:gd name="connsiteX2" fmla="*/ 9144000 w 9144000"/>
              <a:gd name="connsiteY2" fmla="*/ 4992913 h 6004845"/>
              <a:gd name="connsiteX3" fmla="*/ 9142362 w 9144000"/>
              <a:gd name="connsiteY3" fmla="*/ 4992913 h 6004845"/>
              <a:gd name="connsiteX4" fmla="*/ 9142362 w 9144000"/>
              <a:gd name="connsiteY4" fmla="*/ 6004845 h 6004845"/>
              <a:gd name="connsiteX5" fmla="*/ 3652444 w 9144000"/>
              <a:gd name="connsiteY5" fmla="*/ 5580620 h 6004845"/>
              <a:gd name="connsiteX6" fmla="*/ 0 w 9144000"/>
              <a:gd name="connsiteY6" fmla="*/ 5297800 h 6004845"/>
              <a:gd name="connsiteX0" fmla="*/ 0 w 9144000"/>
              <a:gd name="connsiteY0" fmla="*/ 0 h 6057940"/>
              <a:gd name="connsiteX1" fmla="*/ 9144000 w 9144000"/>
              <a:gd name="connsiteY1" fmla="*/ 0 h 6057940"/>
              <a:gd name="connsiteX2" fmla="*/ 9144000 w 9144000"/>
              <a:gd name="connsiteY2" fmla="*/ 4992913 h 6057940"/>
              <a:gd name="connsiteX3" fmla="*/ 9142362 w 9144000"/>
              <a:gd name="connsiteY3" fmla="*/ 4992913 h 6057940"/>
              <a:gd name="connsiteX4" fmla="*/ 9133513 w 9144000"/>
              <a:gd name="connsiteY4" fmla="*/ 6057940 h 6057940"/>
              <a:gd name="connsiteX5" fmla="*/ 3652444 w 9144000"/>
              <a:gd name="connsiteY5" fmla="*/ 5580620 h 6057940"/>
              <a:gd name="connsiteX6" fmla="*/ 0 w 9144000"/>
              <a:gd name="connsiteY6" fmla="*/ 5297800 h 6057940"/>
              <a:gd name="connsiteX7" fmla="*/ 0 w 9144000"/>
              <a:gd name="connsiteY7" fmla="*/ 0 h 6057940"/>
              <a:gd name="connsiteX0" fmla="*/ 0 w 9144000"/>
              <a:gd name="connsiteY0" fmla="*/ 0 h 6057940"/>
              <a:gd name="connsiteX1" fmla="*/ 9144000 w 9144000"/>
              <a:gd name="connsiteY1" fmla="*/ 0 h 6057940"/>
              <a:gd name="connsiteX2" fmla="*/ 9144000 w 9144000"/>
              <a:gd name="connsiteY2" fmla="*/ 4992913 h 6057940"/>
              <a:gd name="connsiteX3" fmla="*/ 9142362 w 9144000"/>
              <a:gd name="connsiteY3" fmla="*/ 4992913 h 6057940"/>
              <a:gd name="connsiteX4" fmla="*/ 9133513 w 9144000"/>
              <a:gd name="connsiteY4" fmla="*/ 6057940 h 6057940"/>
              <a:gd name="connsiteX5" fmla="*/ 3652444 w 9144000"/>
              <a:gd name="connsiteY5" fmla="*/ 5580620 h 6057940"/>
              <a:gd name="connsiteX6" fmla="*/ 4424 w 9144000"/>
              <a:gd name="connsiteY6" fmla="*/ 5327297 h 6057940"/>
              <a:gd name="connsiteX7" fmla="*/ 0 w 9144000"/>
              <a:gd name="connsiteY7" fmla="*/ 0 h 6057940"/>
              <a:gd name="connsiteX0" fmla="*/ 0 w 9144000"/>
              <a:gd name="connsiteY0" fmla="*/ 0 h 6057940"/>
              <a:gd name="connsiteX1" fmla="*/ 9144000 w 9144000"/>
              <a:gd name="connsiteY1" fmla="*/ 0 h 6057940"/>
              <a:gd name="connsiteX2" fmla="*/ 9144000 w 9144000"/>
              <a:gd name="connsiteY2" fmla="*/ 4992913 h 6057940"/>
              <a:gd name="connsiteX3" fmla="*/ 9142362 w 9144000"/>
              <a:gd name="connsiteY3" fmla="*/ 4992913 h 6057940"/>
              <a:gd name="connsiteX4" fmla="*/ 9133513 w 9144000"/>
              <a:gd name="connsiteY4" fmla="*/ 6057940 h 6057940"/>
              <a:gd name="connsiteX5" fmla="*/ 3656869 w 9144000"/>
              <a:gd name="connsiteY5" fmla="*/ 5598318 h 6057940"/>
              <a:gd name="connsiteX6" fmla="*/ 4424 w 9144000"/>
              <a:gd name="connsiteY6" fmla="*/ 5327297 h 6057940"/>
              <a:gd name="connsiteX7" fmla="*/ 0 w 9144000"/>
              <a:gd name="connsiteY7" fmla="*/ 0 h 6057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6057940">
                <a:moveTo>
                  <a:pt x="0" y="0"/>
                </a:moveTo>
                <a:lnTo>
                  <a:pt x="9144000" y="0"/>
                </a:lnTo>
                <a:lnTo>
                  <a:pt x="9144000" y="4992913"/>
                </a:lnTo>
                <a:lnTo>
                  <a:pt x="9142362" y="4992913"/>
                </a:lnTo>
                <a:cubicBezTo>
                  <a:pt x="9139412" y="5347922"/>
                  <a:pt x="9136463" y="5702931"/>
                  <a:pt x="9133513" y="6057940"/>
                </a:cubicBezTo>
                <a:lnTo>
                  <a:pt x="3656869" y="5598318"/>
                </a:lnTo>
                <a:lnTo>
                  <a:pt x="4424" y="5327297"/>
                </a:lnTo>
                <a:cubicBezTo>
                  <a:pt x="2949" y="3551531"/>
                  <a:pt x="1475" y="1775766"/>
                  <a:pt x="0" y="0"/>
                </a:cubicBez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txBody>
          <a:bodyPr wrap="square" tIns="182880" anchor="t">
            <a:noAutofit/>
          </a:bodyPr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1800">
                <a:solidFill>
                  <a:schemeClr val="bg2"/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DIVIDER INSTRUCTIONS</a:t>
            </a:r>
            <a:br>
              <a:rPr lang="en-US" dirty="0"/>
            </a:br>
            <a:r>
              <a:rPr lang="en-US" dirty="0"/>
              <a:t>1. Click icon to add image (BEFORE adding text)</a:t>
            </a:r>
            <a:br>
              <a:rPr lang="en-US" dirty="0"/>
            </a:br>
            <a:r>
              <a:rPr lang="en-US" dirty="0"/>
              <a:t>2. Right-click image &gt; Send to back &gt; Send to back</a:t>
            </a:r>
            <a:br>
              <a:rPr lang="en-US" dirty="0"/>
            </a:br>
            <a:r>
              <a:rPr lang="en-US" dirty="0"/>
              <a:t>3. Click text boxes to add text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08A1D0-7C58-4D7E-87C1-482E72CCE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722120"/>
            <a:ext cx="5181600" cy="2045579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7171C4B-3D00-40E2-9DF7-8A187FAA71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248" y="5620872"/>
            <a:ext cx="2031679" cy="1009762"/>
          </a:xfrm>
          <a:prstGeom prst="rect">
            <a:avLst/>
          </a:prstGeom>
        </p:spPr>
      </p:pic>
      <p:sp>
        <p:nvSpPr>
          <p:cNvPr id="9" name="Footer Placeholder 1">
            <a:extLst>
              <a:ext uri="{FF2B5EF4-FFF2-40B4-BE49-F238E27FC236}">
                <a16:creationId xmlns:a16="http://schemas.microsoft.com/office/drawing/2014/main" id="{F8578749-D008-1C41-B0AC-0FE3177B68B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7965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ntent with 3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E01F24E-0264-4380-B816-95FC75717C2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60401" y="1331912"/>
            <a:ext cx="3355848" cy="2883249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2" name="Content Placeholder 10">
            <a:extLst>
              <a:ext uri="{FF2B5EF4-FFF2-40B4-BE49-F238E27FC236}">
                <a16:creationId xmlns:a16="http://schemas.microsoft.com/office/drawing/2014/main" id="{95BF2F13-E8B4-4B85-93B8-D27797D8AA90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60401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DFDB2A6-AFEA-443E-9A11-44E9EA81794F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418077" y="1331912"/>
            <a:ext cx="3355848" cy="2883249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7" name="Content Placeholder 10">
            <a:extLst>
              <a:ext uri="{FF2B5EF4-FFF2-40B4-BE49-F238E27FC236}">
                <a16:creationId xmlns:a16="http://schemas.microsoft.com/office/drawing/2014/main" id="{30D3F489-9D1E-4DF2-AB89-F84E9C72956A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4418077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0F3104E-409B-4952-92FA-D3DF08437A23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8175753" y="1331912"/>
            <a:ext cx="3355848" cy="2883249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C7ED3F0D-624A-4B63-89EF-39425F71061E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8175753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CCE7E7-576A-0E49-A5A3-84F2741D5B2E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24BDAA-13D8-294F-81D4-F21B52CAF1F8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4F80426-0C2A-A942-8880-0B018E9E2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422520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ntent with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D1153A0-22F6-4B58-A7E5-11769DE962C0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660400" y="1331912"/>
            <a:ext cx="10871200" cy="2890683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4" name="Content Placeholder 10">
            <a:extLst>
              <a:ext uri="{FF2B5EF4-FFF2-40B4-BE49-F238E27FC236}">
                <a16:creationId xmlns:a16="http://schemas.microsoft.com/office/drawing/2014/main" id="{FC96ACD1-B7C5-448A-927E-E43E51356245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60401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5" name="Content Placeholder 10">
            <a:extLst>
              <a:ext uri="{FF2B5EF4-FFF2-40B4-BE49-F238E27FC236}">
                <a16:creationId xmlns:a16="http://schemas.microsoft.com/office/drawing/2014/main" id="{6B023E86-BA36-491A-8650-8E91F87DA1C3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4418077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8" name="Content Placeholder 10">
            <a:extLst>
              <a:ext uri="{FF2B5EF4-FFF2-40B4-BE49-F238E27FC236}">
                <a16:creationId xmlns:a16="http://schemas.microsoft.com/office/drawing/2014/main" id="{D0551450-76F0-4DD2-BCDC-D3ACE985E0C9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8175752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C7D1C6B-07A4-3E44-BE97-B99D342EF6A1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F234E8-48AC-D047-9DF9-172E4B6D1F3A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2E2A338-E764-1447-A4DA-BD33B4E6BA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8018031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cked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D1153A0-22F6-4B58-A7E5-11769DE962C0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660400" y="1309687"/>
            <a:ext cx="10871200" cy="2916323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4" name="Content Placeholder 10">
            <a:extLst>
              <a:ext uri="{FF2B5EF4-FFF2-40B4-BE49-F238E27FC236}">
                <a16:creationId xmlns:a16="http://schemas.microsoft.com/office/drawing/2014/main" id="{FC96ACD1-B7C5-448A-927E-E43E51356245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60400" y="4432300"/>
            <a:ext cx="10871199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FF3FEB-57C3-0F45-99CF-15C4709D7CC5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85CA87-AB12-9249-B904-967A034FCF04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271781A-B593-2343-AE77-B0AE86376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92602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4AB2FC8-015E-4797-93DB-0EEC7B1095D5}"/>
              </a:ext>
            </a:extLst>
          </p:cNvPr>
          <p:cNvSpPr/>
          <p:nvPr userDrawn="1"/>
        </p:nvSpPr>
        <p:spPr>
          <a:xfrm>
            <a:off x="0" y="3556964"/>
            <a:ext cx="12192000" cy="4571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9" name="Text Placeholder 42">
            <a:extLst>
              <a:ext uri="{FF2B5EF4-FFF2-40B4-BE49-F238E27FC236}">
                <a16:creationId xmlns:a16="http://schemas.microsoft.com/office/drawing/2014/main" id="{68BB343D-703A-4BEF-AB1D-4560BA5AB34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365184" y="4686806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0" name="Text Placeholder 42">
            <a:extLst>
              <a:ext uri="{FF2B5EF4-FFF2-40B4-BE49-F238E27FC236}">
                <a16:creationId xmlns:a16="http://schemas.microsoft.com/office/drawing/2014/main" id="{4E907E0C-DB16-44EE-B93F-B76D62679F7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365184" y="4370283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1" name="Text Placeholder 42">
            <a:extLst>
              <a:ext uri="{FF2B5EF4-FFF2-40B4-BE49-F238E27FC236}">
                <a16:creationId xmlns:a16="http://schemas.microsoft.com/office/drawing/2014/main" id="{9EA252F2-5279-490F-8B7A-19EBE4CA7E2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473330" y="4686806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2" name="Text Placeholder 42">
            <a:extLst>
              <a:ext uri="{FF2B5EF4-FFF2-40B4-BE49-F238E27FC236}">
                <a16:creationId xmlns:a16="http://schemas.microsoft.com/office/drawing/2014/main" id="{BFF2BB40-C403-47D9-8085-B6AEC1B4FB3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473330" y="4370283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3" name="Text Placeholder 42">
            <a:extLst>
              <a:ext uri="{FF2B5EF4-FFF2-40B4-BE49-F238E27FC236}">
                <a16:creationId xmlns:a16="http://schemas.microsoft.com/office/drawing/2014/main" id="{C8F2413D-1871-49C8-8679-8AA970226A1A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581476" y="4686806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4" name="Text Placeholder 42">
            <a:extLst>
              <a:ext uri="{FF2B5EF4-FFF2-40B4-BE49-F238E27FC236}">
                <a16:creationId xmlns:a16="http://schemas.microsoft.com/office/drawing/2014/main" id="{645FD367-97DD-4B86-85BA-C5CFBBF7A65D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581476" y="4370283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rgbClr val="C6579B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5" name="Text Placeholder 42">
            <a:extLst>
              <a:ext uri="{FF2B5EF4-FFF2-40B4-BE49-F238E27FC236}">
                <a16:creationId xmlns:a16="http://schemas.microsoft.com/office/drawing/2014/main" id="{30D86735-78D6-42CD-B53C-C4068293214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11111" y="1553613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6" name="Text Placeholder 42">
            <a:extLst>
              <a:ext uri="{FF2B5EF4-FFF2-40B4-BE49-F238E27FC236}">
                <a16:creationId xmlns:a16="http://schemas.microsoft.com/office/drawing/2014/main" id="{28320031-939D-4532-A0DE-8D5D3E3A830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1111" y="2511537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rgbClr val="00B2AA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7" name="Text Placeholder 42">
            <a:extLst>
              <a:ext uri="{FF2B5EF4-FFF2-40B4-BE49-F238E27FC236}">
                <a16:creationId xmlns:a16="http://schemas.microsoft.com/office/drawing/2014/main" id="{D650FCD1-3F9F-47CB-A3C5-C2E9BCE6695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919257" y="1553613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8" name="Text Placeholder 42">
            <a:extLst>
              <a:ext uri="{FF2B5EF4-FFF2-40B4-BE49-F238E27FC236}">
                <a16:creationId xmlns:a16="http://schemas.microsoft.com/office/drawing/2014/main" id="{BB908772-59E7-46A7-948F-B18E98D9BDE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919257" y="2511537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9" name="Text Placeholder 42">
            <a:extLst>
              <a:ext uri="{FF2B5EF4-FFF2-40B4-BE49-F238E27FC236}">
                <a16:creationId xmlns:a16="http://schemas.microsoft.com/office/drawing/2014/main" id="{5AC11302-0352-41B5-B283-22092160898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027403" y="1553613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30" name="Text Placeholder 42">
            <a:extLst>
              <a:ext uri="{FF2B5EF4-FFF2-40B4-BE49-F238E27FC236}">
                <a16:creationId xmlns:a16="http://schemas.microsoft.com/office/drawing/2014/main" id="{2AB50D90-044D-48E2-9239-DC0866B8F4C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7027403" y="2511537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31" name="Text Placeholder 42">
            <a:extLst>
              <a:ext uri="{FF2B5EF4-FFF2-40B4-BE49-F238E27FC236}">
                <a16:creationId xmlns:a16="http://schemas.microsoft.com/office/drawing/2014/main" id="{2EF69715-8E2C-430F-996F-0996C17E9858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0135549" y="1553613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32" name="Text Placeholder 42">
            <a:extLst>
              <a:ext uri="{FF2B5EF4-FFF2-40B4-BE49-F238E27FC236}">
                <a16:creationId xmlns:a16="http://schemas.microsoft.com/office/drawing/2014/main" id="{D6F708A2-1DC4-4BF5-B785-01D4A1AEC6BA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0135549" y="2511537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B8D258-991E-EE43-92C8-8CE8A34AC406}"/>
              </a:ext>
            </a:extLst>
          </p:cNvPr>
          <p:cNvSpPr>
            <a:spLocks noGrp="1"/>
          </p:cNvSpPr>
          <p:nvPr>
            <p:ph type="ftr" sz="quarter" idx="4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E78059-5AB9-2A45-B063-A34B13A7067C}"/>
              </a:ext>
            </a:extLst>
          </p:cNvPr>
          <p:cNvSpPr>
            <a:spLocks noGrp="1"/>
          </p:cNvSpPr>
          <p:nvPr>
            <p:ph type="sldNum" sz="quarter" idx="4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3C60A60D-9EB0-F54D-A31F-0A809B7621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8966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6309659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04376ED-A3CF-4FBD-941B-D20E7CD236B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-1" y="3248483"/>
            <a:ext cx="5922675" cy="489605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323D4AE-CCD9-45C2-8C1F-ABC6CF135A3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5922676" y="3248483"/>
            <a:ext cx="6269324" cy="489605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BE7949E3-32F6-4963-92BE-185A1EDE312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-1" y="5670431"/>
            <a:ext cx="5922808" cy="489605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  <a:ln>
            <a:noFill/>
          </a:ln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648D08F7-0E23-4EBD-8F09-4C535851F12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922675" y="5670431"/>
            <a:ext cx="3133344" cy="489605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1B621539-CF21-4A46-B23B-4F8727D751E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056019" y="5670431"/>
            <a:ext cx="3133344" cy="489605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E1A2BE1-14CD-4842-8A65-2CE1D193F3CF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323F1-A8D8-5742-B273-E7D37D3C3189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E16F2CB5-8664-0643-944E-7E7838BBC4F2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0" y="1311275"/>
            <a:ext cx="5922674" cy="1937208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7" name="Content Placeholder 10">
            <a:extLst>
              <a:ext uri="{FF2B5EF4-FFF2-40B4-BE49-F238E27FC236}">
                <a16:creationId xmlns:a16="http://schemas.microsoft.com/office/drawing/2014/main" id="{4CD8FAFD-7E15-9D49-84CD-738FC9364335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5922673" y="1311275"/>
            <a:ext cx="6266689" cy="1937208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8" name="Content Placeholder 10">
            <a:extLst>
              <a:ext uri="{FF2B5EF4-FFF2-40B4-BE49-F238E27FC236}">
                <a16:creationId xmlns:a16="http://schemas.microsoft.com/office/drawing/2014/main" id="{C66B0CA9-228A-4849-A037-6994F79CEEDE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-1" y="3738087"/>
            <a:ext cx="5922674" cy="1932343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9" name="Content Placeholder 10">
            <a:extLst>
              <a:ext uri="{FF2B5EF4-FFF2-40B4-BE49-F238E27FC236}">
                <a16:creationId xmlns:a16="http://schemas.microsoft.com/office/drawing/2014/main" id="{671DD8D2-BBE0-0A40-BE01-999AB38D2A32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5922672" y="3738087"/>
            <a:ext cx="3133213" cy="1932343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EA8E8AB2-6CBE-FD46-804E-1E23AE56D84A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9055885" y="3738087"/>
            <a:ext cx="3133212" cy="1932343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0EB3B8A-62D2-5849-BF0E-55BA5CA2B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346058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73676CC-D955-B342-9DD2-E4768E287EF4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77719F-71B5-6E4C-A777-AC3DF4396CA0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Content Placeholder 10">
            <a:extLst>
              <a:ext uri="{FF2B5EF4-FFF2-40B4-BE49-F238E27FC236}">
                <a16:creationId xmlns:a16="http://schemas.microsoft.com/office/drawing/2014/main" id="{F42F9E20-2986-DE43-B4F0-91C719FBFDB5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0" y="1311275"/>
            <a:ext cx="4040388" cy="195266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D139B161-FA37-9D4D-89AB-14CAD6B5C564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4038412" y="1311274"/>
            <a:ext cx="4082556" cy="195266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4" name="Content Placeholder 10">
            <a:extLst>
              <a:ext uri="{FF2B5EF4-FFF2-40B4-BE49-F238E27FC236}">
                <a16:creationId xmlns:a16="http://schemas.microsoft.com/office/drawing/2014/main" id="{AEFC428E-3D1E-824C-A406-7D8AE344EDFB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8120965" y="1311274"/>
            <a:ext cx="4078443" cy="1952659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5" name="Content Placeholder 10">
            <a:extLst>
              <a:ext uri="{FF2B5EF4-FFF2-40B4-BE49-F238E27FC236}">
                <a16:creationId xmlns:a16="http://schemas.microsoft.com/office/drawing/2014/main" id="{185EFEF5-3142-8849-8786-9D83C1EE72CF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0" y="3753539"/>
            <a:ext cx="4038410" cy="1916891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6" name="Content Placeholder 10">
            <a:extLst>
              <a:ext uri="{FF2B5EF4-FFF2-40B4-BE49-F238E27FC236}">
                <a16:creationId xmlns:a16="http://schemas.microsoft.com/office/drawing/2014/main" id="{DD6EC7DA-D195-5244-952F-CF40F8624623}"/>
              </a:ext>
            </a:extLst>
          </p:cNvPr>
          <p:cNvSpPr>
            <a:spLocks noGrp="1"/>
          </p:cNvSpPr>
          <p:nvPr>
            <p:ph sz="quarter" idx="36"/>
          </p:nvPr>
        </p:nvSpPr>
        <p:spPr>
          <a:xfrm>
            <a:off x="4038410" y="3753539"/>
            <a:ext cx="4085194" cy="1916891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7" name="Content Placeholder 10">
            <a:extLst>
              <a:ext uri="{FF2B5EF4-FFF2-40B4-BE49-F238E27FC236}">
                <a16:creationId xmlns:a16="http://schemas.microsoft.com/office/drawing/2014/main" id="{F1F4EDE9-9F7E-A141-BB52-78AB8B635372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8128376" y="3753539"/>
            <a:ext cx="4053576" cy="1916891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D2F9F90-7E9D-E04D-A491-2336C7B595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04376ED-A3CF-4FBD-941B-D20E7CD236B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-1" y="3263934"/>
            <a:ext cx="4033637" cy="489605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323D4AE-CCD9-45C2-8C1F-ABC6CF135A3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033636" y="3263934"/>
            <a:ext cx="4089967" cy="489605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941F6A20-14B4-7540-B6F0-13517DED077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122941" y="3263934"/>
            <a:ext cx="4076467" cy="489605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BE7949E3-32F6-4963-92BE-185A1EDE312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-1" y="5670431"/>
            <a:ext cx="4038411" cy="489605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648D08F7-0E23-4EBD-8F09-4C535851F12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038410" y="5670431"/>
            <a:ext cx="4089966" cy="489605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1B621539-CF21-4A46-B23B-4F8727D751E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128376" y="5670431"/>
            <a:ext cx="4046982" cy="489605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19107742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8F732D52-0823-42D7-9118-0835D62459F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60401" y="1743270"/>
            <a:ext cx="2232049" cy="1990818"/>
          </a:xfrm>
          <a:prstGeom prst="rect">
            <a:avLst/>
          </a:prstGeom>
          <a:solidFill>
            <a:schemeClr val="tx2"/>
          </a:solidFill>
        </p:spPr>
        <p:txBody>
          <a:bodyPr tIns="18288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5E07F3DC-7611-41B9-85F7-5E82069084A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52653" y="1743270"/>
            <a:ext cx="2232049" cy="1990818"/>
          </a:xfrm>
          <a:prstGeom prst="rect">
            <a:avLst/>
          </a:prstGeom>
          <a:solidFill>
            <a:schemeClr val="tx2"/>
          </a:solidFill>
        </p:spPr>
        <p:txBody>
          <a:bodyPr tIns="18288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9E89C368-E0FA-464A-B5F1-439EBF434B4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0401" y="3843907"/>
            <a:ext cx="2232049" cy="1990818"/>
          </a:xfrm>
          <a:prstGeom prst="rect">
            <a:avLst/>
          </a:prstGeom>
          <a:solidFill>
            <a:schemeClr val="tx2"/>
          </a:solidFill>
        </p:spPr>
        <p:txBody>
          <a:bodyPr tIns="18288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68E473A9-7688-4AF2-90E8-92942E914FF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52653" y="3843907"/>
            <a:ext cx="2232049" cy="1990818"/>
          </a:xfrm>
          <a:prstGeom prst="rect">
            <a:avLst/>
          </a:prstGeom>
          <a:solidFill>
            <a:schemeClr val="tx2"/>
          </a:solidFill>
        </p:spPr>
        <p:txBody>
          <a:bodyPr tIns="18288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B7B19174-C669-4901-AE8E-92EF72DBECC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027745" y="1743269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DF925384-589F-4FEE-80E5-45DAAA49790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805333" y="1743269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92821745-BD44-47D0-82F4-4E8AF92C6BC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027745" y="2004740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2" name="Text Placeholder 9">
            <a:extLst>
              <a:ext uri="{FF2B5EF4-FFF2-40B4-BE49-F238E27FC236}">
                <a16:creationId xmlns:a16="http://schemas.microsoft.com/office/drawing/2014/main" id="{B9B78C2F-D04A-492B-B5BA-7776DDD8B61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805333" y="2004740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A6A111F-0D30-4183-955E-CEA48323BD9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027745" y="2266211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4" name="Text Placeholder 9">
            <a:extLst>
              <a:ext uri="{FF2B5EF4-FFF2-40B4-BE49-F238E27FC236}">
                <a16:creationId xmlns:a16="http://schemas.microsoft.com/office/drawing/2014/main" id="{2CBC4423-1174-4F0C-89C8-AD0408747B2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805333" y="2266211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5F366CAB-4635-4448-AF52-EDB8BF19E49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027745" y="3856793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6" name="Text Placeholder 9">
            <a:extLst>
              <a:ext uri="{FF2B5EF4-FFF2-40B4-BE49-F238E27FC236}">
                <a16:creationId xmlns:a16="http://schemas.microsoft.com/office/drawing/2014/main" id="{FD85D564-02BF-446E-9E87-04581CD7639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805333" y="3856793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7" name="Text Placeholder 9">
            <a:extLst>
              <a:ext uri="{FF2B5EF4-FFF2-40B4-BE49-F238E27FC236}">
                <a16:creationId xmlns:a16="http://schemas.microsoft.com/office/drawing/2014/main" id="{299F1F56-6E1B-497F-9131-FC033898D27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027745" y="4118264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8" name="Text Placeholder 9">
            <a:extLst>
              <a:ext uri="{FF2B5EF4-FFF2-40B4-BE49-F238E27FC236}">
                <a16:creationId xmlns:a16="http://schemas.microsoft.com/office/drawing/2014/main" id="{71EB6397-C0CB-4089-998A-9688B74A28E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805333" y="4118264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9" name="Text Placeholder 9">
            <a:extLst>
              <a:ext uri="{FF2B5EF4-FFF2-40B4-BE49-F238E27FC236}">
                <a16:creationId xmlns:a16="http://schemas.microsoft.com/office/drawing/2014/main" id="{C6D05E7F-6127-4908-B3D7-6475E86CE98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027745" y="4379735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0" name="Text Placeholder 9">
            <a:extLst>
              <a:ext uri="{FF2B5EF4-FFF2-40B4-BE49-F238E27FC236}">
                <a16:creationId xmlns:a16="http://schemas.microsoft.com/office/drawing/2014/main" id="{C97A7054-FB73-4913-A93C-F095F9C7E36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805333" y="4379735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6486D23-731E-0A43-A9B2-0BC5254BC3A3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96AAE9-C13A-CE48-BFA3-E9759179FE89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A51B8F80-A548-9940-8E27-ECB85295E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13834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868575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Ma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BA6BD23-76D2-6544-8CB0-FCFE74F88B1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07373" y="1524000"/>
            <a:ext cx="6547638" cy="4995106"/>
          </a:xfrm>
          <a:prstGeom prst="rect">
            <a:avLst/>
          </a:prstGeom>
        </p:spPr>
      </p:pic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5A70F76F-65C4-1642-A806-A2ABA6BBE9F6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058789" y="1780248"/>
            <a:ext cx="6031428" cy="3382471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EF25913-E32F-9E40-81FB-F85CD081A6A2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7926DB-EEC0-DE42-ABC6-056B9DA64F7B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B06DDBD-F573-704B-8675-5C22F72AD2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23861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0245739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P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3D118EE6-7BA2-E243-AAC5-AD889F8785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9348" y="1366092"/>
            <a:ext cx="6858958" cy="5034708"/>
          </a:xfrm>
          <a:prstGeom prst="rect">
            <a:avLst/>
          </a:prstGeom>
        </p:spPr>
      </p:pic>
      <p:sp>
        <p:nvSpPr>
          <p:cNvPr id="12" name="Picture Placeholder 6">
            <a:extLst>
              <a:ext uri="{FF2B5EF4-FFF2-40B4-BE49-F238E27FC236}">
                <a16:creationId xmlns:a16="http://schemas.microsoft.com/office/drawing/2014/main" id="{CF75B251-E7EE-9E4D-90E8-55E4B8AA6ACA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3035866" y="1718139"/>
            <a:ext cx="6095366" cy="3399195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0D1BDB-0E3B-6F42-AE20-E7FD2FC22A1B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6D644D-D50A-4649-A1D6-9C854A2FBCA7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01EE396-B5CD-1046-AC88-9908E9AB6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889355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i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0D1BDB-0E3B-6F42-AE20-E7FD2FC22A1B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6D644D-D50A-4649-A1D6-9C854A2FBCA7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01EE396-B5CD-1046-AC88-9908E9AB6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 descr="An iPhone">
            <a:extLst>
              <a:ext uri="{FF2B5EF4-FFF2-40B4-BE49-F238E27FC236}">
                <a16:creationId xmlns:a16="http://schemas.microsoft.com/office/drawing/2014/main" id="{3E58663F-9405-5942-9831-5618AD25C8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7359" y="1317625"/>
            <a:ext cx="2391457" cy="4854136"/>
          </a:xfrm>
          <a:prstGeom prst="rect">
            <a:avLst/>
          </a:prstGeom>
        </p:spPr>
      </p:pic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F51F1D58-8259-1C4E-9008-FD80543CFC35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069238" y="1910101"/>
            <a:ext cx="2067698" cy="3662024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 </a:t>
            </a:r>
          </a:p>
        </p:txBody>
      </p:sp>
    </p:spTree>
    <p:extLst>
      <p:ext uri="{BB962C8B-B14F-4D97-AF65-F5344CB8AC3E}">
        <p14:creationId xmlns:p14="http://schemas.microsoft.com/office/powerpoint/2010/main" val="32306708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text, blue 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5C0AE1-BA74-4080-833F-2F3D67C4A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2741364"/>
            <a:ext cx="10871200" cy="800100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77C1858A-A22D-4FF6-B76F-A457D6C7AE9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3B340C3-5E15-DB47-9218-592A3576DCA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725C88-22FD-6C42-B5A3-100415DCFC0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85168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Andro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0D1BDB-0E3B-6F42-AE20-E7FD2FC22A1B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6D644D-D50A-4649-A1D6-9C854A2FBCA7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01EE396-B5CD-1046-AC88-9908E9AB6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5" name="Picture 4" descr="An Android phone">
            <a:extLst>
              <a:ext uri="{FF2B5EF4-FFF2-40B4-BE49-F238E27FC236}">
                <a16:creationId xmlns:a16="http://schemas.microsoft.com/office/drawing/2014/main" id="{290B9A4B-7B91-9843-B31E-1BB87137E4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4466" y="1317624"/>
            <a:ext cx="2337244" cy="4854575"/>
          </a:xfrm>
          <a:prstGeom prst="rect">
            <a:avLst/>
          </a:prstGeom>
        </p:spPr>
      </p:pic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B1C02F69-60B8-1842-9960-13424CC1B65D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058513" y="1895473"/>
            <a:ext cx="2089150" cy="3698875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       </a:t>
            </a:r>
          </a:p>
        </p:txBody>
      </p:sp>
    </p:spTree>
    <p:extLst>
      <p:ext uri="{BB962C8B-B14F-4D97-AF65-F5344CB8AC3E}">
        <p14:creationId xmlns:p14="http://schemas.microsoft.com/office/powerpoint/2010/main" val="9211811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iP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0D1BDB-0E3B-6F42-AE20-E7FD2FC22A1B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6D644D-D50A-4649-A1D6-9C854A2FBCA7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01EE396-B5CD-1046-AC88-9908E9AB6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4269C933-3888-3440-A0DE-86F9A5E3D09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3759" y="1317624"/>
            <a:ext cx="3438658" cy="4854575"/>
          </a:xfrm>
          <a:prstGeom prst="rect">
            <a:avLst/>
          </a:prstGeom>
        </p:spPr>
      </p:pic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73D34AD2-AD7D-BC40-947A-611983B0CB14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521938" y="1666874"/>
            <a:ext cx="3162299" cy="4140201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  </a:t>
            </a:r>
          </a:p>
        </p:txBody>
      </p:sp>
    </p:spTree>
    <p:extLst>
      <p:ext uri="{BB962C8B-B14F-4D97-AF65-F5344CB8AC3E}">
        <p14:creationId xmlns:p14="http://schemas.microsoft.com/office/powerpoint/2010/main" val="226252390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8CE27E-C285-451B-A77C-263BFE0008B0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</p:spTree>
    <p:extLst>
      <p:ext uri="{BB962C8B-B14F-4D97-AF65-F5344CB8AC3E}">
        <p14:creationId xmlns:p14="http://schemas.microsoft.com/office/powerpoint/2010/main" val="87268285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66E7B3A7-DF82-1646-AA45-FAAD4C15C10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864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text, teal 1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:a16="http://schemas.microsoft.com/office/drawing/2014/main" id="{98EC47AF-052A-460D-AE28-0F22028E221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05E84C2-FF14-9C43-A008-61BE0B8075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2741364"/>
            <a:ext cx="10871200" cy="800100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64DF27C-574C-A74A-8A6B-8D341965BCF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E9D702B-2E44-6949-B9BF-8B9250FCFCF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57811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5C0AE1-BA74-4080-833F-2F3D67C4A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294FB4-A0A2-9347-9F06-91F90C169C4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F5DD46-2E09-564B-9774-054855B3AD2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534568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19926484-A2E5-4D4A-97FA-F5A03DA5296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0" y="1317625"/>
            <a:ext cx="10871200" cy="4854575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AA815D7-85F7-244B-BEFD-A56A1161D6A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C7921B-AC41-ED49-9FD0-7CD8BA22BD2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47DA28-2273-5749-8D7F-A382F83EE3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4926755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5.xml"/><Relationship Id="rId18" Type="http://schemas.openxmlformats.org/officeDocument/2006/relationships/slideLayout" Target="../slideLayouts/slideLayout50.xml"/><Relationship Id="rId26" Type="http://schemas.openxmlformats.org/officeDocument/2006/relationships/slideLayout" Target="../slideLayouts/slideLayout58.xml"/><Relationship Id="rId3" Type="http://schemas.openxmlformats.org/officeDocument/2006/relationships/slideLayout" Target="../slideLayouts/slideLayout35.xml"/><Relationship Id="rId21" Type="http://schemas.openxmlformats.org/officeDocument/2006/relationships/slideLayout" Target="../slideLayouts/slideLayout53.xml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17" Type="http://schemas.openxmlformats.org/officeDocument/2006/relationships/slideLayout" Target="../slideLayouts/slideLayout49.xml"/><Relationship Id="rId25" Type="http://schemas.openxmlformats.org/officeDocument/2006/relationships/slideLayout" Target="../slideLayouts/slideLayout57.xml"/><Relationship Id="rId2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48.xml"/><Relationship Id="rId20" Type="http://schemas.openxmlformats.org/officeDocument/2006/relationships/slideLayout" Target="../slideLayouts/slideLayout52.xml"/><Relationship Id="rId29" Type="http://schemas.openxmlformats.org/officeDocument/2006/relationships/slideLayout" Target="../slideLayouts/slideLayout61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24" Type="http://schemas.openxmlformats.org/officeDocument/2006/relationships/slideLayout" Target="../slideLayouts/slideLayout56.xml"/><Relationship Id="rId32" Type="http://schemas.openxmlformats.org/officeDocument/2006/relationships/theme" Target="../theme/theme2.xml"/><Relationship Id="rId5" Type="http://schemas.openxmlformats.org/officeDocument/2006/relationships/slideLayout" Target="../slideLayouts/slideLayout37.xml"/><Relationship Id="rId15" Type="http://schemas.openxmlformats.org/officeDocument/2006/relationships/slideLayout" Target="../slideLayouts/slideLayout47.xml"/><Relationship Id="rId23" Type="http://schemas.openxmlformats.org/officeDocument/2006/relationships/slideLayout" Target="../slideLayouts/slideLayout55.xml"/><Relationship Id="rId28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42.xml"/><Relationship Id="rId19" Type="http://schemas.openxmlformats.org/officeDocument/2006/relationships/slideLayout" Target="../slideLayouts/slideLayout51.xml"/><Relationship Id="rId31" Type="http://schemas.openxmlformats.org/officeDocument/2006/relationships/slideLayout" Target="../slideLayouts/slideLayout63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6.xml"/><Relationship Id="rId22" Type="http://schemas.openxmlformats.org/officeDocument/2006/relationships/slideLayout" Target="../slideLayouts/slideLayout54.xml"/><Relationship Id="rId27" Type="http://schemas.openxmlformats.org/officeDocument/2006/relationships/slideLayout" Target="../slideLayouts/slideLayout59.xml"/><Relationship Id="rId30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77C52E2-1E49-45DA-8C28-09D413E6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10236"/>
            <a:ext cx="10871200" cy="82980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dirty="0"/>
              <a:t>Headline goes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1F9DDA-55D0-4DDA-BB85-08B991C5D3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316238"/>
            <a:ext cx="10871200" cy="485596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id="{B4045941-D110-4E42-B03E-967ECE24D59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4CE44DE-FDA6-5642-9A16-A7F433045A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03088" y="6485397"/>
            <a:ext cx="4941767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2"/>
                </a:solidFill>
              </a:defRPr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ADAB15-2ACC-224B-AB7E-E50C7D6D52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44855" y="6485397"/>
            <a:ext cx="585979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2"/>
                </a:solidFill>
              </a:defRPr>
            </a:lvl1pPr>
          </a:lstStyle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47F31A2-F786-5E45-A405-7A411F0ED190}"/>
              </a:ext>
            </a:extLst>
          </p:cNvPr>
          <p:cNvSpPr/>
          <p:nvPr userDrawn="1"/>
        </p:nvSpPr>
        <p:spPr>
          <a:xfrm>
            <a:off x="0" y="0"/>
            <a:ext cx="12192000" cy="232604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0">
                <a:schemeClr val="accent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0E6D750-1E0C-0379-2C69-86E900520D40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63500" y="6687820"/>
            <a:ext cx="279400" cy="10668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GB" sz="7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372082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8" r:id="rId1"/>
    <p:sldLayoutId id="2147483999" r:id="rId2"/>
    <p:sldLayoutId id="2147484010" r:id="rId3"/>
    <p:sldLayoutId id="2147484000" r:id="rId4"/>
    <p:sldLayoutId id="2147483992" r:id="rId5"/>
    <p:sldLayoutId id="2147483837" r:id="rId6"/>
    <p:sldLayoutId id="2147483836" r:id="rId7"/>
    <p:sldLayoutId id="2147483829" r:id="rId8"/>
    <p:sldLayoutId id="2147483966" r:id="rId9"/>
    <p:sldLayoutId id="2147483832" r:id="rId10"/>
    <p:sldLayoutId id="2147484001" r:id="rId11"/>
    <p:sldLayoutId id="2147483794" r:id="rId12"/>
    <p:sldLayoutId id="2147483796" r:id="rId13"/>
    <p:sldLayoutId id="2147483830" r:id="rId14"/>
    <p:sldLayoutId id="2147483825" r:id="rId15"/>
    <p:sldLayoutId id="2147483799" r:id="rId16"/>
    <p:sldLayoutId id="2147483800" r:id="rId17"/>
    <p:sldLayoutId id="2147483801" r:id="rId18"/>
    <p:sldLayoutId id="2147483803" r:id="rId19"/>
    <p:sldLayoutId id="2147483804" r:id="rId20"/>
    <p:sldLayoutId id="2147484008" r:id="rId21"/>
    <p:sldLayoutId id="2147483827" r:id="rId22"/>
    <p:sldLayoutId id="2147483824" r:id="rId23"/>
    <p:sldLayoutId id="2147483994" r:id="rId24"/>
    <p:sldLayoutId id="2147483820" r:id="rId25"/>
    <p:sldLayoutId id="2147483813" r:id="rId26"/>
    <p:sldLayoutId id="2147483834" r:id="rId27"/>
    <p:sldLayoutId id="2147484002" r:id="rId28"/>
    <p:sldLayoutId id="2147484003" r:id="rId29"/>
    <p:sldLayoutId id="2147484004" r:id="rId30"/>
    <p:sldLayoutId id="2147483912" r:id="rId31"/>
    <p:sldLayoutId id="2147483767" r:id="rId32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0" kern="1200" cap="none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SzPct val="120000"/>
        <a:buFont typeface="Verdana" panose="020B0604030504040204" pitchFamily="34" charset="0"/>
        <a:buChar char="›"/>
        <a:defRPr sz="1800" b="0" kern="1200">
          <a:solidFill>
            <a:schemeClr val="tx2"/>
          </a:solidFill>
          <a:latin typeface="+mn-lt"/>
          <a:ea typeface="+mn-ea"/>
          <a:cs typeface="+mn-cs"/>
        </a:defRPr>
      </a:lvl1pPr>
      <a:lvl2pPr marL="4572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rgbClr val="666666"/>
        </a:buClr>
        <a:buSzPct val="100000"/>
        <a:buFont typeface="Wingdings" pitchFamily="2" charset="2"/>
        <a:buChar char="§"/>
        <a:defRPr lang="en-US" sz="1600" kern="1200" dirty="0" smtClean="0">
          <a:solidFill>
            <a:schemeClr val="tx2"/>
          </a:solidFill>
          <a:latin typeface="+mn-lt"/>
          <a:ea typeface="+mn-ea"/>
          <a:cs typeface="+mn-cs"/>
        </a:defRPr>
      </a:lvl2pPr>
      <a:lvl3pPr marL="6858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300"/>
        </a:spcAft>
        <a:buClr>
          <a:srgbClr val="666666"/>
        </a:buClr>
        <a:buFont typeface="System Font Regular"/>
        <a:buChar char="›"/>
        <a:defRPr lang="en-US" sz="1400" kern="1200" dirty="0" smtClean="0">
          <a:solidFill>
            <a:schemeClr val="tx2"/>
          </a:solidFill>
          <a:latin typeface="+mn-lt"/>
          <a:ea typeface="+mn-ea"/>
          <a:cs typeface="+mn-cs"/>
        </a:defRPr>
      </a:lvl3pPr>
      <a:lvl4pPr marL="914400" indent="-228600" algn="l" defTabSz="6858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chemeClr val="bg2"/>
        </a:buClr>
        <a:buFont typeface="Arial" panose="020B0604020202020204" pitchFamily="34" charset="0"/>
        <a:buChar char="•"/>
        <a:defRPr lang="en-US" sz="1200" kern="1200" dirty="0" smtClean="0">
          <a:solidFill>
            <a:schemeClr val="tx2"/>
          </a:solidFill>
          <a:latin typeface="+mn-lt"/>
          <a:ea typeface="+mn-ea"/>
          <a:cs typeface="+mn-cs"/>
        </a:defRPr>
      </a:lvl4pPr>
      <a:lvl5pPr marL="11430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bg2"/>
        </a:buClr>
        <a:buFont typeface="System Font Regular"/>
        <a:buChar char="-"/>
        <a:defRPr lang="en-US" sz="1100" kern="1200" dirty="0" smtClean="0">
          <a:solidFill>
            <a:schemeClr val="tx2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64" userDrawn="1">
          <p15:clr>
            <a:srgbClr val="F26B43"/>
          </p15:clr>
        </p15:guide>
        <p15:guide id="6" orient="horz" pos="3888" userDrawn="1">
          <p15:clr>
            <a:srgbClr val="F26B43"/>
          </p15:clr>
        </p15:guide>
        <p15:guide id="8" orient="horz" pos="830" userDrawn="1">
          <p15:clr>
            <a:srgbClr val="F26B43"/>
          </p15:clr>
        </p15:guide>
        <p15:guide id="10" orient="horz" pos="782" userDrawn="1">
          <p15:clr>
            <a:srgbClr val="F26B43"/>
          </p15:clr>
        </p15:guide>
        <p15:guide id="11" orient="horz" pos="249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>
            <a:extLst>
              <a:ext uri="{FF2B5EF4-FFF2-40B4-BE49-F238E27FC236}">
                <a16:creationId xmlns:a16="http://schemas.microsoft.com/office/drawing/2014/main" id="{77A6A514-9200-4820-8CB1-56A0488960F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5A1F398B-343F-C440-941B-CB9F4D3F37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44855" y="6485397"/>
            <a:ext cx="585979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2"/>
                </a:solidFill>
              </a:defRPr>
            </a:lvl1pPr>
          </a:lstStyle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97827200-92D3-9146-BB60-524CEB58F7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03088" y="6485397"/>
            <a:ext cx="4941767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2"/>
                </a:solidFill>
              </a:defRPr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1350093-D01D-D449-B079-47FF76F58926}"/>
              </a:ext>
            </a:extLst>
          </p:cNvPr>
          <p:cNvSpPr/>
          <p:nvPr userDrawn="1"/>
        </p:nvSpPr>
        <p:spPr>
          <a:xfrm>
            <a:off x="0" y="0"/>
            <a:ext cx="12192000" cy="232604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0">
                <a:schemeClr val="accent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C2D7B2A4-6A4F-B340-8A29-9065D4D9A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10236"/>
            <a:ext cx="10871200" cy="82980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dirty="0"/>
              <a:t>Headline goes here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CA05C2DC-CA44-EC41-AFEA-FFD3319AD6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316238"/>
            <a:ext cx="10871200" cy="485596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6018D58-9AF6-2CE5-5129-DC491140DD66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63500" y="6687820"/>
            <a:ext cx="279400" cy="10668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GB" sz="7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2353697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4" r:id="rId1"/>
    <p:sldLayoutId id="2147483984" r:id="rId2"/>
    <p:sldLayoutId id="2147484011" r:id="rId3"/>
    <p:sldLayoutId id="2147483997" r:id="rId4"/>
    <p:sldLayoutId id="2147483986" r:id="rId5"/>
    <p:sldLayoutId id="2147483993" r:id="rId6"/>
    <p:sldLayoutId id="2147483918" r:id="rId7"/>
    <p:sldLayoutId id="2147483927" r:id="rId8"/>
    <p:sldLayoutId id="2147483928" r:id="rId9"/>
    <p:sldLayoutId id="2147483936" r:id="rId10"/>
    <p:sldLayoutId id="2147483937" r:id="rId11"/>
    <p:sldLayoutId id="2147483946" r:id="rId12"/>
    <p:sldLayoutId id="2147483947" r:id="rId13"/>
    <p:sldLayoutId id="2147483948" r:id="rId14"/>
    <p:sldLayoutId id="2147483949" r:id="rId15"/>
    <p:sldLayoutId id="2147483950" r:id="rId16"/>
    <p:sldLayoutId id="2147483951" r:id="rId17"/>
    <p:sldLayoutId id="2147483953" r:id="rId18"/>
    <p:sldLayoutId id="2147483954" r:id="rId19"/>
    <p:sldLayoutId id="2147484009" r:id="rId20"/>
    <p:sldLayoutId id="2147483955" r:id="rId21"/>
    <p:sldLayoutId id="2147483956" r:id="rId22"/>
    <p:sldLayoutId id="2147483996" r:id="rId23"/>
    <p:sldLayoutId id="2147483959" r:id="rId24"/>
    <p:sldLayoutId id="2147483960" r:id="rId25"/>
    <p:sldLayoutId id="2147483961" r:id="rId26"/>
    <p:sldLayoutId id="2147484005" r:id="rId27"/>
    <p:sldLayoutId id="2147484006" r:id="rId28"/>
    <p:sldLayoutId id="2147484007" r:id="rId29"/>
    <p:sldLayoutId id="2147483962" r:id="rId30"/>
    <p:sldLayoutId id="2147483963" r:id="rId3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0" kern="1200" cap="none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SzPct val="120000"/>
        <a:buFont typeface="Verdana" panose="020B0604030504040204" pitchFamily="34" charset="0"/>
        <a:buChar char="›"/>
        <a:defRPr sz="1800" b="0" kern="1200">
          <a:solidFill>
            <a:schemeClr val="bg1"/>
          </a:solidFill>
          <a:latin typeface="+mn-lt"/>
          <a:ea typeface="+mn-ea"/>
          <a:cs typeface="+mn-cs"/>
        </a:defRPr>
      </a:lvl1pPr>
      <a:lvl2pPr marL="4572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bg2"/>
        </a:buClr>
        <a:buSzPct val="100000"/>
        <a:buFont typeface="Wingdings" pitchFamily="2" charset="2"/>
        <a:buChar char="§"/>
        <a:defRPr lang="en-US" sz="1600" kern="1200" dirty="0" smtClean="0">
          <a:solidFill>
            <a:schemeClr val="bg1"/>
          </a:solidFill>
          <a:latin typeface="+mn-lt"/>
          <a:ea typeface="+mn-ea"/>
          <a:cs typeface="+mn-cs"/>
        </a:defRPr>
      </a:lvl2pPr>
      <a:lvl3pPr marL="6858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300"/>
        </a:spcAft>
        <a:buClr>
          <a:schemeClr val="bg2"/>
        </a:buClr>
        <a:buFont typeface="System Font Regular"/>
        <a:buChar char="›"/>
        <a:defRPr lang="en-US" sz="1400" kern="1200" dirty="0" smtClean="0">
          <a:solidFill>
            <a:schemeClr val="bg1"/>
          </a:solidFill>
          <a:latin typeface="+mn-lt"/>
          <a:ea typeface="+mn-ea"/>
          <a:cs typeface="+mn-cs"/>
        </a:defRPr>
      </a:lvl3pPr>
      <a:lvl4pPr marL="914400" indent="-228600" algn="l" defTabSz="6858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chemeClr val="bg2"/>
        </a:buClr>
        <a:buFont typeface="Arial" panose="020B0604020202020204" pitchFamily="34" charset="0"/>
        <a:buChar char="•"/>
        <a:defRPr lang="en-US" sz="1200" kern="1200" dirty="0" smtClean="0">
          <a:solidFill>
            <a:schemeClr val="bg1"/>
          </a:solidFill>
          <a:latin typeface="+mn-lt"/>
          <a:ea typeface="+mn-ea"/>
          <a:cs typeface="+mn-cs"/>
        </a:defRPr>
      </a:lvl4pPr>
      <a:lvl5pPr marL="11430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bg2"/>
        </a:buClr>
        <a:buFont typeface="System Font Regular"/>
        <a:buChar char="-"/>
        <a:defRPr lang="en-US" sz="1100" kern="1200" dirty="0" smtClean="0">
          <a:solidFill>
            <a:schemeClr val="bg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64">
          <p15:clr>
            <a:srgbClr val="F26B43"/>
          </p15:clr>
        </p15:guide>
        <p15:guide id="3" orient="horz" pos="256" userDrawn="1">
          <p15:clr>
            <a:srgbClr val="F26B43"/>
          </p15:clr>
        </p15:guide>
        <p15:guide id="6" orient="horz" pos="3888">
          <p15:clr>
            <a:srgbClr val="F26B43"/>
          </p15:clr>
        </p15:guide>
        <p15:guide id="8" orient="horz" pos="826" userDrawn="1">
          <p15:clr>
            <a:srgbClr val="F26B43"/>
          </p15:clr>
        </p15:guide>
        <p15:guide id="9" orient="horz" pos="7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aviationweek.com/business-aviation/safety-ops-regulation/gps-needs-toughen-or-get-trampled-down" TargetMode="Externa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49FA560-D63F-48C6-8256-41F52F9F07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3671" y="1910281"/>
            <a:ext cx="10370909" cy="1652139"/>
          </a:xfrm>
        </p:spPr>
        <p:txBody>
          <a:bodyPr/>
          <a:lstStyle/>
          <a:p>
            <a:r>
              <a:rPr lang="en-US" sz="2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Operator views on NR-NTN priorities for 5GAdv for Rel-20</a:t>
            </a:r>
            <a:br>
              <a:rPr lang="en-US" sz="2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en-US" sz="2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(RAN1 led topics)</a:t>
            </a:r>
            <a:br>
              <a:rPr lang="en-US" sz="2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endParaRPr lang="en-US" b="1" i="1" dirty="0">
              <a:solidFill>
                <a:srgbClr val="0070C0"/>
              </a:solidFill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3C33897-3B4D-4B1E-BB5D-AEFEE23D06F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43671" y="3562421"/>
            <a:ext cx="7216383" cy="887476"/>
          </a:xfrm>
        </p:spPr>
        <p:txBody>
          <a:bodyPr>
            <a:normAutofit/>
          </a:bodyPr>
          <a:lstStyle/>
          <a:p>
            <a:r>
              <a:rPr lang="en-US" sz="2800" dirty="0" err="1">
                <a:solidFill>
                  <a:schemeClr val="accent1"/>
                </a:solidFill>
              </a:rPr>
              <a:t>Viasat</a:t>
            </a:r>
            <a:r>
              <a:rPr lang="en-US" sz="2800" dirty="0">
                <a:solidFill>
                  <a:schemeClr val="accent1"/>
                </a:solidFill>
              </a:rPr>
              <a:t>, Inmarsat</a:t>
            </a:r>
            <a:endParaRPr lang="en-US" sz="2800" dirty="0">
              <a:solidFill>
                <a:schemeClr val="accent1"/>
              </a:solidFill>
              <a:cs typeface="Arial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D40C29B-2415-47D2-B192-1DD256EBDC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3672" y="190417"/>
            <a:ext cx="10466671" cy="1462351"/>
          </a:xfrm>
        </p:spPr>
        <p:txBody>
          <a:bodyPr>
            <a:normAutofit fontScale="92500"/>
          </a:bodyPr>
          <a:lstStyle/>
          <a:p>
            <a:r>
              <a:rPr lang="en-GB" dirty="0"/>
              <a:t>3GPP TSG RAN #108, Prague</a:t>
            </a:r>
          </a:p>
          <a:p>
            <a:r>
              <a:rPr lang="en-GB" dirty="0"/>
              <a:t>Agenda:  15.1.5 (Rel-20 RAN1 led proposals: Non-Terrestrial Networks (NTN) for NR Phase 4)</a:t>
            </a:r>
          </a:p>
          <a:p>
            <a:r>
              <a:rPr lang="en-GB" dirty="0"/>
              <a:t>TDOC: 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RP-251707</a:t>
            </a:r>
            <a:r>
              <a:rPr lang="en-US" dirty="0"/>
              <a:t> </a:t>
            </a:r>
            <a:endParaRPr lang="en-GB" dirty="0"/>
          </a:p>
          <a:p>
            <a:r>
              <a:rPr lang="en-GB" dirty="0"/>
              <a:t>For: discussion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DF9D4D1-7F88-E247-99FC-752B6FD162E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420027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2F876E3-6E6B-3260-4DB0-FCED9B5FF664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GNSS free NR-NTN</a:t>
            </a:r>
          </a:p>
          <a:p>
            <a:pPr lvl="1"/>
            <a:r>
              <a:rPr lang="en-US" dirty="0"/>
              <a:t>Justification</a:t>
            </a:r>
          </a:p>
          <a:p>
            <a:pPr lvl="2"/>
            <a:r>
              <a:rPr lang="en-US" dirty="0"/>
              <a:t>GPS/GNSS denials, spoofing has become common.</a:t>
            </a:r>
          </a:p>
          <a:p>
            <a:pPr lvl="3"/>
            <a:r>
              <a:rPr lang="en-US" i="1" dirty="0"/>
              <a:t>In 2024, there were as many as 700 daily GPS jamming and spoofing incidents, according to an analysis of ADS-B reports by Switzerland’s Zurich University of Applied Sciences (ZHAW). The Swiss institution recorded 41,000 GPS spoofing events from Aug. 15 to Sept. 15 last year.</a:t>
            </a:r>
          </a:p>
          <a:p>
            <a:pPr lvl="4"/>
            <a:r>
              <a:rPr lang="en-US" dirty="0"/>
              <a:t>Source: </a:t>
            </a:r>
            <a:r>
              <a:rPr lang="en-US" dirty="0">
                <a:hlinkClick r:id="rId2"/>
              </a:rPr>
              <a:t>https://aviationweek.com/business-aviation/safety-ops-regulation/gps-needs-toughen-or-get-trampled-down</a:t>
            </a:r>
            <a:endParaRPr lang="en-US" dirty="0"/>
          </a:p>
          <a:p>
            <a:pPr lvl="2"/>
            <a:r>
              <a:rPr lang="en-US" dirty="0"/>
              <a:t>Equipment needed for jamming GPS is cheap and commonly available</a:t>
            </a:r>
          </a:p>
          <a:p>
            <a:pPr lvl="1"/>
            <a:r>
              <a:rPr lang="en-US" dirty="0"/>
              <a:t>NR-NTN will be used by many customers to ensure ubiquitous connectivity</a:t>
            </a:r>
          </a:p>
          <a:p>
            <a:r>
              <a:rPr lang="en-US" dirty="0"/>
              <a:t>Conclusion from RAN#107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457200" lvl="2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C51C8D-99F4-F004-AFFF-A8BAA266ABE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AFBBFC-AD30-F3A8-CF94-9F434233925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E75AC09-2362-D04E-A263-565F22FAF7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Highest priority item for Rel-20 5GA (RAN1 led): NR-NTN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04A6157-F806-4E6A-0249-D3791F5FCB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8" y="4171823"/>
            <a:ext cx="12192000" cy="215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3932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D7FBEFA-FFFD-EAF2-D908-96D296CDE066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Proposal 1:</a:t>
            </a:r>
          </a:p>
          <a:p>
            <a:pPr lvl="1"/>
            <a:r>
              <a:rPr lang="en-US" dirty="0"/>
              <a:t>RAN#108 to approve a 6month study phase to be followed by a possible normative phase that</a:t>
            </a:r>
          </a:p>
          <a:p>
            <a:pPr lvl="2"/>
            <a:r>
              <a:rPr lang="en-US" dirty="0"/>
              <a:t>Studies the feasibility of a GNSS free NR-NTN operation without requiring a new silicon eco-system</a:t>
            </a:r>
          </a:p>
          <a:p>
            <a:pPr lvl="2"/>
            <a:r>
              <a:rPr lang="en-US" dirty="0"/>
              <a:t>Studies frequency and timing adjustment during both initial access and in connected mode</a:t>
            </a:r>
          </a:p>
          <a:p>
            <a:pPr lvl="2"/>
            <a:r>
              <a:rPr lang="en-US" dirty="0"/>
              <a:t>Consider the co-existence of legacy and new UEs in the same satellite beam</a:t>
            </a:r>
          </a:p>
          <a:p>
            <a:pPr lvl="2"/>
            <a:r>
              <a:rPr lang="en-US" dirty="0"/>
              <a:t>Study the performance of signaling without GNSS measurements</a:t>
            </a:r>
          </a:p>
          <a:p>
            <a:pPr lvl="2"/>
            <a:r>
              <a:rPr lang="en-US" dirty="0"/>
              <a:t>Study GNSS free NR-NTN for both NGSO and </a:t>
            </a:r>
            <a:r>
              <a:rPr lang="en-US"/>
              <a:t>GSO constellations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206FCFD-BA1D-6734-E62D-CD88CAACFB4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4DB794-31DF-1911-142C-00A44AFA9DAD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00978FF-BB02-BE64-8624-CD8387AEC2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</a:p>
        </p:txBody>
      </p:sp>
    </p:spTree>
    <p:extLst>
      <p:ext uri="{BB962C8B-B14F-4D97-AF65-F5344CB8AC3E}">
        <p14:creationId xmlns:p14="http://schemas.microsoft.com/office/powerpoint/2010/main" val="2137203605"/>
      </p:ext>
    </p:extLst>
  </p:cSld>
  <p:clrMapOvr>
    <a:masterClrMapping/>
  </p:clrMapOvr>
</p:sld>
</file>

<file path=ppt/theme/theme1.xml><?xml version="1.0" encoding="utf-8"?>
<a:theme xmlns:a="http://schemas.openxmlformats.org/drawingml/2006/main" name="Light Theme">
  <a:themeElements>
    <a:clrScheme name="Viasat Rebrand Color Scheme (2020) 1">
      <a:dk1>
        <a:srgbClr val="000000"/>
      </a:dk1>
      <a:lt1>
        <a:srgbClr val="FFFFFF"/>
      </a:lt1>
      <a:dk2>
        <a:srgbClr val="202E39"/>
      </a:dk2>
      <a:lt2>
        <a:srgbClr val="C8C8C8"/>
      </a:lt2>
      <a:accent1>
        <a:srgbClr val="009DE0"/>
      </a:accent1>
      <a:accent2>
        <a:srgbClr val="BED733"/>
      </a:accent2>
      <a:accent3>
        <a:srgbClr val="003F73"/>
      </a:accent3>
      <a:accent4>
        <a:srgbClr val="014656"/>
      </a:accent4>
      <a:accent5>
        <a:srgbClr val="5EA215"/>
      </a:accent5>
      <a:accent6>
        <a:srgbClr val="EF8201"/>
      </a:accent6>
      <a:hlink>
        <a:srgbClr val="009FE3"/>
      </a:hlink>
      <a:folHlink>
        <a:srgbClr val="999999"/>
      </a:folHlink>
    </a:clrScheme>
    <a:fontScheme name="Custom 10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 defTabSz="685800">
          <a:defRPr b="1" dirty="0">
            <a:solidFill>
              <a:schemeClr val="bg1"/>
            </a:solidFill>
            <a:latin typeface="+mj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1">
              <a:lumMod val="8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 anchorCtr="0">
        <a:noAutofit/>
      </a:bodyPr>
      <a:lstStyle>
        <a:defPPr marL="228600" indent="-228600" algn="l" defTabSz="685800" rtl="0" eaLnBrk="1" latinLnBrk="0" hangingPunct="1">
          <a:lnSpc>
            <a:spcPct val="100000"/>
          </a:lnSpc>
          <a:spcBef>
            <a:spcPts val="600"/>
          </a:spcBef>
          <a:spcAft>
            <a:spcPts val="600"/>
          </a:spcAft>
          <a:buClr>
            <a:schemeClr val="accent2"/>
          </a:buClr>
          <a:buSzPct val="120000"/>
          <a:buFont typeface="Verdana" panose="020B0604030504040204" pitchFamily="34" charset="0"/>
          <a:buChar char="›"/>
          <a:defRPr sz="1800" b="0" kern="1200" dirty="0" smtClean="0">
            <a:solidFill>
              <a:schemeClr val="tx2"/>
            </a:solidFill>
            <a:latin typeface="+mn-l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ark Theme">
  <a:themeElements>
    <a:clrScheme name="Viasat Rebrand Color Scheme (2020) 1">
      <a:dk1>
        <a:srgbClr val="000000"/>
      </a:dk1>
      <a:lt1>
        <a:srgbClr val="FFFFFF"/>
      </a:lt1>
      <a:dk2>
        <a:srgbClr val="202E39"/>
      </a:dk2>
      <a:lt2>
        <a:srgbClr val="C8C8C8"/>
      </a:lt2>
      <a:accent1>
        <a:srgbClr val="009DE0"/>
      </a:accent1>
      <a:accent2>
        <a:srgbClr val="BED733"/>
      </a:accent2>
      <a:accent3>
        <a:srgbClr val="003F73"/>
      </a:accent3>
      <a:accent4>
        <a:srgbClr val="014656"/>
      </a:accent4>
      <a:accent5>
        <a:srgbClr val="5EA215"/>
      </a:accent5>
      <a:accent6>
        <a:srgbClr val="EF8201"/>
      </a:accent6>
      <a:hlink>
        <a:srgbClr val="009FE3"/>
      </a:hlink>
      <a:folHlink>
        <a:srgbClr val="999999"/>
      </a:folHlink>
    </a:clrScheme>
    <a:fontScheme name="Custom 10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 defTabSz="685800">
          <a:defRPr b="1" dirty="0">
            <a:solidFill>
              <a:schemeClr val="bg1"/>
            </a:solidFill>
            <a:latin typeface="+mj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1">
              <a:lumMod val="8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 anchorCtr="0">
        <a:noAutofit/>
      </a:bodyPr>
      <a:lstStyle>
        <a:defPPr marL="228600" indent="-228600" algn="l" defTabSz="685800" rtl="0" eaLnBrk="1" latinLnBrk="0" hangingPunct="1">
          <a:lnSpc>
            <a:spcPct val="100000"/>
          </a:lnSpc>
          <a:spcBef>
            <a:spcPts val="600"/>
          </a:spcBef>
          <a:spcAft>
            <a:spcPts val="600"/>
          </a:spcAft>
          <a:buClr>
            <a:schemeClr val="accent2"/>
          </a:buClr>
          <a:buSzPct val="120000"/>
          <a:buFont typeface="Verdana" panose="020B0604030504040204" pitchFamily="34" charset="0"/>
          <a:buChar char="›"/>
          <a:defRPr sz="1800" b="0" kern="1200" dirty="0" err="1" smtClean="0">
            <a:solidFill>
              <a:schemeClr val="bg1"/>
            </a:solidFill>
            <a:latin typeface="+mn-l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673DCB3EAB6744E8B59C8861C1C17B0" ma:contentTypeVersion="3" ma:contentTypeDescription="Create a new document." ma:contentTypeScope="" ma:versionID="833848e54bf5b8c801520783291454b9">
  <xsd:schema xmlns:xsd="http://www.w3.org/2001/XMLSchema" xmlns:xs="http://www.w3.org/2001/XMLSchema" xmlns:p="http://schemas.microsoft.com/office/2006/metadata/properties" xmlns:ns2="a6b4c727-c9ee-4551-808f-f60803fab9c0" targetNamespace="http://schemas.microsoft.com/office/2006/metadata/properties" ma:root="true" ma:fieldsID="0c20d2399c5f809ec2bd86dde196e9bc" ns2:_="">
    <xsd:import namespace="a6b4c727-c9ee-4551-808f-f60803fab9c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b4c727-c9ee-4551-808f-f60803fab9c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8154D18-EC69-463D-9332-2F3339CCC62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27045BE-C99D-48F5-B905-7DD58B9DBAD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6b4c727-c9ee-4551-808f-f60803fab9c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4A1C244-4453-4D01-9DE9-D0B563C546C8}">
  <ds:schemaRefs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schemas.microsoft.com/office/infopath/2007/PartnerControls"/>
    <ds:schemaRef ds:uri="01937097-ea5c-4b50-9eaf-a66f35faa9f9"/>
    <ds:schemaRef ds:uri="http://schemas.microsoft.com/office/2006/documentManagement/types"/>
    <ds:schemaRef ds:uri="http://www.w3.org/XML/1998/namespace"/>
    <ds:schemaRef ds:uri="http://purl.org/dc/terms/"/>
  </ds:schemaRefs>
</ds:datastoreItem>
</file>

<file path=docMetadata/LabelInfo.xml><?xml version="1.0" encoding="utf-8"?>
<clbl:labelList xmlns:clbl="http://schemas.microsoft.com/office/2020/mipLabelMetadata">
  <clbl:label id="{215603bf-d331-4615-a04c-c64506795477}" enabled="1" method="Privileged" siteId="{43eba056-5ca4-4871-89ac-bdd09160ce7e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55322</TotalTime>
  <Words>257</Words>
  <Application>Microsoft Office PowerPoint</Application>
  <PresentationFormat>Widescreen</PresentationFormat>
  <Paragraphs>29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</vt:lpstr>
      <vt:lpstr>Calibri</vt:lpstr>
      <vt:lpstr>System Font Regular</vt:lpstr>
      <vt:lpstr>Verdana</vt:lpstr>
      <vt:lpstr>Wingdings</vt:lpstr>
      <vt:lpstr>Light Theme</vt:lpstr>
      <vt:lpstr>Dark Theme</vt:lpstr>
      <vt:lpstr>Operator views on NR-NTN priorities for 5GAdv for Rel-20 (RAN1 led topics) </vt:lpstr>
      <vt:lpstr>Highest priority item for Rel-20 5GA (RAN1 led): NR-NTN</vt:lpstr>
      <vt:lpstr>Proposals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Viasat, Inc.</dc:creator>
  <cp:keywords/>
  <dc:description/>
  <cp:lastModifiedBy>Das, Nandan</cp:lastModifiedBy>
  <cp:revision>664</cp:revision>
  <dcterms:created xsi:type="dcterms:W3CDTF">2017-07-28T19:18:52Z</dcterms:created>
  <dcterms:modified xsi:type="dcterms:W3CDTF">2025-06-02T13:54:35Z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lassification">
    <vt:lpwstr>Classification goes here</vt:lpwstr>
  </property>
  <property fmtid="{D5CDD505-2E9C-101B-9397-08002B2CF9AE}" pid="3" name="MediaServiceImageTags">
    <vt:lpwstr/>
  </property>
  <property fmtid="{D5CDD505-2E9C-101B-9397-08002B2CF9AE}" pid="4" name="ContentTypeId">
    <vt:lpwstr>0x0101002673DCB3EAB6744E8B59C8861C1C17B0</vt:lpwstr>
  </property>
  <property fmtid="{D5CDD505-2E9C-101B-9397-08002B2CF9AE}" pid="5" name="ClassificationContentMarkingHeaderText">
    <vt:lpwstr>HIGHLY CONFIDENTIAL</vt:lpwstr>
  </property>
  <property fmtid="{D5CDD505-2E9C-101B-9397-08002B2CF9AE}" pid="6" name="ClassificationContentMarkingFooterLocations">
    <vt:lpwstr>Light Theme:7\Dark Theme:3</vt:lpwstr>
  </property>
  <property fmtid="{D5CDD505-2E9C-101B-9397-08002B2CF9AE}" pid="7" name="ClassificationContentMarkingFooterText">
    <vt:lpwstr>PUBLIC</vt:lpwstr>
  </property>
</Properties>
</file>