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94" r:id="rId5"/>
  </p:sldMasterIdLst>
  <p:notesMasterIdLst>
    <p:notesMasterId r:id="rId14"/>
  </p:notesMasterIdLst>
  <p:handoutMasterIdLst>
    <p:handoutMasterId r:id="rId15"/>
  </p:handoutMasterIdLst>
  <p:sldIdLst>
    <p:sldId id="259" r:id="rId6"/>
    <p:sldId id="261" r:id="rId7"/>
    <p:sldId id="258" r:id="rId8"/>
    <p:sldId id="263" r:id="rId9"/>
    <p:sldId id="262" r:id="rId10"/>
    <p:sldId id="264" r:id="rId11"/>
    <p:sldId id="265" r:id="rId12"/>
    <p:sldId id="260" r:id="rId13"/>
  </p:sldIdLst>
  <p:sldSz cx="9144000" cy="5148263"/>
  <p:notesSz cx="6858000" cy="9144000"/>
  <p:defaultTextStyle>
    <a:defPPr>
      <a:defRPr lang="en-US"/>
    </a:defPPr>
    <a:lvl1pPr marL="0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91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983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974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966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957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949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940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932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F04624"/>
    <a:srgbClr val="FFB448"/>
    <a:srgbClr val="716F6F"/>
    <a:srgbClr val="58626E"/>
    <a:srgbClr val="C3C5CC"/>
    <a:srgbClr val="5D6672"/>
    <a:srgbClr val="1F1F23"/>
    <a:srgbClr val="123B63"/>
    <a:srgbClr val="3EAE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5177A9-6FC9-47E7-B81F-065DEB9507BF}" v="1" dt="2025-06-02T11:09:45.5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50"/>
    <p:restoredTop sz="96327"/>
  </p:normalViewPr>
  <p:slideViewPr>
    <p:cSldViewPr snapToGrid="0">
      <p:cViewPr varScale="1">
        <p:scale>
          <a:sx n="91" d="100"/>
          <a:sy n="91" d="100"/>
        </p:scale>
        <p:origin x="82" y="29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 Beelde, Brecht" userId="b784ef73-4c18-4fbe-bb24-a158923892eb" providerId="ADAL" clId="{B85177A9-6FC9-47E7-B81F-065DEB9507BF}"/>
    <pc:docChg chg="custSel mod modSld">
      <pc:chgData name="De Beelde, Brecht" userId="b784ef73-4c18-4fbe-bb24-a158923892eb" providerId="ADAL" clId="{B85177A9-6FC9-47E7-B81F-065DEB9507BF}" dt="2025-06-02T11:09:22.391" v="60"/>
      <pc:docMkLst>
        <pc:docMk/>
      </pc:docMkLst>
      <pc:sldChg chg="modSp mod">
        <pc:chgData name="De Beelde, Brecht" userId="b784ef73-4c18-4fbe-bb24-a158923892eb" providerId="ADAL" clId="{B85177A9-6FC9-47E7-B81F-065DEB9507BF}" dt="2025-06-02T10:18:36.956" v="58" actId="20577"/>
        <pc:sldMkLst>
          <pc:docMk/>
          <pc:sldMk cId="2011002059" sldId="263"/>
        </pc:sldMkLst>
        <pc:spChg chg="mod">
          <ac:chgData name="De Beelde, Brecht" userId="b784ef73-4c18-4fbe-bb24-a158923892eb" providerId="ADAL" clId="{B85177A9-6FC9-47E7-B81F-065DEB9507BF}" dt="2025-06-02T10:18:36.956" v="58" actId="20577"/>
          <ac:spMkLst>
            <pc:docMk/>
            <pc:sldMk cId="2011002059" sldId="263"/>
            <ac:spMk id="3" creationId="{6B282BA6-1CC3-77C6-1CA4-3D6551B22F50}"/>
          </ac:spMkLst>
        </pc:spChg>
      </pc:sldChg>
      <pc:sldChg chg="modSp mod">
        <pc:chgData name="De Beelde, Brecht" userId="b784ef73-4c18-4fbe-bb24-a158923892eb" providerId="ADAL" clId="{B85177A9-6FC9-47E7-B81F-065DEB9507BF}" dt="2025-06-02T10:21:06.058" v="59" actId="20577"/>
        <pc:sldMkLst>
          <pc:docMk/>
          <pc:sldMk cId="1177093133" sldId="264"/>
        </pc:sldMkLst>
        <pc:spChg chg="mod">
          <ac:chgData name="De Beelde, Brecht" userId="b784ef73-4c18-4fbe-bb24-a158923892eb" providerId="ADAL" clId="{B85177A9-6FC9-47E7-B81F-065DEB9507BF}" dt="2025-06-02T10:21:06.058" v="59" actId="20577"/>
          <ac:spMkLst>
            <pc:docMk/>
            <pc:sldMk cId="1177093133" sldId="264"/>
            <ac:spMk id="3" creationId="{6B282BA6-1CC3-77C6-1CA4-3D6551B22F5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B9A3764-F59B-AB07-EE9F-C7C09E8B241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BB2D7E-8679-103A-1472-736C3F055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A8B0BB-EA69-ED4E-AA57-B1E2E41805DE}" type="datetimeFigureOut">
              <a:rPr lang="en-US" smtClean="0"/>
              <a:t>6/2/2025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2ABC62-1BE2-97E8-23EC-72D865DD3F9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67D1F5-E1A3-9483-0D11-A35B66B846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FDD70E-405C-3F42-B3D1-CACCE6C24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5013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F64E5F-2F2B-C64D-983A-596EF6A9CA2C}" type="datetimeFigureOut">
              <a:rPr lang="en-US" smtClean="0"/>
              <a:t>6/2/2025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88C3F-7EE7-714F-8C4E-B672D1ACDB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485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91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983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974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966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957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949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940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932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y -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9D62271-327B-70FD-BC77-42104BF35EA6}"/>
              </a:ext>
            </a:extLst>
          </p:cNvPr>
          <p:cNvSpPr/>
          <p:nvPr userDrawn="1"/>
        </p:nvSpPr>
        <p:spPr>
          <a:xfrm>
            <a:off x="0" y="973530"/>
            <a:ext cx="9144000" cy="41699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4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CC82D9-F72E-C8DC-E95A-6254C0E85C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BDFA9E8-A285-802E-7A5C-F8B2ED0967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7DDEC35-877D-932A-1652-5DD55745FAB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5143" y="1402511"/>
            <a:ext cx="6474989" cy="2494017"/>
          </a:xfrm>
        </p:spPr>
        <p:txBody>
          <a:bodyPr>
            <a:normAutofit/>
          </a:bodyPr>
          <a:lstStyle>
            <a:lvl1pPr marL="0" indent="0">
              <a:buClr>
                <a:srgbClr val="404040"/>
              </a:buClr>
              <a:buNone/>
              <a:defRPr sz="1400" b="0" baseline="0">
                <a:solidFill>
                  <a:srgbClr val="404040"/>
                </a:solidFill>
              </a:defRPr>
            </a:lvl1pPr>
            <a:lvl2pPr>
              <a:spcBef>
                <a:spcPts val="1350"/>
              </a:spcBef>
              <a:buClr>
                <a:srgbClr val="404040"/>
              </a:buClr>
              <a:defRPr sz="1200">
                <a:solidFill>
                  <a:srgbClr val="404040"/>
                </a:solidFill>
              </a:defRPr>
            </a:lvl2pPr>
            <a:lvl3pPr marL="900113" indent="-214313">
              <a:spcBef>
                <a:spcPts val="1350"/>
              </a:spcBef>
              <a:buClr>
                <a:srgbClr val="58626E"/>
              </a:buClr>
              <a:buFont typeface="Arial" panose="020B0604020202020204" pitchFamily="34" charset="0"/>
              <a:buChar char="•"/>
              <a:defRPr sz="1050">
                <a:solidFill>
                  <a:srgbClr val="1F1F23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553349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cutive Quote Slide -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A6D7DB0D-8A19-0DFA-23F2-5031672397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44563"/>
            <a:ext cx="9144000" cy="42037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70A1657-E05E-5046-5808-A578BC228C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6744" y="2632363"/>
            <a:ext cx="5333580" cy="74602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– </a:t>
            </a:r>
            <a:br>
              <a:rPr lang="en-US" dirty="0"/>
            </a:br>
            <a:r>
              <a:rPr lang="en-US" dirty="0"/>
              <a:t>author of quote</a:t>
            </a:r>
          </a:p>
        </p:txBody>
      </p: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DF865C2F-8E06-EAA2-A2C0-205580B3E5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6744" y="4603558"/>
            <a:ext cx="4128680" cy="19620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7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ST Engineering </a:t>
            </a:r>
            <a:r>
              <a:rPr lang="en-US" dirty="0" err="1"/>
              <a:t>iDirect</a:t>
            </a:r>
            <a:r>
              <a:rPr lang="en-US" dirty="0"/>
              <a:t> classified document, for internal use only - placeholder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F15BBD7F-CD1E-C3C8-6279-0399885CC5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6744" y="1597505"/>
            <a:ext cx="5333580" cy="9766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5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“Click to edit quote text”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AC0E2D2-D1A3-6B45-9CF4-3F64C8BEAC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37697" y="1505151"/>
            <a:ext cx="2189560" cy="2137959"/>
          </a:xfrm>
          <a:prstGeom prst="ellipse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</a:lstStyle>
          <a:p>
            <a:r>
              <a:rPr lang="en-US" dirty="0"/>
              <a:t>Click icon to add headshot image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F96BC8B-B227-C5F1-BA21-707B08951CF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E440EA1-463C-A613-E35C-202D51CE8F3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2113" y="378799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3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ing the future - Gra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97667FA5-2545-9AE3-F95F-BD49FABE86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0637"/>
            <a:ext cx="9144000" cy="51689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831E29-6ACA-E06D-DE02-56A8BFC12F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1233" y="1867131"/>
            <a:ext cx="5821535" cy="14140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A7ABD47-E02F-6996-54C7-AB27791A0D7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719" y="378473"/>
            <a:ext cx="1410964" cy="26555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421292C-4284-84F1-1314-9C5F79A8FD6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600"/>
            <a:ext cx="1760215" cy="2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4621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4287B33-6374-5B11-4A3C-22AFBF4B10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44563"/>
            <a:ext cx="9144000" cy="4203700"/>
          </a:xfrm>
          <a:prstGeom prst="rect">
            <a:avLst/>
          </a:prstGeom>
        </p:spPr>
      </p:pic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19DECBDE-0622-C85F-4066-3BAF9CB411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05210" y="2632363"/>
            <a:ext cx="5333580" cy="7460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Thank you!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08D563B-573A-2320-617A-A6AA1677F7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4EEA5A6-F17E-7D7F-E85B-F42E3E5923E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2113" y="378799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9406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Hea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2B59F01-E2F1-875C-A61E-4E95477463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0637"/>
            <a:ext cx="9144000" cy="51689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70A1657-E05E-5046-5808-A578BC228C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6744" y="1885363"/>
            <a:ext cx="6797279" cy="7460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7A44CE0-9D8F-F311-177B-6A3F260D3B6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6744" y="2635168"/>
            <a:ext cx="6797279" cy="4332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5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F988C26-1092-4C1C-A768-F32EC7DD71E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719" y="378473"/>
            <a:ext cx="1410964" cy="26555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7CBCD0F-534A-5DF3-8147-47CCE1B545E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600"/>
            <a:ext cx="1760215" cy="274573"/>
          </a:xfrm>
          <a:prstGeom prst="rect">
            <a:avLst/>
          </a:prstGeom>
        </p:spPr>
      </p:pic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5A074F1E-F155-E228-533A-49A7079073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6744" y="4603558"/>
            <a:ext cx="4128680" cy="19620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7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ST Engineering </a:t>
            </a:r>
            <a:r>
              <a:rPr lang="en-US" dirty="0" err="1"/>
              <a:t>iDirect</a:t>
            </a:r>
            <a:r>
              <a:rPr lang="en-US" dirty="0"/>
              <a:t> classified document, for internal use only - placeholder</a:t>
            </a:r>
          </a:p>
        </p:txBody>
      </p:sp>
    </p:spTree>
    <p:extLst>
      <p:ext uri="{BB962C8B-B14F-4D97-AF65-F5344CB8AC3E}">
        <p14:creationId xmlns:p14="http://schemas.microsoft.com/office/powerpoint/2010/main" val="39676111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- He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A87890A0-20D4-A09D-948E-ABE76A3528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44563"/>
            <a:ext cx="9144000" cy="42037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70A1657-E05E-5046-5808-A578BC228C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6744" y="2632363"/>
            <a:ext cx="5333580" cy="74602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Transition Slide Text </a:t>
            </a:r>
          </a:p>
        </p:txBody>
      </p: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DF865C2F-8E06-EAA2-A2C0-205580B3E5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6744" y="4603558"/>
            <a:ext cx="4128680" cy="19620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7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ST Engineering </a:t>
            </a:r>
            <a:r>
              <a:rPr lang="en-US" dirty="0" err="1"/>
              <a:t>iDirect</a:t>
            </a:r>
            <a:r>
              <a:rPr lang="en-US" dirty="0"/>
              <a:t> classified document, for internal use only - placeholder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F7C715B-9A08-6928-9539-547CB17D55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FEB5655-CE86-8214-C7E0-58E6981C6E2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2113" y="378799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6545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- He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754EA34-DDE9-C6F5-E111-004013A576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1"/>
            <a:ext cx="2981804" cy="5148072"/>
          </a:xfrm>
          <a:prstGeom prst="rect">
            <a:avLst/>
          </a:prstGeom>
        </p:spPr>
      </p:pic>
      <p:sp>
        <p:nvSpPr>
          <p:cNvPr id="24" name="Title 7">
            <a:extLst>
              <a:ext uri="{FF2B5EF4-FFF2-40B4-BE49-F238E27FC236}">
                <a16:creationId xmlns:a16="http://schemas.microsoft.com/office/drawing/2014/main" id="{72643308-CDEB-579C-448A-815AB8758E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0030" y="1372692"/>
            <a:ext cx="2653392" cy="830997"/>
          </a:xfrm>
        </p:spPr>
        <p:txBody>
          <a:bodyPr wrap="square" anchor="t" anchorCtr="0">
            <a:spAutoFit/>
          </a:bodyPr>
          <a:lstStyle>
            <a:lvl1pPr>
              <a:lnSpc>
                <a:spcPct val="100000"/>
              </a:lnSpc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Opening Slide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79026627-AD39-B45B-F24D-126652700A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0706" y="1372691"/>
            <a:ext cx="5091172" cy="3258328"/>
          </a:xfrm>
        </p:spPr>
        <p:txBody>
          <a:bodyPr/>
          <a:lstStyle>
            <a:lvl1pPr marL="0" indent="0">
              <a:buNone/>
              <a:defRPr sz="1500" b="0" baseline="0">
                <a:solidFill>
                  <a:srgbClr val="404040"/>
                </a:solidFill>
              </a:defRPr>
            </a:lvl1pPr>
            <a:lvl2pPr>
              <a:spcBef>
                <a:spcPts val="1350"/>
              </a:spcBef>
              <a:buClr>
                <a:srgbClr val="58626E"/>
              </a:buClr>
              <a:defRPr sz="1200">
                <a:solidFill>
                  <a:srgbClr val="404040"/>
                </a:solidFill>
              </a:defRPr>
            </a:lvl2pPr>
            <a:lvl3pPr marL="900113" indent="-214313">
              <a:spcBef>
                <a:spcPts val="1350"/>
              </a:spcBef>
              <a:buClr>
                <a:srgbClr val="58626E"/>
              </a:buClr>
              <a:buFont typeface="Arial" panose="020B0604020202020204" pitchFamily="34" charset="0"/>
              <a:buChar char="•"/>
              <a:defRPr sz="1050">
                <a:solidFill>
                  <a:srgbClr val="404040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Insert a section introduction here</a:t>
            </a:r>
          </a:p>
          <a:p>
            <a:pPr lvl="0"/>
            <a:endParaRPr lang="en-US" dirty="0"/>
          </a:p>
          <a:p>
            <a:pPr lvl="1"/>
            <a:r>
              <a:rPr lang="en-US" dirty="0"/>
              <a:t>Main point 1</a:t>
            </a:r>
          </a:p>
          <a:p>
            <a:pPr lvl="1"/>
            <a:r>
              <a:rPr lang="en-US" dirty="0"/>
              <a:t>Main point 2</a:t>
            </a:r>
          </a:p>
          <a:p>
            <a:pPr lvl="1"/>
            <a:r>
              <a:rPr lang="en-US" dirty="0"/>
              <a:t>Main point 3</a:t>
            </a:r>
          </a:p>
          <a:p>
            <a:pPr lvl="2"/>
            <a:r>
              <a:rPr lang="en-US" dirty="0"/>
              <a:t>Sub-point </a:t>
            </a:r>
          </a:p>
          <a:p>
            <a:pPr lvl="2"/>
            <a:r>
              <a:rPr lang="en-US" dirty="0"/>
              <a:t>Sub-point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C4AECF-FBFB-32EB-7AF7-57924EF2C6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F5447D6-A7EA-6D0E-9437-7F5589BA7C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6047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UP Slide - He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A1A7EA1-E8AB-1381-6081-9702D749AD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74131"/>
            <a:ext cx="9144000" cy="342900"/>
          </a:xfrm>
          <a:prstGeom prst="rect">
            <a:avLst/>
          </a:prstGeom>
        </p:spPr>
      </p:pic>
      <p:sp>
        <p:nvSpPr>
          <p:cNvPr id="20" name="Picture Placeholder 18">
            <a:extLst>
              <a:ext uri="{FF2B5EF4-FFF2-40B4-BE49-F238E27FC236}">
                <a16:creationId xmlns:a16="http://schemas.microsoft.com/office/drawing/2014/main" id="{211D9B39-0787-0864-478F-D5F9D9803B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872" y="1123681"/>
            <a:ext cx="1817370" cy="1441514"/>
          </a:xfrm>
        </p:spPr>
        <p:txBody>
          <a:bodyPr/>
          <a:lstStyle>
            <a:lvl1pPr marL="0" indent="0">
              <a:buNone/>
              <a:defRPr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Picture Placeholder 18">
            <a:extLst>
              <a:ext uri="{FF2B5EF4-FFF2-40B4-BE49-F238E27FC236}">
                <a16:creationId xmlns:a16="http://schemas.microsoft.com/office/drawing/2014/main" id="{85EE563F-5C94-B118-9D46-3605E245AA7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33338" y="1123681"/>
            <a:ext cx="1817370" cy="1441514"/>
          </a:xfrm>
        </p:spPr>
        <p:txBody>
          <a:bodyPr/>
          <a:lstStyle>
            <a:lvl1pPr marL="0" indent="0">
              <a:buNone/>
              <a:defRPr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Picture Placeholder 18">
            <a:extLst>
              <a:ext uri="{FF2B5EF4-FFF2-40B4-BE49-F238E27FC236}">
                <a16:creationId xmlns:a16="http://schemas.microsoft.com/office/drawing/2014/main" id="{78F284A1-134B-7467-80AC-F1EF00FAF5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60805" y="1123681"/>
            <a:ext cx="1817370" cy="1441514"/>
          </a:xfrm>
        </p:spPr>
        <p:txBody>
          <a:bodyPr/>
          <a:lstStyle>
            <a:lvl1pPr marL="0" indent="0">
              <a:buNone/>
              <a:defRPr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Picture Placeholder 18">
            <a:extLst>
              <a:ext uri="{FF2B5EF4-FFF2-40B4-BE49-F238E27FC236}">
                <a16:creationId xmlns:a16="http://schemas.microsoft.com/office/drawing/2014/main" id="{7FD5225C-3257-5A80-199F-43A034D9EFF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88271" y="1123681"/>
            <a:ext cx="1817370" cy="1441514"/>
          </a:xfrm>
        </p:spPr>
        <p:txBody>
          <a:bodyPr/>
          <a:lstStyle>
            <a:lvl1pPr marL="0" indent="0">
              <a:buNone/>
              <a:defRPr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Picture Placeholder 18">
            <a:extLst>
              <a:ext uri="{FF2B5EF4-FFF2-40B4-BE49-F238E27FC236}">
                <a16:creationId xmlns:a16="http://schemas.microsoft.com/office/drawing/2014/main" id="{27EDF518-96BB-7F4E-F92A-1AD196874F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15739" y="1123681"/>
            <a:ext cx="1817370" cy="1441514"/>
          </a:xfrm>
        </p:spPr>
        <p:txBody>
          <a:bodyPr/>
          <a:lstStyle>
            <a:lvl1pPr marL="0" indent="0">
              <a:buNone/>
              <a:defRPr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1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AEDBB0A3-2A03-7882-F50C-53CC65D2D0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0036" y="3200141"/>
            <a:ext cx="1468272" cy="1604730"/>
          </a:xfrm>
        </p:spPr>
        <p:txBody>
          <a:bodyPr>
            <a:normAutofit/>
          </a:bodyPr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90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sz="1050" b="0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Placeholder 26">
            <a:extLst>
              <a:ext uri="{FF2B5EF4-FFF2-40B4-BE49-F238E27FC236}">
                <a16:creationId xmlns:a16="http://schemas.microsoft.com/office/drawing/2014/main" id="{7650031F-33CA-3E27-6295-92648C5AB7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542110" y="3200141"/>
            <a:ext cx="1468272" cy="1604730"/>
          </a:xfrm>
        </p:spPr>
        <p:txBody>
          <a:bodyPr>
            <a:normAutofit/>
          </a:bodyPr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90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sz="1050" b="0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Placeholder 26">
            <a:extLst>
              <a:ext uri="{FF2B5EF4-FFF2-40B4-BE49-F238E27FC236}">
                <a16:creationId xmlns:a16="http://schemas.microsoft.com/office/drawing/2014/main" id="{DEE59054-AB09-A2A2-D9C5-4F3CC92C865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26593" y="3200140"/>
            <a:ext cx="1468272" cy="1604730"/>
          </a:xfrm>
        </p:spPr>
        <p:txBody>
          <a:bodyPr>
            <a:normAutofit/>
          </a:bodyPr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90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sz="1050" b="0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 Placeholder 26">
            <a:extLst>
              <a:ext uri="{FF2B5EF4-FFF2-40B4-BE49-F238E27FC236}">
                <a16:creationId xmlns:a16="http://schemas.microsoft.com/office/drawing/2014/main" id="{ED3B524A-422A-DAD8-5935-1F0FBB2FFB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911074" y="3200140"/>
            <a:ext cx="1468272" cy="1604730"/>
          </a:xfrm>
        </p:spPr>
        <p:txBody>
          <a:bodyPr>
            <a:normAutofit/>
          </a:bodyPr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90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sz="1050" b="0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ED1B922-B748-51C6-6961-117ACDB80B3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95555" y="3200140"/>
            <a:ext cx="1468272" cy="1604730"/>
          </a:xfrm>
        </p:spPr>
        <p:txBody>
          <a:bodyPr>
            <a:normAutofit/>
          </a:bodyPr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90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sz="1050" b="0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277338D6-CBD6-1D49-548C-C62C73784F7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066" y="2643341"/>
            <a:ext cx="1659242" cy="214181"/>
          </a:xfrm>
        </p:spPr>
        <p:txBody>
          <a:bodyPr>
            <a:normAutofit/>
          </a:bodyPr>
          <a:lstStyle>
            <a:lvl1pPr marL="0" indent="0" algn="ctr">
              <a:buNone/>
              <a:defRPr sz="1200" b="0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sz="1050" b="1" dirty="0"/>
              <a:t>Market</a:t>
            </a:r>
            <a:endParaRPr lang="en-US" dirty="0"/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753D11B-ECD5-6C2C-101B-0D549D6A71B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15722" y="2643341"/>
            <a:ext cx="1659242" cy="214181"/>
          </a:xfrm>
        </p:spPr>
        <p:txBody>
          <a:bodyPr>
            <a:normAutofit/>
          </a:bodyPr>
          <a:lstStyle>
            <a:lvl1pPr marL="0" indent="0" algn="ctr">
              <a:buNone/>
              <a:defRPr sz="1200" b="0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sz="1050" b="1" dirty="0"/>
              <a:t>Market</a:t>
            </a:r>
            <a:endParaRPr lang="en-US" dirty="0"/>
          </a:p>
        </p:txBody>
      </p:sp>
      <p:sp>
        <p:nvSpPr>
          <p:cNvPr id="38" name="Text Placeholder 35">
            <a:extLst>
              <a:ext uri="{FF2B5EF4-FFF2-40B4-BE49-F238E27FC236}">
                <a16:creationId xmlns:a16="http://schemas.microsoft.com/office/drawing/2014/main" id="{2044B343-A528-ADD7-8058-8A575D39401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742379" y="2643341"/>
            <a:ext cx="1659242" cy="214181"/>
          </a:xfrm>
        </p:spPr>
        <p:txBody>
          <a:bodyPr>
            <a:normAutofit/>
          </a:bodyPr>
          <a:lstStyle>
            <a:lvl1pPr marL="0" indent="0" algn="ctr">
              <a:buNone/>
              <a:defRPr sz="1200" b="0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sz="1050" b="1" dirty="0"/>
              <a:t>Market</a:t>
            </a:r>
            <a:endParaRPr lang="en-US" dirty="0"/>
          </a:p>
        </p:txBody>
      </p:sp>
      <p:sp>
        <p:nvSpPr>
          <p:cNvPr id="39" name="Text Placeholder 35">
            <a:extLst>
              <a:ext uri="{FF2B5EF4-FFF2-40B4-BE49-F238E27FC236}">
                <a16:creationId xmlns:a16="http://schemas.microsoft.com/office/drawing/2014/main" id="{16EB2502-E1ED-2D05-5240-2DF3436A9E5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569036" y="2643341"/>
            <a:ext cx="1659242" cy="214181"/>
          </a:xfrm>
        </p:spPr>
        <p:txBody>
          <a:bodyPr>
            <a:normAutofit/>
          </a:bodyPr>
          <a:lstStyle>
            <a:lvl1pPr marL="0" indent="0" algn="ctr">
              <a:buNone/>
              <a:defRPr sz="1200" b="0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sz="1050" b="1" dirty="0"/>
              <a:t>Market</a:t>
            </a:r>
            <a:endParaRPr lang="en-US" dirty="0"/>
          </a:p>
        </p:txBody>
      </p:sp>
      <p:sp>
        <p:nvSpPr>
          <p:cNvPr id="40" name="Text Placeholder 35">
            <a:extLst>
              <a:ext uri="{FF2B5EF4-FFF2-40B4-BE49-F238E27FC236}">
                <a16:creationId xmlns:a16="http://schemas.microsoft.com/office/drawing/2014/main" id="{4BBFA437-5AD4-9105-3F1D-C6248686FFA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95693" y="2643341"/>
            <a:ext cx="1659242" cy="214181"/>
          </a:xfrm>
        </p:spPr>
        <p:txBody>
          <a:bodyPr>
            <a:normAutofit/>
          </a:bodyPr>
          <a:lstStyle>
            <a:lvl1pPr marL="0" indent="0" algn="ctr">
              <a:buNone/>
              <a:defRPr sz="1200" b="0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sz="1050" b="1" dirty="0"/>
              <a:t>Market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DE88B8-4D86-4BFF-4443-04EB2D6D0A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3299477-094F-3822-3FCC-7E9641A27F1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2691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UP Alt - He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B2656BB-A756-53DF-1AC5-B52CFA27C2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81664"/>
            <a:ext cx="9144000" cy="342900"/>
          </a:xfrm>
          <a:prstGeom prst="rect">
            <a:avLst/>
          </a:prstGeom>
        </p:spPr>
      </p:pic>
      <p:sp>
        <p:nvSpPr>
          <p:cNvPr id="12" name="직사각형 45">
            <a:extLst>
              <a:ext uri="{FF2B5EF4-FFF2-40B4-BE49-F238E27FC236}">
                <a16:creationId xmlns:a16="http://schemas.microsoft.com/office/drawing/2014/main" id="{C56C9DD4-553E-1A15-01F7-5D4C28170324}"/>
              </a:ext>
            </a:extLst>
          </p:cNvPr>
          <p:cNvSpPr/>
          <p:nvPr userDrawn="1"/>
        </p:nvSpPr>
        <p:spPr bwMode="auto">
          <a:xfrm flipV="1">
            <a:off x="594202" y="1766511"/>
            <a:ext cx="1526375" cy="1318175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1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AA068A6-E893-AC63-9C7A-3402101CED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5133" y="1849218"/>
            <a:ext cx="1371600" cy="1142706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en-US" sz="9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Section title text</a:t>
            </a:r>
            <a:b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Sub-text</a:t>
            </a:r>
          </a:p>
          <a:p>
            <a:pPr lvl="0"/>
            <a:endParaRPr lang="en-US" dirty="0"/>
          </a:p>
        </p:txBody>
      </p:sp>
      <p:sp>
        <p:nvSpPr>
          <p:cNvPr id="17" name="직사각형 45">
            <a:extLst>
              <a:ext uri="{FF2B5EF4-FFF2-40B4-BE49-F238E27FC236}">
                <a16:creationId xmlns:a16="http://schemas.microsoft.com/office/drawing/2014/main" id="{269086B0-D318-BB31-53B3-7157DA0B66A6}"/>
              </a:ext>
            </a:extLst>
          </p:cNvPr>
          <p:cNvSpPr/>
          <p:nvPr userDrawn="1"/>
        </p:nvSpPr>
        <p:spPr bwMode="auto">
          <a:xfrm flipV="1">
            <a:off x="2201507" y="1766510"/>
            <a:ext cx="1526375" cy="1318175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B1DE34E-8526-4F60-2404-4BFA577E2F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82438" y="1849217"/>
            <a:ext cx="1371600" cy="1142706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en-US" sz="9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Section title text</a:t>
            </a:r>
            <a:b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Sub-text</a:t>
            </a:r>
          </a:p>
          <a:p>
            <a:pPr lvl="0"/>
            <a:endParaRPr lang="en-US" dirty="0"/>
          </a:p>
        </p:txBody>
      </p:sp>
      <p:sp>
        <p:nvSpPr>
          <p:cNvPr id="20" name="직사각형 45">
            <a:extLst>
              <a:ext uri="{FF2B5EF4-FFF2-40B4-BE49-F238E27FC236}">
                <a16:creationId xmlns:a16="http://schemas.microsoft.com/office/drawing/2014/main" id="{FFE3AE00-D286-272F-53BE-DD410753935C}"/>
              </a:ext>
            </a:extLst>
          </p:cNvPr>
          <p:cNvSpPr/>
          <p:nvPr userDrawn="1"/>
        </p:nvSpPr>
        <p:spPr bwMode="auto">
          <a:xfrm flipV="1">
            <a:off x="3808813" y="1757676"/>
            <a:ext cx="1526375" cy="1318175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3357F80D-10D6-9128-44D4-BD1E474987F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89744" y="1840383"/>
            <a:ext cx="1371600" cy="1142706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en-US" sz="9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Section title text</a:t>
            </a:r>
            <a:b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Sub-text</a:t>
            </a:r>
          </a:p>
          <a:p>
            <a:pPr lvl="0"/>
            <a:endParaRPr lang="en-US" dirty="0"/>
          </a:p>
        </p:txBody>
      </p:sp>
      <p:sp>
        <p:nvSpPr>
          <p:cNvPr id="23" name="직사각형 45">
            <a:extLst>
              <a:ext uri="{FF2B5EF4-FFF2-40B4-BE49-F238E27FC236}">
                <a16:creationId xmlns:a16="http://schemas.microsoft.com/office/drawing/2014/main" id="{2F20C157-788B-701F-49C0-4F6A417650AB}"/>
              </a:ext>
            </a:extLst>
          </p:cNvPr>
          <p:cNvSpPr/>
          <p:nvPr userDrawn="1"/>
        </p:nvSpPr>
        <p:spPr bwMode="auto">
          <a:xfrm flipV="1">
            <a:off x="5416118" y="1757676"/>
            <a:ext cx="1526375" cy="1318175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C2D2CB6A-6DA9-074D-9475-B17FD5B10D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97049" y="1840383"/>
            <a:ext cx="1371600" cy="1142706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en-US" sz="9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Section title text</a:t>
            </a:r>
            <a:b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Sub-text</a:t>
            </a:r>
          </a:p>
          <a:p>
            <a:pPr lvl="0"/>
            <a:endParaRPr lang="en-US" dirty="0"/>
          </a:p>
        </p:txBody>
      </p:sp>
      <p:sp>
        <p:nvSpPr>
          <p:cNvPr id="26" name="직사각형 45">
            <a:extLst>
              <a:ext uri="{FF2B5EF4-FFF2-40B4-BE49-F238E27FC236}">
                <a16:creationId xmlns:a16="http://schemas.microsoft.com/office/drawing/2014/main" id="{A6F9326C-68EF-7A9A-CFA7-880E38293D39}"/>
              </a:ext>
            </a:extLst>
          </p:cNvPr>
          <p:cNvSpPr/>
          <p:nvPr userDrawn="1"/>
        </p:nvSpPr>
        <p:spPr bwMode="auto">
          <a:xfrm flipV="1">
            <a:off x="7018789" y="1757676"/>
            <a:ext cx="1526375" cy="1318175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3C9F04EA-714D-DAAB-9F3E-1173A986181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99720" y="1840383"/>
            <a:ext cx="1371600" cy="1142706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en-US" sz="9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Section title text</a:t>
            </a:r>
            <a:b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Sub-text</a:t>
            </a:r>
          </a:p>
          <a:p>
            <a:pPr lvl="0"/>
            <a:endParaRPr lang="en-US" dirty="0"/>
          </a:p>
        </p:txBody>
      </p:sp>
      <p:sp>
        <p:nvSpPr>
          <p:cNvPr id="30" name="Picture Placeholder 18">
            <a:extLst>
              <a:ext uri="{FF2B5EF4-FFF2-40B4-BE49-F238E27FC236}">
                <a16:creationId xmlns:a16="http://schemas.microsoft.com/office/drawing/2014/main" id="{BE7AE12D-D0DB-2C97-66AE-122FBEACF1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4202" y="3354953"/>
            <a:ext cx="1526375" cy="80337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Placeholder 18">
            <a:extLst>
              <a:ext uri="{FF2B5EF4-FFF2-40B4-BE49-F238E27FC236}">
                <a16:creationId xmlns:a16="http://schemas.microsoft.com/office/drawing/2014/main" id="{328820DA-EDC2-CCAF-0BBF-0ABF5992851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201507" y="3354953"/>
            <a:ext cx="1526375" cy="80337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Picture Placeholder 18">
            <a:extLst>
              <a:ext uri="{FF2B5EF4-FFF2-40B4-BE49-F238E27FC236}">
                <a16:creationId xmlns:a16="http://schemas.microsoft.com/office/drawing/2014/main" id="{7E87EF21-79A1-F1CE-B914-A798AD1B1A7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808813" y="3354953"/>
            <a:ext cx="1526375" cy="80337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Placeholder 18">
            <a:extLst>
              <a:ext uri="{FF2B5EF4-FFF2-40B4-BE49-F238E27FC236}">
                <a16:creationId xmlns:a16="http://schemas.microsoft.com/office/drawing/2014/main" id="{FEDA36B7-51AB-2897-C160-F98AF5FC28F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416118" y="3354953"/>
            <a:ext cx="1526375" cy="80337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4" name="Picture Placeholder 18">
            <a:extLst>
              <a:ext uri="{FF2B5EF4-FFF2-40B4-BE49-F238E27FC236}">
                <a16:creationId xmlns:a16="http://schemas.microsoft.com/office/drawing/2014/main" id="{55569E66-2104-4A1A-8885-FA1E798BD50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018789" y="3354953"/>
            <a:ext cx="1526375" cy="80337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CF2E291-10A8-AD3E-5430-C4DF2355CBB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08196" y="837398"/>
            <a:ext cx="8236744" cy="287398"/>
          </a:xfrm>
        </p:spPr>
        <p:txBody>
          <a:bodyPr>
            <a:normAutofit/>
          </a:bodyPr>
          <a:lstStyle>
            <a:lvl1pPr marL="0" indent="0">
              <a:buNone/>
              <a:defRPr sz="15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here to edit sub-title text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0E166A-ACA8-C69A-3480-E4C4F99E98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913B194-A4E0-8682-907C-47080BF0A90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5833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 and Image Slide - He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C7BF0FB-2E0E-44E8-50E4-88988D3851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81664"/>
            <a:ext cx="9144000" cy="3429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1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7092F5F4-C86E-9458-74D6-18D3E2B7388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8654" y="1518821"/>
            <a:ext cx="4988719" cy="3286049"/>
          </a:xfrm>
        </p:spPr>
        <p:txBody>
          <a:bodyPr/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105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3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4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5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6</a:t>
            </a:r>
          </a:p>
        </p:txBody>
      </p:sp>
      <p:sp>
        <p:nvSpPr>
          <p:cNvPr id="7" name="Picture Placeholder 1">
            <a:extLst>
              <a:ext uri="{FF2B5EF4-FFF2-40B4-BE49-F238E27FC236}">
                <a16:creationId xmlns:a16="http://schemas.microsoft.com/office/drawing/2014/main" id="{5D4F275A-E9BC-BC9E-1A29-84CCF85849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77541" y="1123258"/>
            <a:ext cx="3066459" cy="4025005"/>
          </a:xfrm>
        </p:spPr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F4B84F-A428-B37F-B7E4-8D1251D92A3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08196" y="837398"/>
            <a:ext cx="8236744" cy="287398"/>
          </a:xfrm>
        </p:spPr>
        <p:txBody>
          <a:bodyPr>
            <a:normAutofit/>
          </a:bodyPr>
          <a:lstStyle>
            <a:lvl1pPr marL="0" indent="0">
              <a:buNone/>
              <a:defRPr sz="15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here to edit sub-title text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6284B7E-565E-6095-61BD-08A7BD0C78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E8E964D-65DB-04BF-6BD8-4690691DF2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1690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UP Title+Image+List - He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22D3908-09D3-2D28-9127-A9F3C39B9A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81664"/>
            <a:ext cx="9144000" cy="3429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1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418190A4-9001-7CDB-5A88-F2DD15FC727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999" y="1607246"/>
            <a:ext cx="1753992" cy="1478004"/>
          </a:xfrm>
        </p:spPr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57E3E660-2A86-0DCA-8C94-B2474F90A21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93861" y="1607246"/>
            <a:ext cx="1753992" cy="1478004"/>
          </a:xfrm>
        </p:spPr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45D2043F-9AF9-8753-027B-E488FD07F42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54723" y="1607246"/>
            <a:ext cx="1753992" cy="1478004"/>
          </a:xfrm>
        </p:spPr>
      </p:sp>
      <p:sp>
        <p:nvSpPr>
          <p:cNvPr id="25" name="Text Placeholder 26">
            <a:extLst>
              <a:ext uri="{FF2B5EF4-FFF2-40B4-BE49-F238E27FC236}">
                <a16:creationId xmlns:a16="http://schemas.microsoft.com/office/drawing/2014/main" id="{13695798-3F7E-9576-2D2E-30A7C3A1651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9435" y="3210374"/>
            <a:ext cx="2111907" cy="1604730"/>
          </a:xfrm>
        </p:spPr>
        <p:txBody>
          <a:bodyPr/>
          <a:lstStyle>
            <a:lvl1pPr marL="636" marR="0" indent="0" algn="l" defTabSz="514312" rtl="0" eaLnBrk="1" fontAlgn="auto" latinLnBrk="0" hangingPunct="1">
              <a:lnSpc>
                <a:spcPct val="15000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None/>
              <a:tabLst/>
              <a:defRPr sz="900">
                <a:solidFill>
                  <a:schemeClr val="tx1"/>
                </a:solidFill>
              </a:defRPr>
            </a:lvl1pPr>
            <a:lvl2pPr>
              <a:defRPr sz="750"/>
            </a:lvl2pPr>
          </a:lstStyle>
          <a:p>
            <a:pPr marL="636" defTabSz="685749">
              <a:lnSpc>
                <a:spcPts val="1920"/>
              </a:lnSpc>
              <a:spcBef>
                <a:spcPts val="1200"/>
              </a:spcBef>
            </a:pPr>
            <a:r>
              <a:rPr lang="en-US" sz="1200" b="1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Header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1 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2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3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56E28A33-730B-5084-2BC6-5790565BDAA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08196" y="837398"/>
            <a:ext cx="8236744" cy="287398"/>
          </a:xfrm>
        </p:spPr>
        <p:txBody>
          <a:bodyPr>
            <a:normAutofit/>
          </a:bodyPr>
          <a:lstStyle>
            <a:lvl1pPr marL="0" indent="0">
              <a:buNone/>
              <a:defRPr sz="15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here to edit sub-title text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20BBC0D-6F6A-AD7D-4557-A2E670259D7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28396" y="1293299"/>
            <a:ext cx="1756172" cy="299124"/>
          </a:xfrm>
        </p:spPr>
        <p:txBody>
          <a:bodyPr>
            <a:normAutofit/>
          </a:bodyPr>
          <a:lstStyle>
            <a:lvl1pPr marL="0" indent="0" algn="ctr">
              <a:buNone/>
              <a:defRPr sz="1200" b="1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1200" b="1" i="0" dirty="0">
                <a:latin typeface="Arial" panose="020B0604020202020204" pitchFamily="34" charset="0"/>
                <a:cs typeface="Arial" panose="020B0604020202020204" pitchFamily="34" charset="0"/>
              </a:rPr>
              <a:t>Product Name</a:t>
            </a:r>
            <a:endParaRPr lang="en-US" dirty="0"/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9E408D53-5998-37F4-685B-42FD722B087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690449" y="1293298"/>
            <a:ext cx="1756172" cy="299124"/>
          </a:xfrm>
        </p:spPr>
        <p:txBody>
          <a:bodyPr>
            <a:normAutofit/>
          </a:bodyPr>
          <a:lstStyle>
            <a:lvl1pPr marL="0" indent="0" algn="ctr">
              <a:buNone/>
              <a:defRPr sz="1200" b="1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1200" b="1" i="0" dirty="0">
                <a:latin typeface="Arial" panose="020B0604020202020204" pitchFamily="34" charset="0"/>
                <a:cs typeface="Arial" panose="020B0604020202020204" pitchFamily="34" charset="0"/>
              </a:rPr>
              <a:t>Product Name</a:t>
            </a:r>
            <a:endParaRPr lang="en-US" dirty="0"/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240C14AB-4822-809C-8D4E-080274032F0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553633" y="1291120"/>
            <a:ext cx="1756172" cy="299124"/>
          </a:xfrm>
        </p:spPr>
        <p:txBody>
          <a:bodyPr>
            <a:normAutofit/>
          </a:bodyPr>
          <a:lstStyle>
            <a:lvl1pPr marL="0" indent="0" algn="ctr">
              <a:buNone/>
              <a:defRPr sz="1200" b="1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1200" b="1" i="0" dirty="0">
                <a:latin typeface="Arial" panose="020B0604020202020204" pitchFamily="34" charset="0"/>
                <a:cs typeface="Arial" panose="020B0604020202020204" pitchFamily="34" charset="0"/>
              </a:rPr>
              <a:t>Product Name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A7CC3F-B4B9-570D-31D4-342AA364C33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8747A1F-AB63-D1FE-153E-6DAFD96BEFF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  <p:sp>
        <p:nvSpPr>
          <p:cNvPr id="4" name="Text Placeholder 26">
            <a:extLst>
              <a:ext uri="{FF2B5EF4-FFF2-40B4-BE49-F238E27FC236}">
                <a16:creationId xmlns:a16="http://schemas.microsoft.com/office/drawing/2014/main" id="{5F347300-9BC4-A6F0-9960-C173673C042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494075" y="3210374"/>
            <a:ext cx="2111907" cy="1604730"/>
          </a:xfrm>
        </p:spPr>
        <p:txBody>
          <a:bodyPr/>
          <a:lstStyle>
            <a:lvl1pPr marL="636" marR="0" indent="0" algn="l" defTabSz="514312" rtl="0" eaLnBrk="1" fontAlgn="auto" latinLnBrk="0" hangingPunct="1">
              <a:lnSpc>
                <a:spcPct val="15000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None/>
              <a:tabLst/>
              <a:defRPr sz="900">
                <a:solidFill>
                  <a:schemeClr val="tx1"/>
                </a:solidFill>
              </a:defRPr>
            </a:lvl1pPr>
            <a:lvl2pPr>
              <a:defRPr sz="750"/>
            </a:lvl2pPr>
          </a:lstStyle>
          <a:p>
            <a:pPr marL="636" defTabSz="685749">
              <a:lnSpc>
                <a:spcPts val="1920"/>
              </a:lnSpc>
              <a:spcBef>
                <a:spcPts val="1200"/>
              </a:spcBef>
            </a:pPr>
            <a:r>
              <a:rPr lang="en-US" sz="1200" b="1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Header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1 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2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3</a:t>
            </a:r>
          </a:p>
        </p:txBody>
      </p:sp>
      <p:sp>
        <p:nvSpPr>
          <p:cNvPr id="6" name="Text Placeholder 26">
            <a:extLst>
              <a:ext uri="{FF2B5EF4-FFF2-40B4-BE49-F238E27FC236}">
                <a16:creationId xmlns:a16="http://schemas.microsoft.com/office/drawing/2014/main" id="{5B7EA8C9-99E3-8C2F-A7FC-D6B6D2B24C3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78591" y="3210374"/>
            <a:ext cx="2111907" cy="1604730"/>
          </a:xfrm>
        </p:spPr>
        <p:txBody>
          <a:bodyPr/>
          <a:lstStyle>
            <a:lvl1pPr marL="636" marR="0" indent="0" algn="l" defTabSz="514312" rtl="0" eaLnBrk="1" fontAlgn="auto" latinLnBrk="0" hangingPunct="1">
              <a:lnSpc>
                <a:spcPct val="15000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None/>
              <a:tabLst/>
              <a:defRPr sz="900">
                <a:solidFill>
                  <a:schemeClr val="tx1"/>
                </a:solidFill>
              </a:defRPr>
            </a:lvl1pPr>
            <a:lvl2pPr>
              <a:defRPr sz="750"/>
            </a:lvl2pPr>
          </a:lstStyle>
          <a:p>
            <a:pPr marL="636" defTabSz="685749">
              <a:lnSpc>
                <a:spcPts val="1920"/>
              </a:lnSpc>
              <a:spcBef>
                <a:spcPts val="1200"/>
              </a:spcBef>
            </a:pPr>
            <a:r>
              <a:rPr lang="en-US" sz="1200" b="1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Header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1 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2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3</a:t>
            </a:r>
          </a:p>
        </p:txBody>
      </p:sp>
    </p:spTree>
    <p:extLst>
      <p:ext uri="{BB962C8B-B14F-4D97-AF65-F5344CB8AC3E}">
        <p14:creationId xmlns:p14="http://schemas.microsoft.com/office/powerpoint/2010/main" val="213392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Gra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E4F1277C-BBF9-442C-3288-75542D01C6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0637"/>
            <a:ext cx="9144000" cy="51689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70A1657-E05E-5046-5808-A578BC228C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6744" y="1885363"/>
            <a:ext cx="6797279" cy="7460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7A44CE0-9D8F-F311-177B-6A3F260D3B6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6744" y="2635168"/>
            <a:ext cx="6797279" cy="4332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5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F988C26-1092-4C1C-A768-F32EC7DD71E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719" y="378473"/>
            <a:ext cx="1410964" cy="26555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7CBCD0F-534A-5DF3-8147-47CCE1B545E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600"/>
            <a:ext cx="1760215" cy="274573"/>
          </a:xfrm>
          <a:prstGeom prst="rect">
            <a:avLst/>
          </a:prstGeom>
        </p:spPr>
      </p:pic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5A074F1E-F155-E228-533A-49A7079073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6744" y="4603558"/>
            <a:ext cx="4128680" cy="19620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7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ST Engineering </a:t>
            </a:r>
            <a:r>
              <a:rPr lang="en-US" dirty="0" err="1"/>
              <a:t>iDirect</a:t>
            </a:r>
            <a:r>
              <a:rPr lang="en-US" dirty="0"/>
              <a:t> classified document, for internal use only - placeholder</a:t>
            </a:r>
          </a:p>
        </p:txBody>
      </p:sp>
    </p:spTree>
    <p:extLst>
      <p:ext uri="{BB962C8B-B14F-4D97-AF65-F5344CB8AC3E}">
        <p14:creationId xmlns:p14="http://schemas.microsoft.com/office/powerpoint/2010/main" val="23935528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s Slide - He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087FA4E-DE73-3F81-C169-22F71E51BC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81664"/>
            <a:ext cx="9144000" cy="3429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4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30" name="Picture Placeholder 18">
            <a:extLst>
              <a:ext uri="{FF2B5EF4-FFF2-40B4-BE49-F238E27FC236}">
                <a16:creationId xmlns:a16="http://schemas.microsoft.com/office/drawing/2014/main" id="{BE7AE12D-D0DB-2C97-66AE-122FBEACF1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7222" y="1433438"/>
            <a:ext cx="1720775" cy="981638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Placeholder 18">
            <a:extLst>
              <a:ext uri="{FF2B5EF4-FFF2-40B4-BE49-F238E27FC236}">
                <a16:creationId xmlns:a16="http://schemas.microsoft.com/office/drawing/2014/main" id="{328820DA-EDC2-CCAF-0BBF-0ABF5992851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7222" y="2574132"/>
            <a:ext cx="1720775" cy="2230738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42F0337D-DC62-44DF-6639-EBEBADEE39C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08196" y="837398"/>
            <a:ext cx="8236744" cy="287398"/>
          </a:xfrm>
        </p:spPr>
        <p:txBody>
          <a:bodyPr>
            <a:normAutofit/>
          </a:bodyPr>
          <a:lstStyle>
            <a:lvl1pPr marL="0" indent="0">
              <a:buNone/>
              <a:defRPr sz="15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here to edit sub-title text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AFE804-F46E-8797-7D2D-BB8BF7C0CA4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sp>
        <p:nvSpPr>
          <p:cNvPr id="2" name="직사각형 45">
            <a:extLst>
              <a:ext uri="{FF2B5EF4-FFF2-40B4-BE49-F238E27FC236}">
                <a16:creationId xmlns:a16="http://schemas.microsoft.com/office/drawing/2014/main" id="{5C09FAE5-1EAC-678C-343D-04C7F903F91C}"/>
              </a:ext>
            </a:extLst>
          </p:cNvPr>
          <p:cNvSpPr/>
          <p:nvPr userDrawn="1"/>
        </p:nvSpPr>
        <p:spPr bwMode="auto">
          <a:xfrm flipV="1">
            <a:off x="2515498" y="1423342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8F35B575-8E7E-5AB7-9E28-6059CBDC7B6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06390" y="1760388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63B3808C-3447-8CD2-5989-129A64506C7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606390" y="1498667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3" name="직사각형 45">
            <a:extLst>
              <a:ext uri="{FF2B5EF4-FFF2-40B4-BE49-F238E27FC236}">
                <a16:creationId xmlns:a16="http://schemas.microsoft.com/office/drawing/2014/main" id="{A4D39D33-6A7C-24D9-F221-E5B76D31B4FE}"/>
              </a:ext>
            </a:extLst>
          </p:cNvPr>
          <p:cNvSpPr/>
          <p:nvPr userDrawn="1"/>
        </p:nvSpPr>
        <p:spPr bwMode="auto">
          <a:xfrm flipV="1">
            <a:off x="2515498" y="2589710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423286DD-18C6-D529-5BEE-4E34C049F6E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606390" y="2926756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45576E09-C420-3534-9EA9-C07F886FFCB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606390" y="2665035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9" name="직사각형 45">
            <a:extLst>
              <a:ext uri="{FF2B5EF4-FFF2-40B4-BE49-F238E27FC236}">
                <a16:creationId xmlns:a16="http://schemas.microsoft.com/office/drawing/2014/main" id="{91DF6AA6-057D-9827-30D7-EF5637783A6A}"/>
              </a:ext>
            </a:extLst>
          </p:cNvPr>
          <p:cNvSpPr/>
          <p:nvPr userDrawn="1"/>
        </p:nvSpPr>
        <p:spPr bwMode="auto">
          <a:xfrm flipV="1">
            <a:off x="2515498" y="3764206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CC211313-04C9-6CB4-1425-24D18808F26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606390" y="4101252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A3E423E3-49C5-78A5-3534-485DCC367DA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606390" y="3839531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2" name="직사각형 45">
            <a:extLst>
              <a:ext uri="{FF2B5EF4-FFF2-40B4-BE49-F238E27FC236}">
                <a16:creationId xmlns:a16="http://schemas.microsoft.com/office/drawing/2014/main" id="{A2E3896E-1882-CBF4-7610-B168E24C85AC}"/>
              </a:ext>
            </a:extLst>
          </p:cNvPr>
          <p:cNvSpPr/>
          <p:nvPr userDrawn="1"/>
        </p:nvSpPr>
        <p:spPr bwMode="auto">
          <a:xfrm flipV="1">
            <a:off x="5662546" y="1423342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99D9FD10-2A2A-9732-4C2B-584289A3F700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753438" y="1760388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34" name="Text Placeholder 8">
            <a:extLst>
              <a:ext uri="{FF2B5EF4-FFF2-40B4-BE49-F238E27FC236}">
                <a16:creationId xmlns:a16="http://schemas.microsoft.com/office/drawing/2014/main" id="{F2C3A39A-49F2-E960-CFC9-5AE25E373DC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753438" y="1498667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5" name="직사각형 45">
            <a:extLst>
              <a:ext uri="{FF2B5EF4-FFF2-40B4-BE49-F238E27FC236}">
                <a16:creationId xmlns:a16="http://schemas.microsoft.com/office/drawing/2014/main" id="{EF9FE51C-C2D9-EACA-97E2-2B5B3A00BE27}"/>
              </a:ext>
            </a:extLst>
          </p:cNvPr>
          <p:cNvSpPr/>
          <p:nvPr userDrawn="1"/>
        </p:nvSpPr>
        <p:spPr bwMode="auto">
          <a:xfrm flipV="1">
            <a:off x="5662546" y="2589710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74319889-D92F-C5E0-C0F1-69F4F844B41C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753438" y="2926756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37" name="Text Placeholder 8">
            <a:extLst>
              <a:ext uri="{FF2B5EF4-FFF2-40B4-BE49-F238E27FC236}">
                <a16:creationId xmlns:a16="http://schemas.microsoft.com/office/drawing/2014/main" id="{77882F78-2C94-0ED0-7569-990102F97EF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5753438" y="2665035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8" name="직사각형 45">
            <a:extLst>
              <a:ext uri="{FF2B5EF4-FFF2-40B4-BE49-F238E27FC236}">
                <a16:creationId xmlns:a16="http://schemas.microsoft.com/office/drawing/2014/main" id="{9F04DBA3-EE11-81A8-75B6-E5C2BC68BFF3}"/>
              </a:ext>
            </a:extLst>
          </p:cNvPr>
          <p:cNvSpPr/>
          <p:nvPr userDrawn="1"/>
        </p:nvSpPr>
        <p:spPr bwMode="auto">
          <a:xfrm flipV="1">
            <a:off x="5662546" y="3764206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1050BD45-3383-DF4A-B653-FD6F7AF6006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753438" y="4101252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40" name="Text Placeholder 8">
            <a:extLst>
              <a:ext uri="{FF2B5EF4-FFF2-40B4-BE49-F238E27FC236}">
                <a16:creationId xmlns:a16="http://schemas.microsoft.com/office/drawing/2014/main" id="{365D0B54-EE91-8C5C-81A1-0B7FFEA10C4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753438" y="3839531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</p:spTree>
    <p:extLst>
      <p:ext uri="{BB962C8B-B14F-4D97-AF65-F5344CB8AC3E}">
        <p14:creationId xmlns:p14="http://schemas.microsoft.com/office/powerpoint/2010/main" val="5663717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cutive Quote Slide - He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5519508-CF52-E4ED-B845-4F6AFA8331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44563"/>
            <a:ext cx="9144000" cy="42037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70A1657-E05E-5046-5808-A578BC228C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6744" y="2632363"/>
            <a:ext cx="5333580" cy="74602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– </a:t>
            </a:r>
            <a:br>
              <a:rPr lang="en-US" dirty="0"/>
            </a:br>
            <a:r>
              <a:rPr lang="en-US" dirty="0"/>
              <a:t>author of quote</a:t>
            </a:r>
          </a:p>
        </p:txBody>
      </p: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DF865C2F-8E06-EAA2-A2C0-205580B3E5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6744" y="4603558"/>
            <a:ext cx="4128680" cy="19620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7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ST Engineering </a:t>
            </a:r>
            <a:r>
              <a:rPr lang="en-US" dirty="0" err="1"/>
              <a:t>iDirect</a:t>
            </a:r>
            <a:r>
              <a:rPr lang="en-US" dirty="0"/>
              <a:t> classified document, for internal use only - placeholder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F15BBD7F-CD1E-C3C8-6279-0399885CC5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6744" y="1597505"/>
            <a:ext cx="5333580" cy="9766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5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“Click to edit quote text”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AC0E2D2-D1A3-6B45-9CF4-3F64C8BEAC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37697" y="1505151"/>
            <a:ext cx="2189560" cy="2137959"/>
          </a:xfrm>
          <a:prstGeom prst="ellipse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</a:lstStyle>
          <a:p>
            <a:r>
              <a:rPr lang="en-US" dirty="0"/>
              <a:t>Click icon to add headshot image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F96BC8B-B227-C5F1-BA21-707B08951CF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E056CA-F4E8-48EA-2606-64AC629600F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2113" y="378799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0208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ing the future - hea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235D446-508A-8EF4-F024-10286C564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0637"/>
            <a:ext cx="9144000" cy="51689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831E29-6ACA-E06D-DE02-56A8BFC12F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1233" y="1867131"/>
            <a:ext cx="5821535" cy="14140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A7ABD47-E02F-6996-54C7-AB27791A0D7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719" y="378473"/>
            <a:ext cx="1410964" cy="26555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421292C-4284-84F1-1314-9C5F79A8FD6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600"/>
            <a:ext cx="1760215" cy="2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9035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He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687E24F-6231-39DA-F91D-9FC27EB8CE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44563"/>
            <a:ext cx="9144000" cy="4203700"/>
          </a:xfrm>
          <a:prstGeom prst="rect">
            <a:avLst/>
          </a:prstGeom>
        </p:spPr>
      </p:pic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19DECBDE-0622-C85F-4066-3BAF9CB411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05210" y="2632363"/>
            <a:ext cx="5333580" cy="7460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Thank you!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08D563B-573A-2320-617A-A6AA1677F7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334F260-2283-4A68-6365-7DD48EB84C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2113" y="378799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4762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- Emera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5591E7B3-1981-4F4D-D653-825E81E16E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0637"/>
            <a:ext cx="9144000" cy="51689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70A1657-E05E-5046-5808-A578BC228C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6744" y="1885363"/>
            <a:ext cx="6797279" cy="7460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7A44CE0-9D8F-F311-177B-6A3F260D3B6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6744" y="2635168"/>
            <a:ext cx="6797279" cy="4332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5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0A0CB6A9-F0EE-DCAA-AEFF-BAF9334E46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6744" y="4603558"/>
            <a:ext cx="4128680" cy="19620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7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ST Engineering </a:t>
            </a:r>
            <a:r>
              <a:rPr lang="en-US" dirty="0" err="1"/>
              <a:t>iDirect</a:t>
            </a:r>
            <a:r>
              <a:rPr lang="en-US" dirty="0"/>
              <a:t> classified document, for internal use only - placeholder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C4CD98-465D-D1AC-62C8-3188ACEFF52E}"/>
              </a:ext>
            </a:extLst>
          </p:cNvPr>
          <p:cNvSpPr txBox="1"/>
          <p:nvPr userDrawn="1"/>
        </p:nvSpPr>
        <p:spPr>
          <a:xfrm>
            <a:off x="-354523" y="3152948"/>
            <a:ext cx="184731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13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6B8C08-26B6-CF5D-32AC-901E8966882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719" y="378473"/>
            <a:ext cx="1410964" cy="2655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7C1596-046E-1451-A9FA-CE457E7420C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600"/>
            <a:ext cx="1760215" cy="2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5463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- Emera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052B275-0CEE-AC61-7281-C36BAE0961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44563"/>
            <a:ext cx="9144000" cy="42037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70A1657-E05E-5046-5808-A578BC228C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6744" y="2632363"/>
            <a:ext cx="5333580" cy="74602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Transition Slide Text 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65113F59-99F2-8E25-508C-3166C70A7E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6744" y="4603558"/>
            <a:ext cx="4128680" cy="19620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7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ST Engineering </a:t>
            </a:r>
            <a:r>
              <a:rPr lang="en-US" dirty="0" err="1"/>
              <a:t>iDirect</a:t>
            </a:r>
            <a:r>
              <a:rPr lang="en-US" dirty="0"/>
              <a:t> classified document, for internal use only - placeholder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9F1466C-94CB-2856-4573-1324F88EF2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F78A39-E948-6CB3-7BC8-E0D5837D5F8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2113" y="378799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3536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- Emera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background pattern&#10;&#10;Description automatically generated">
            <a:extLst>
              <a:ext uri="{FF2B5EF4-FFF2-40B4-BE49-F238E27FC236}">
                <a16:creationId xmlns:a16="http://schemas.microsoft.com/office/drawing/2014/main" id="{5519A934-EEE9-9B5E-C1AA-DA2791E7D8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1"/>
            <a:ext cx="2981804" cy="5148072"/>
          </a:xfrm>
          <a:prstGeom prst="rect">
            <a:avLst/>
          </a:prstGeom>
        </p:spPr>
      </p:pic>
      <p:sp>
        <p:nvSpPr>
          <p:cNvPr id="24" name="Title 7">
            <a:extLst>
              <a:ext uri="{FF2B5EF4-FFF2-40B4-BE49-F238E27FC236}">
                <a16:creationId xmlns:a16="http://schemas.microsoft.com/office/drawing/2014/main" id="{72643308-CDEB-579C-448A-815AB8758E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0030" y="1372692"/>
            <a:ext cx="2653392" cy="830997"/>
          </a:xfrm>
        </p:spPr>
        <p:txBody>
          <a:bodyPr wrap="square" anchor="t" anchorCtr="0">
            <a:spAutoFit/>
          </a:bodyPr>
          <a:lstStyle>
            <a:lvl1pPr>
              <a:lnSpc>
                <a:spcPct val="100000"/>
              </a:lnSpc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Opening Slide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79026627-AD39-B45B-F24D-126652700A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0706" y="1372691"/>
            <a:ext cx="5091172" cy="3258328"/>
          </a:xfrm>
        </p:spPr>
        <p:txBody>
          <a:bodyPr/>
          <a:lstStyle>
            <a:lvl1pPr marL="0" indent="0">
              <a:buClr>
                <a:srgbClr val="404040"/>
              </a:buClr>
              <a:buNone/>
              <a:defRPr sz="1500" b="0" baseline="0">
                <a:solidFill>
                  <a:srgbClr val="404040"/>
                </a:solidFill>
              </a:defRPr>
            </a:lvl1pPr>
            <a:lvl2pPr>
              <a:spcBef>
                <a:spcPts val="1350"/>
              </a:spcBef>
              <a:buClr>
                <a:srgbClr val="404040"/>
              </a:buClr>
              <a:defRPr sz="1200">
                <a:solidFill>
                  <a:srgbClr val="404040"/>
                </a:solidFill>
              </a:defRPr>
            </a:lvl2pPr>
            <a:lvl3pPr marL="900113" indent="-214313">
              <a:spcBef>
                <a:spcPts val="1350"/>
              </a:spcBef>
              <a:buClr>
                <a:srgbClr val="404040"/>
              </a:buClr>
              <a:buFont typeface="Arial" panose="020B0604020202020204" pitchFamily="34" charset="0"/>
              <a:buChar char="•"/>
              <a:defRPr sz="1050">
                <a:solidFill>
                  <a:srgbClr val="404040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Insert a section introduction here</a:t>
            </a:r>
          </a:p>
          <a:p>
            <a:pPr lvl="0"/>
            <a:endParaRPr lang="en-US" dirty="0"/>
          </a:p>
          <a:p>
            <a:pPr lvl="1"/>
            <a:r>
              <a:rPr lang="en-US" dirty="0"/>
              <a:t>Main point 1</a:t>
            </a:r>
          </a:p>
          <a:p>
            <a:pPr lvl="1"/>
            <a:r>
              <a:rPr lang="en-US" dirty="0"/>
              <a:t>Main point 2</a:t>
            </a:r>
          </a:p>
          <a:p>
            <a:pPr lvl="1"/>
            <a:r>
              <a:rPr lang="en-US" dirty="0"/>
              <a:t>Main point 3</a:t>
            </a:r>
          </a:p>
          <a:p>
            <a:pPr lvl="2"/>
            <a:r>
              <a:rPr lang="en-US" dirty="0"/>
              <a:t>Sub-point </a:t>
            </a:r>
          </a:p>
          <a:p>
            <a:pPr lvl="2"/>
            <a:r>
              <a:rPr lang="en-US" dirty="0"/>
              <a:t>Sub-point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2D3C0D-F5E1-EBE9-5040-2FA421BF2A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D6456C6-A318-5B0D-7198-728FA5CA2E5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295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UP Slide - Emera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F5F2531-D368-69F3-3DD8-D78253C323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74131"/>
            <a:ext cx="9144000" cy="342900"/>
          </a:xfrm>
          <a:prstGeom prst="rect">
            <a:avLst/>
          </a:prstGeom>
        </p:spPr>
      </p:pic>
      <p:sp>
        <p:nvSpPr>
          <p:cNvPr id="20" name="Picture Placeholder 18">
            <a:extLst>
              <a:ext uri="{FF2B5EF4-FFF2-40B4-BE49-F238E27FC236}">
                <a16:creationId xmlns:a16="http://schemas.microsoft.com/office/drawing/2014/main" id="{211D9B39-0787-0864-478F-D5F9D9803B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872" y="1123681"/>
            <a:ext cx="1817370" cy="1441514"/>
          </a:xfrm>
        </p:spPr>
        <p:txBody>
          <a:bodyPr/>
          <a:lstStyle>
            <a:lvl1pPr marL="0" indent="0">
              <a:buNone/>
              <a:defRPr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Picture Placeholder 18">
            <a:extLst>
              <a:ext uri="{FF2B5EF4-FFF2-40B4-BE49-F238E27FC236}">
                <a16:creationId xmlns:a16="http://schemas.microsoft.com/office/drawing/2014/main" id="{85EE563F-5C94-B118-9D46-3605E245AA7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33338" y="1123681"/>
            <a:ext cx="1817370" cy="1441514"/>
          </a:xfrm>
        </p:spPr>
        <p:txBody>
          <a:bodyPr/>
          <a:lstStyle>
            <a:lvl1pPr marL="0" indent="0">
              <a:buNone/>
              <a:defRPr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Picture Placeholder 18">
            <a:extLst>
              <a:ext uri="{FF2B5EF4-FFF2-40B4-BE49-F238E27FC236}">
                <a16:creationId xmlns:a16="http://schemas.microsoft.com/office/drawing/2014/main" id="{78F284A1-134B-7467-80AC-F1EF00FAF5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60805" y="1123681"/>
            <a:ext cx="1817370" cy="1441514"/>
          </a:xfrm>
        </p:spPr>
        <p:txBody>
          <a:bodyPr/>
          <a:lstStyle>
            <a:lvl1pPr marL="0" indent="0">
              <a:buNone/>
              <a:defRPr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Picture Placeholder 18">
            <a:extLst>
              <a:ext uri="{FF2B5EF4-FFF2-40B4-BE49-F238E27FC236}">
                <a16:creationId xmlns:a16="http://schemas.microsoft.com/office/drawing/2014/main" id="{7FD5225C-3257-5A80-199F-43A034D9EFF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88271" y="1123681"/>
            <a:ext cx="1817370" cy="1441514"/>
          </a:xfrm>
        </p:spPr>
        <p:txBody>
          <a:bodyPr/>
          <a:lstStyle>
            <a:lvl1pPr marL="0" indent="0">
              <a:buNone/>
              <a:defRPr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Picture Placeholder 18">
            <a:extLst>
              <a:ext uri="{FF2B5EF4-FFF2-40B4-BE49-F238E27FC236}">
                <a16:creationId xmlns:a16="http://schemas.microsoft.com/office/drawing/2014/main" id="{27EDF518-96BB-7F4E-F92A-1AD196874F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15739" y="1123681"/>
            <a:ext cx="1817370" cy="1441514"/>
          </a:xfrm>
        </p:spPr>
        <p:txBody>
          <a:bodyPr/>
          <a:lstStyle>
            <a:lvl1pPr marL="0" indent="0">
              <a:buNone/>
              <a:defRPr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1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AEDBB0A3-2A03-7882-F50C-53CC65D2D0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0036" y="3200141"/>
            <a:ext cx="1468272" cy="1604730"/>
          </a:xfrm>
        </p:spPr>
        <p:txBody>
          <a:bodyPr>
            <a:normAutofit/>
          </a:bodyPr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90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sz="1050" b="0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Placeholder 26">
            <a:extLst>
              <a:ext uri="{FF2B5EF4-FFF2-40B4-BE49-F238E27FC236}">
                <a16:creationId xmlns:a16="http://schemas.microsoft.com/office/drawing/2014/main" id="{7650031F-33CA-3E27-6295-92648C5AB7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542110" y="3200141"/>
            <a:ext cx="1468272" cy="1604730"/>
          </a:xfrm>
        </p:spPr>
        <p:txBody>
          <a:bodyPr>
            <a:normAutofit/>
          </a:bodyPr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90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sz="1050" b="0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Placeholder 26">
            <a:extLst>
              <a:ext uri="{FF2B5EF4-FFF2-40B4-BE49-F238E27FC236}">
                <a16:creationId xmlns:a16="http://schemas.microsoft.com/office/drawing/2014/main" id="{DEE59054-AB09-A2A2-D9C5-4F3CC92C865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26593" y="3200140"/>
            <a:ext cx="1468272" cy="1604730"/>
          </a:xfrm>
        </p:spPr>
        <p:txBody>
          <a:bodyPr>
            <a:normAutofit/>
          </a:bodyPr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90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sz="1050" b="0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 Placeholder 26">
            <a:extLst>
              <a:ext uri="{FF2B5EF4-FFF2-40B4-BE49-F238E27FC236}">
                <a16:creationId xmlns:a16="http://schemas.microsoft.com/office/drawing/2014/main" id="{ED3B524A-422A-DAD8-5935-1F0FBB2FFB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911074" y="3200140"/>
            <a:ext cx="1468272" cy="1604730"/>
          </a:xfrm>
        </p:spPr>
        <p:txBody>
          <a:bodyPr>
            <a:normAutofit/>
          </a:bodyPr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90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sz="1050" b="0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ED1B922-B748-51C6-6961-117ACDB80B3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95555" y="3200140"/>
            <a:ext cx="1468272" cy="1604730"/>
          </a:xfrm>
        </p:spPr>
        <p:txBody>
          <a:bodyPr>
            <a:normAutofit/>
          </a:bodyPr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90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sz="1050" b="0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Placeholder 35">
            <a:extLst>
              <a:ext uri="{FF2B5EF4-FFF2-40B4-BE49-F238E27FC236}">
                <a16:creationId xmlns:a16="http://schemas.microsoft.com/office/drawing/2014/main" id="{06A4D224-EDA1-5B0D-83A3-05A7B68F32F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066" y="2643341"/>
            <a:ext cx="1659242" cy="214181"/>
          </a:xfrm>
        </p:spPr>
        <p:txBody>
          <a:bodyPr>
            <a:normAutofit/>
          </a:bodyPr>
          <a:lstStyle>
            <a:lvl1pPr marL="0" indent="0" algn="ctr">
              <a:buNone/>
              <a:defRPr sz="1200" b="0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sz="1050" b="1" dirty="0"/>
              <a:t>Market</a:t>
            </a:r>
            <a:endParaRPr lang="en-US" dirty="0"/>
          </a:p>
        </p:txBody>
      </p:sp>
      <p:sp>
        <p:nvSpPr>
          <p:cNvPr id="31" name="Text Placeholder 35">
            <a:extLst>
              <a:ext uri="{FF2B5EF4-FFF2-40B4-BE49-F238E27FC236}">
                <a16:creationId xmlns:a16="http://schemas.microsoft.com/office/drawing/2014/main" id="{5677DBCB-EE4A-207F-69AA-68700600DDC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15722" y="2643341"/>
            <a:ext cx="1659242" cy="214181"/>
          </a:xfrm>
        </p:spPr>
        <p:txBody>
          <a:bodyPr>
            <a:normAutofit/>
          </a:bodyPr>
          <a:lstStyle>
            <a:lvl1pPr marL="0" indent="0" algn="ctr">
              <a:buNone/>
              <a:defRPr sz="1200" b="0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sz="1050" b="1" dirty="0"/>
              <a:t>Market</a:t>
            </a:r>
            <a:endParaRPr lang="en-US" dirty="0"/>
          </a:p>
        </p:txBody>
      </p:sp>
      <p:sp>
        <p:nvSpPr>
          <p:cNvPr id="33" name="Text Placeholder 35">
            <a:extLst>
              <a:ext uri="{FF2B5EF4-FFF2-40B4-BE49-F238E27FC236}">
                <a16:creationId xmlns:a16="http://schemas.microsoft.com/office/drawing/2014/main" id="{3B0830AC-55A2-2E0C-A36E-CFCF15AE00B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742379" y="2643341"/>
            <a:ext cx="1659242" cy="214181"/>
          </a:xfrm>
        </p:spPr>
        <p:txBody>
          <a:bodyPr>
            <a:normAutofit/>
          </a:bodyPr>
          <a:lstStyle>
            <a:lvl1pPr marL="0" indent="0" algn="ctr">
              <a:buNone/>
              <a:defRPr sz="1200" b="0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sz="1050" b="1" dirty="0"/>
              <a:t>Market</a:t>
            </a:r>
            <a:endParaRPr lang="en-US" dirty="0"/>
          </a:p>
        </p:txBody>
      </p:sp>
      <p:sp>
        <p:nvSpPr>
          <p:cNvPr id="34" name="Text Placeholder 35">
            <a:extLst>
              <a:ext uri="{FF2B5EF4-FFF2-40B4-BE49-F238E27FC236}">
                <a16:creationId xmlns:a16="http://schemas.microsoft.com/office/drawing/2014/main" id="{0DCDDB7B-BE9E-7BF2-AE3B-C2371099145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569036" y="2643341"/>
            <a:ext cx="1659242" cy="214181"/>
          </a:xfrm>
        </p:spPr>
        <p:txBody>
          <a:bodyPr>
            <a:normAutofit/>
          </a:bodyPr>
          <a:lstStyle>
            <a:lvl1pPr marL="0" indent="0" algn="ctr">
              <a:buNone/>
              <a:defRPr sz="1200" b="0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sz="1050" b="1" dirty="0"/>
              <a:t>Market</a:t>
            </a:r>
            <a:endParaRPr lang="en-US" dirty="0"/>
          </a:p>
        </p:txBody>
      </p:sp>
      <p:sp>
        <p:nvSpPr>
          <p:cNvPr id="35" name="Text Placeholder 35">
            <a:extLst>
              <a:ext uri="{FF2B5EF4-FFF2-40B4-BE49-F238E27FC236}">
                <a16:creationId xmlns:a16="http://schemas.microsoft.com/office/drawing/2014/main" id="{98B21C5F-C331-55DA-5335-13BC7E23004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95693" y="2643341"/>
            <a:ext cx="1659242" cy="214181"/>
          </a:xfrm>
        </p:spPr>
        <p:txBody>
          <a:bodyPr>
            <a:normAutofit/>
          </a:bodyPr>
          <a:lstStyle>
            <a:lvl1pPr marL="0" indent="0" algn="ctr">
              <a:buNone/>
              <a:defRPr sz="1200" b="0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sz="1050" b="1" dirty="0"/>
              <a:t>Market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55173E-B472-E595-605C-5CE5012A00F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C979546-DE81-159E-5150-B823729CE44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673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UP Alt - Emera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9BC53B2-A9DF-2E67-623A-24DF19DFBC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81664"/>
            <a:ext cx="9144000" cy="3429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1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12" name="직사각형 45">
            <a:extLst>
              <a:ext uri="{FF2B5EF4-FFF2-40B4-BE49-F238E27FC236}">
                <a16:creationId xmlns:a16="http://schemas.microsoft.com/office/drawing/2014/main" id="{C56C9DD4-553E-1A15-01F7-5D4C28170324}"/>
              </a:ext>
            </a:extLst>
          </p:cNvPr>
          <p:cNvSpPr/>
          <p:nvPr userDrawn="1"/>
        </p:nvSpPr>
        <p:spPr bwMode="auto">
          <a:xfrm flipV="1">
            <a:off x="594202" y="1766511"/>
            <a:ext cx="1526375" cy="1318175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AA068A6-E893-AC63-9C7A-3402101CED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5133" y="1849218"/>
            <a:ext cx="1371600" cy="1142706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en-US" sz="9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Section title text</a:t>
            </a:r>
            <a:b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Sub-text</a:t>
            </a:r>
          </a:p>
          <a:p>
            <a:pPr lvl="0"/>
            <a:endParaRPr lang="en-US" dirty="0"/>
          </a:p>
        </p:txBody>
      </p:sp>
      <p:sp>
        <p:nvSpPr>
          <p:cNvPr id="17" name="직사각형 45">
            <a:extLst>
              <a:ext uri="{FF2B5EF4-FFF2-40B4-BE49-F238E27FC236}">
                <a16:creationId xmlns:a16="http://schemas.microsoft.com/office/drawing/2014/main" id="{269086B0-D318-BB31-53B3-7157DA0B66A6}"/>
              </a:ext>
            </a:extLst>
          </p:cNvPr>
          <p:cNvSpPr/>
          <p:nvPr userDrawn="1"/>
        </p:nvSpPr>
        <p:spPr bwMode="auto">
          <a:xfrm flipV="1">
            <a:off x="2201507" y="1766510"/>
            <a:ext cx="1526375" cy="1318175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B1DE34E-8526-4F60-2404-4BFA577E2F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82438" y="1849217"/>
            <a:ext cx="1371600" cy="1142706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en-US" sz="9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Section title text</a:t>
            </a:r>
            <a:b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Sub-text</a:t>
            </a:r>
          </a:p>
          <a:p>
            <a:pPr lvl="0"/>
            <a:endParaRPr lang="en-US" dirty="0"/>
          </a:p>
        </p:txBody>
      </p:sp>
      <p:sp>
        <p:nvSpPr>
          <p:cNvPr id="20" name="직사각형 45">
            <a:extLst>
              <a:ext uri="{FF2B5EF4-FFF2-40B4-BE49-F238E27FC236}">
                <a16:creationId xmlns:a16="http://schemas.microsoft.com/office/drawing/2014/main" id="{FFE3AE00-D286-272F-53BE-DD410753935C}"/>
              </a:ext>
            </a:extLst>
          </p:cNvPr>
          <p:cNvSpPr/>
          <p:nvPr userDrawn="1"/>
        </p:nvSpPr>
        <p:spPr bwMode="auto">
          <a:xfrm flipV="1">
            <a:off x="3808813" y="1757676"/>
            <a:ext cx="1526375" cy="1318175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3357F80D-10D6-9128-44D4-BD1E474987F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89744" y="1840383"/>
            <a:ext cx="1371600" cy="1142706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en-US" sz="9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Section title text</a:t>
            </a:r>
            <a:b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Sub-text</a:t>
            </a:r>
          </a:p>
          <a:p>
            <a:pPr lvl="0"/>
            <a:endParaRPr lang="en-US" dirty="0"/>
          </a:p>
        </p:txBody>
      </p:sp>
      <p:sp>
        <p:nvSpPr>
          <p:cNvPr id="23" name="직사각형 45">
            <a:extLst>
              <a:ext uri="{FF2B5EF4-FFF2-40B4-BE49-F238E27FC236}">
                <a16:creationId xmlns:a16="http://schemas.microsoft.com/office/drawing/2014/main" id="{2F20C157-788B-701F-49C0-4F6A417650AB}"/>
              </a:ext>
            </a:extLst>
          </p:cNvPr>
          <p:cNvSpPr/>
          <p:nvPr userDrawn="1"/>
        </p:nvSpPr>
        <p:spPr bwMode="auto">
          <a:xfrm flipV="1">
            <a:off x="5416118" y="1757676"/>
            <a:ext cx="1526375" cy="1318175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C2D2CB6A-6DA9-074D-9475-B17FD5B10D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97049" y="1840383"/>
            <a:ext cx="1371600" cy="1142706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en-US" sz="9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Section title text</a:t>
            </a:r>
            <a:b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Sub-text</a:t>
            </a:r>
          </a:p>
          <a:p>
            <a:pPr lvl="0"/>
            <a:endParaRPr lang="en-US" dirty="0"/>
          </a:p>
        </p:txBody>
      </p:sp>
      <p:sp>
        <p:nvSpPr>
          <p:cNvPr id="26" name="직사각형 45">
            <a:extLst>
              <a:ext uri="{FF2B5EF4-FFF2-40B4-BE49-F238E27FC236}">
                <a16:creationId xmlns:a16="http://schemas.microsoft.com/office/drawing/2014/main" id="{A6F9326C-68EF-7A9A-CFA7-880E38293D39}"/>
              </a:ext>
            </a:extLst>
          </p:cNvPr>
          <p:cNvSpPr/>
          <p:nvPr userDrawn="1"/>
        </p:nvSpPr>
        <p:spPr bwMode="auto">
          <a:xfrm flipV="1">
            <a:off x="7018789" y="1757676"/>
            <a:ext cx="1526375" cy="1318175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3C9F04EA-714D-DAAB-9F3E-1173A986181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99720" y="1840383"/>
            <a:ext cx="1371600" cy="1142706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en-US" sz="9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Section title text</a:t>
            </a:r>
            <a:b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Sub-text</a:t>
            </a:r>
          </a:p>
          <a:p>
            <a:pPr lvl="0"/>
            <a:endParaRPr lang="en-US" dirty="0"/>
          </a:p>
        </p:txBody>
      </p:sp>
      <p:sp>
        <p:nvSpPr>
          <p:cNvPr id="30" name="Picture Placeholder 18">
            <a:extLst>
              <a:ext uri="{FF2B5EF4-FFF2-40B4-BE49-F238E27FC236}">
                <a16:creationId xmlns:a16="http://schemas.microsoft.com/office/drawing/2014/main" id="{BE7AE12D-D0DB-2C97-66AE-122FBEACF1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4202" y="3354953"/>
            <a:ext cx="1526375" cy="80337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Placeholder 18">
            <a:extLst>
              <a:ext uri="{FF2B5EF4-FFF2-40B4-BE49-F238E27FC236}">
                <a16:creationId xmlns:a16="http://schemas.microsoft.com/office/drawing/2014/main" id="{328820DA-EDC2-CCAF-0BBF-0ABF5992851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201507" y="3354953"/>
            <a:ext cx="1526375" cy="80337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Picture Placeholder 18">
            <a:extLst>
              <a:ext uri="{FF2B5EF4-FFF2-40B4-BE49-F238E27FC236}">
                <a16:creationId xmlns:a16="http://schemas.microsoft.com/office/drawing/2014/main" id="{7E87EF21-79A1-F1CE-B914-A798AD1B1A7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808813" y="3354953"/>
            <a:ext cx="1526375" cy="80337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Placeholder 18">
            <a:extLst>
              <a:ext uri="{FF2B5EF4-FFF2-40B4-BE49-F238E27FC236}">
                <a16:creationId xmlns:a16="http://schemas.microsoft.com/office/drawing/2014/main" id="{FEDA36B7-51AB-2897-C160-F98AF5FC28F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416118" y="3354953"/>
            <a:ext cx="1526375" cy="80337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4" name="Picture Placeholder 18">
            <a:extLst>
              <a:ext uri="{FF2B5EF4-FFF2-40B4-BE49-F238E27FC236}">
                <a16:creationId xmlns:a16="http://schemas.microsoft.com/office/drawing/2014/main" id="{55569E66-2104-4A1A-8885-FA1E798BD50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018789" y="3354953"/>
            <a:ext cx="1526375" cy="80337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321608CF-71E3-1A43-522B-CEFC6900677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08196" y="837398"/>
            <a:ext cx="8236744" cy="287398"/>
          </a:xfrm>
        </p:spPr>
        <p:txBody>
          <a:bodyPr>
            <a:normAutofit/>
          </a:bodyPr>
          <a:lstStyle>
            <a:lvl1pPr marL="0" indent="0">
              <a:buNone/>
              <a:defRPr sz="15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here to edit sub-title text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454DCB-A885-0FEB-9876-40BEB5B870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3B72146-39A4-5578-F0CA-C19E0B198B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1647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 and Image Slide - Emera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F231AC-2A46-6523-2C26-A46E24460F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81664"/>
            <a:ext cx="9144000" cy="3429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1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7092F5F4-C86E-9458-74D6-18D3E2B7388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8654" y="1518821"/>
            <a:ext cx="4988719" cy="3286049"/>
          </a:xfrm>
        </p:spPr>
        <p:txBody>
          <a:bodyPr/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404040"/>
              </a:buClr>
              <a:buFont typeface="System Font Regular"/>
              <a:buChar char="•"/>
              <a:defRPr sz="105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3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4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5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6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7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8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9</a:t>
            </a:r>
          </a:p>
        </p:txBody>
      </p:sp>
      <p:sp>
        <p:nvSpPr>
          <p:cNvPr id="11" name="Picture Placeholder 1">
            <a:extLst>
              <a:ext uri="{FF2B5EF4-FFF2-40B4-BE49-F238E27FC236}">
                <a16:creationId xmlns:a16="http://schemas.microsoft.com/office/drawing/2014/main" id="{94404D29-E634-AB36-F2E9-941D53F62EA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77541" y="1123258"/>
            <a:ext cx="3066459" cy="4025005"/>
          </a:xfrm>
        </p:spPr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60F7956A-0695-27EB-0064-FE247FE9648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08196" y="837398"/>
            <a:ext cx="8236744" cy="287398"/>
          </a:xfrm>
        </p:spPr>
        <p:txBody>
          <a:bodyPr>
            <a:normAutofit/>
          </a:bodyPr>
          <a:lstStyle>
            <a:lvl1pPr marL="0" indent="0">
              <a:buNone/>
              <a:defRPr sz="15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here to edit sub-title text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D22A944-1544-5E7F-B74F-EA28D50AC5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610A135-1134-B98F-80D5-3ACF2008F4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54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-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E69DD96-D4AE-C26C-564A-68EBBBAE20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44563"/>
            <a:ext cx="9144000" cy="42037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70A1657-E05E-5046-5808-A578BC228C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6744" y="2632363"/>
            <a:ext cx="5333580" cy="74602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Transition Slide Text </a:t>
            </a:r>
          </a:p>
        </p:txBody>
      </p: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DF865C2F-8E06-EAA2-A2C0-205580B3E5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6744" y="4603558"/>
            <a:ext cx="4128680" cy="19620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7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ST Engineering </a:t>
            </a:r>
            <a:r>
              <a:rPr lang="en-US" dirty="0" err="1"/>
              <a:t>iDirect</a:t>
            </a:r>
            <a:r>
              <a:rPr lang="en-US" dirty="0"/>
              <a:t> classified document, for internal use only - placeholder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F7C715B-9A08-6928-9539-547CB17D55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88C8902-83E6-2854-2229-3E09BC31EDF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2113" y="378799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5690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UP Title+Image+List - Emera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8E3955-969C-446B-AB1C-8EDFEB0225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81664"/>
            <a:ext cx="9144000" cy="3429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1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418190A4-9001-7CDB-5A88-F2DD15FC727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999" y="1607246"/>
            <a:ext cx="1753992" cy="1478004"/>
          </a:xfrm>
        </p:spPr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57E3E660-2A86-0DCA-8C94-B2474F90A21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93861" y="1607246"/>
            <a:ext cx="1753992" cy="1478004"/>
          </a:xfrm>
        </p:spPr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45D2043F-9AF9-8753-027B-E488FD07F42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54723" y="1607246"/>
            <a:ext cx="1753992" cy="1478004"/>
          </a:xfrm>
        </p:spPr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96FACAAA-71AC-AA43-89FF-13B1BA0118C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08196" y="837398"/>
            <a:ext cx="8236744" cy="287398"/>
          </a:xfrm>
        </p:spPr>
        <p:txBody>
          <a:bodyPr>
            <a:normAutofit/>
          </a:bodyPr>
          <a:lstStyle>
            <a:lvl1pPr marL="0" indent="0">
              <a:buNone/>
              <a:defRPr sz="15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here to edit sub-title text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885914C-1963-D612-1C22-1BA84786639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28396" y="1293299"/>
            <a:ext cx="1756172" cy="299124"/>
          </a:xfrm>
        </p:spPr>
        <p:txBody>
          <a:bodyPr>
            <a:normAutofit/>
          </a:bodyPr>
          <a:lstStyle>
            <a:lvl1pPr marL="0" indent="0" algn="ctr">
              <a:buNone/>
              <a:defRPr sz="1200" b="1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1200" b="1" i="0" dirty="0">
                <a:latin typeface="Arial" panose="020B0604020202020204" pitchFamily="34" charset="0"/>
                <a:cs typeface="Arial" panose="020B0604020202020204" pitchFamily="34" charset="0"/>
              </a:rPr>
              <a:t>Product Name</a:t>
            </a:r>
            <a:endParaRPr lang="en-US" dirty="0"/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098C8C81-585C-5B78-9ADA-53DE4D54A28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690449" y="1293298"/>
            <a:ext cx="1756172" cy="299124"/>
          </a:xfrm>
        </p:spPr>
        <p:txBody>
          <a:bodyPr>
            <a:normAutofit/>
          </a:bodyPr>
          <a:lstStyle>
            <a:lvl1pPr marL="0" indent="0" algn="ctr">
              <a:buNone/>
              <a:defRPr sz="1200" b="1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1200" b="1" i="0" dirty="0">
                <a:latin typeface="Arial" panose="020B0604020202020204" pitchFamily="34" charset="0"/>
                <a:cs typeface="Arial" panose="020B0604020202020204" pitchFamily="34" charset="0"/>
              </a:rPr>
              <a:t>Product Name</a:t>
            </a:r>
            <a:endParaRPr lang="en-US" dirty="0"/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555F8FE0-D620-66FF-0C35-A06984EF54A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553633" y="1291120"/>
            <a:ext cx="1756172" cy="299124"/>
          </a:xfrm>
        </p:spPr>
        <p:txBody>
          <a:bodyPr>
            <a:normAutofit/>
          </a:bodyPr>
          <a:lstStyle>
            <a:lvl1pPr marL="0" indent="0" algn="ctr">
              <a:buNone/>
              <a:defRPr sz="1200" b="1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1200" b="1" i="0" dirty="0">
                <a:latin typeface="Arial" panose="020B0604020202020204" pitchFamily="34" charset="0"/>
                <a:cs typeface="Arial" panose="020B0604020202020204" pitchFamily="34" charset="0"/>
              </a:rPr>
              <a:t>Product Name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147EE0A-925B-6EC2-E3DD-1887335686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8C779D1-4A81-51FA-787E-AB88FBB626A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  <p:sp>
        <p:nvSpPr>
          <p:cNvPr id="2" name="Text Placeholder 26">
            <a:extLst>
              <a:ext uri="{FF2B5EF4-FFF2-40B4-BE49-F238E27FC236}">
                <a16:creationId xmlns:a16="http://schemas.microsoft.com/office/drawing/2014/main" id="{4B776A5C-EADE-1FA8-6DDC-BE139C8A826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9435" y="3210374"/>
            <a:ext cx="2111907" cy="1604730"/>
          </a:xfrm>
        </p:spPr>
        <p:txBody>
          <a:bodyPr/>
          <a:lstStyle>
            <a:lvl1pPr marL="636" marR="0" indent="0" algn="l" defTabSz="514312" rtl="0" eaLnBrk="1" fontAlgn="auto" latinLnBrk="0" hangingPunct="1">
              <a:lnSpc>
                <a:spcPct val="15000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None/>
              <a:tabLst/>
              <a:defRPr sz="900">
                <a:solidFill>
                  <a:schemeClr val="tx1"/>
                </a:solidFill>
              </a:defRPr>
            </a:lvl1pPr>
            <a:lvl2pPr>
              <a:defRPr sz="750"/>
            </a:lvl2pPr>
          </a:lstStyle>
          <a:p>
            <a:pPr marL="636" defTabSz="685749">
              <a:lnSpc>
                <a:spcPts val="1920"/>
              </a:lnSpc>
              <a:spcBef>
                <a:spcPts val="1200"/>
              </a:spcBef>
            </a:pPr>
            <a:r>
              <a:rPr lang="en-US" sz="1200" b="1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Header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1 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2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3</a:t>
            </a:r>
          </a:p>
        </p:txBody>
      </p:sp>
      <p:sp>
        <p:nvSpPr>
          <p:cNvPr id="4" name="Text Placeholder 26">
            <a:extLst>
              <a:ext uri="{FF2B5EF4-FFF2-40B4-BE49-F238E27FC236}">
                <a16:creationId xmlns:a16="http://schemas.microsoft.com/office/drawing/2014/main" id="{4D67A9D4-99FC-B0C0-56EF-53B61C70FA1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494075" y="3210374"/>
            <a:ext cx="2111907" cy="1604730"/>
          </a:xfrm>
        </p:spPr>
        <p:txBody>
          <a:bodyPr/>
          <a:lstStyle>
            <a:lvl1pPr marL="636" marR="0" indent="0" algn="l" defTabSz="514312" rtl="0" eaLnBrk="1" fontAlgn="auto" latinLnBrk="0" hangingPunct="1">
              <a:lnSpc>
                <a:spcPct val="15000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None/>
              <a:tabLst/>
              <a:defRPr sz="900">
                <a:solidFill>
                  <a:schemeClr val="tx1"/>
                </a:solidFill>
              </a:defRPr>
            </a:lvl1pPr>
            <a:lvl2pPr>
              <a:defRPr sz="750"/>
            </a:lvl2pPr>
          </a:lstStyle>
          <a:p>
            <a:pPr marL="636" defTabSz="685749">
              <a:lnSpc>
                <a:spcPts val="1920"/>
              </a:lnSpc>
              <a:spcBef>
                <a:spcPts val="1200"/>
              </a:spcBef>
            </a:pPr>
            <a:r>
              <a:rPr lang="en-US" sz="1200" b="1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Header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1 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2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3</a:t>
            </a:r>
          </a:p>
        </p:txBody>
      </p:sp>
      <p:sp>
        <p:nvSpPr>
          <p:cNvPr id="7" name="Text Placeholder 26">
            <a:extLst>
              <a:ext uri="{FF2B5EF4-FFF2-40B4-BE49-F238E27FC236}">
                <a16:creationId xmlns:a16="http://schemas.microsoft.com/office/drawing/2014/main" id="{D3B0A72D-501E-7904-F27D-C558235F4B9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78591" y="3210374"/>
            <a:ext cx="2111907" cy="1604730"/>
          </a:xfrm>
        </p:spPr>
        <p:txBody>
          <a:bodyPr/>
          <a:lstStyle>
            <a:lvl1pPr marL="636" marR="0" indent="0" algn="l" defTabSz="514312" rtl="0" eaLnBrk="1" fontAlgn="auto" latinLnBrk="0" hangingPunct="1">
              <a:lnSpc>
                <a:spcPct val="15000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None/>
              <a:tabLst/>
              <a:defRPr sz="900">
                <a:solidFill>
                  <a:schemeClr val="tx1"/>
                </a:solidFill>
              </a:defRPr>
            </a:lvl1pPr>
            <a:lvl2pPr>
              <a:defRPr sz="750"/>
            </a:lvl2pPr>
          </a:lstStyle>
          <a:p>
            <a:pPr marL="636" defTabSz="685749">
              <a:lnSpc>
                <a:spcPts val="1920"/>
              </a:lnSpc>
              <a:spcBef>
                <a:spcPts val="1200"/>
              </a:spcBef>
            </a:pPr>
            <a:r>
              <a:rPr lang="en-US" sz="1200" b="1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Header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1 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2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3</a:t>
            </a:r>
          </a:p>
        </p:txBody>
      </p:sp>
    </p:spTree>
    <p:extLst>
      <p:ext uri="{BB962C8B-B14F-4D97-AF65-F5344CB8AC3E}">
        <p14:creationId xmlns:p14="http://schemas.microsoft.com/office/powerpoint/2010/main" val="18846489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s Slide - Emera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B3CFF9-1BC3-5EF2-81AF-9ED1DE1168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81664"/>
            <a:ext cx="9144000" cy="3429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4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30" name="Picture Placeholder 18">
            <a:extLst>
              <a:ext uri="{FF2B5EF4-FFF2-40B4-BE49-F238E27FC236}">
                <a16:creationId xmlns:a16="http://schemas.microsoft.com/office/drawing/2014/main" id="{BE7AE12D-D0DB-2C97-66AE-122FBEACF1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7222" y="1433438"/>
            <a:ext cx="1720775" cy="981638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Placeholder 18">
            <a:extLst>
              <a:ext uri="{FF2B5EF4-FFF2-40B4-BE49-F238E27FC236}">
                <a16:creationId xmlns:a16="http://schemas.microsoft.com/office/drawing/2014/main" id="{328820DA-EDC2-CCAF-0BBF-0ABF5992851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7222" y="2574132"/>
            <a:ext cx="1720775" cy="2230738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Text Placeholder 8">
            <a:extLst>
              <a:ext uri="{FF2B5EF4-FFF2-40B4-BE49-F238E27FC236}">
                <a16:creationId xmlns:a16="http://schemas.microsoft.com/office/drawing/2014/main" id="{A0072EAC-73C3-9E5F-7AC3-B3FEB733529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08196" y="837398"/>
            <a:ext cx="8236744" cy="287398"/>
          </a:xfrm>
        </p:spPr>
        <p:txBody>
          <a:bodyPr>
            <a:normAutofit/>
          </a:bodyPr>
          <a:lstStyle>
            <a:lvl1pPr marL="0" indent="0">
              <a:buNone/>
              <a:defRPr sz="15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here to edit sub-title text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979D86-3151-6D3E-E459-CDD396488B6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sp>
        <p:nvSpPr>
          <p:cNvPr id="2" name="직사각형 45">
            <a:extLst>
              <a:ext uri="{FF2B5EF4-FFF2-40B4-BE49-F238E27FC236}">
                <a16:creationId xmlns:a16="http://schemas.microsoft.com/office/drawing/2014/main" id="{CA71D7B5-C602-0B9A-7A0D-70CC18D01C47}"/>
              </a:ext>
            </a:extLst>
          </p:cNvPr>
          <p:cNvSpPr/>
          <p:nvPr userDrawn="1"/>
        </p:nvSpPr>
        <p:spPr bwMode="auto">
          <a:xfrm flipV="1">
            <a:off x="2515498" y="1423342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B15D2A3-7FDB-8212-54A0-5C76B29E92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06390" y="1760388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2E9ACE88-E1F1-7808-C528-A3C390BBCD4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606390" y="1498667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0" name="직사각형 45">
            <a:extLst>
              <a:ext uri="{FF2B5EF4-FFF2-40B4-BE49-F238E27FC236}">
                <a16:creationId xmlns:a16="http://schemas.microsoft.com/office/drawing/2014/main" id="{FC349344-6172-87F3-DB60-CAA666B2144B}"/>
              </a:ext>
            </a:extLst>
          </p:cNvPr>
          <p:cNvSpPr/>
          <p:nvPr userDrawn="1"/>
        </p:nvSpPr>
        <p:spPr bwMode="auto">
          <a:xfrm flipV="1">
            <a:off x="2515498" y="2589710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C1152D7-C398-F7D3-4BEF-F8F0EAEAA29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606390" y="2926756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6159CCB3-1E43-1BD2-4EC8-2723C1A9E42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606390" y="2665035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9" name="직사각형 45">
            <a:extLst>
              <a:ext uri="{FF2B5EF4-FFF2-40B4-BE49-F238E27FC236}">
                <a16:creationId xmlns:a16="http://schemas.microsoft.com/office/drawing/2014/main" id="{BFF59673-351A-9086-9B23-A9C0FA04D6D5}"/>
              </a:ext>
            </a:extLst>
          </p:cNvPr>
          <p:cNvSpPr/>
          <p:nvPr userDrawn="1"/>
        </p:nvSpPr>
        <p:spPr bwMode="auto">
          <a:xfrm flipV="1">
            <a:off x="2515498" y="3764206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410C4C86-BC4F-987B-5298-F947DC15E28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606390" y="4101252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34" name="Text Placeholder 8">
            <a:extLst>
              <a:ext uri="{FF2B5EF4-FFF2-40B4-BE49-F238E27FC236}">
                <a16:creationId xmlns:a16="http://schemas.microsoft.com/office/drawing/2014/main" id="{27CF0D3B-BABE-617A-6064-E8C5EE3F9DB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606390" y="3839531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5" name="직사각형 45">
            <a:extLst>
              <a:ext uri="{FF2B5EF4-FFF2-40B4-BE49-F238E27FC236}">
                <a16:creationId xmlns:a16="http://schemas.microsoft.com/office/drawing/2014/main" id="{DFB7963B-6F32-A69A-4B68-0E7AD49541AA}"/>
              </a:ext>
            </a:extLst>
          </p:cNvPr>
          <p:cNvSpPr/>
          <p:nvPr userDrawn="1"/>
        </p:nvSpPr>
        <p:spPr bwMode="auto">
          <a:xfrm flipV="1">
            <a:off x="5662546" y="1423342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2ACC46E2-DB3E-8E53-0074-3779B789BD90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753438" y="1760388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37" name="Text Placeholder 8">
            <a:extLst>
              <a:ext uri="{FF2B5EF4-FFF2-40B4-BE49-F238E27FC236}">
                <a16:creationId xmlns:a16="http://schemas.microsoft.com/office/drawing/2014/main" id="{555F18C8-6EB4-F10D-BB83-406C462EC87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753438" y="1498667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8" name="직사각형 45">
            <a:extLst>
              <a:ext uri="{FF2B5EF4-FFF2-40B4-BE49-F238E27FC236}">
                <a16:creationId xmlns:a16="http://schemas.microsoft.com/office/drawing/2014/main" id="{1D8AE34D-8FA1-14F4-7A25-748CA715D8CC}"/>
              </a:ext>
            </a:extLst>
          </p:cNvPr>
          <p:cNvSpPr/>
          <p:nvPr userDrawn="1"/>
        </p:nvSpPr>
        <p:spPr bwMode="auto">
          <a:xfrm flipV="1">
            <a:off x="5662546" y="2589710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9512AC93-3332-A426-B71B-2F48B24023A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753438" y="2926756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40" name="Text Placeholder 8">
            <a:extLst>
              <a:ext uri="{FF2B5EF4-FFF2-40B4-BE49-F238E27FC236}">
                <a16:creationId xmlns:a16="http://schemas.microsoft.com/office/drawing/2014/main" id="{6C3B5D98-C68C-945E-350B-2D8BEF639E4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5753438" y="2665035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1" name="직사각형 45">
            <a:extLst>
              <a:ext uri="{FF2B5EF4-FFF2-40B4-BE49-F238E27FC236}">
                <a16:creationId xmlns:a16="http://schemas.microsoft.com/office/drawing/2014/main" id="{6C40C53A-50D9-145D-CAA8-AAD0D49A240D}"/>
              </a:ext>
            </a:extLst>
          </p:cNvPr>
          <p:cNvSpPr/>
          <p:nvPr userDrawn="1"/>
        </p:nvSpPr>
        <p:spPr bwMode="auto">
          <a:xfrm flipV="1">
            <a:off x="5662546" y="3764206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42" name="Text Placeholder 5">
            <a:extLst>
              <a:ext uri="{FF2B5EF4-FFF2-40B4-BE49-F238E27FC236}">
                <a16:creationId xmlns:a16="http://schemas.microsoft.com/office/drawing/2014/main" id="{6E8064DC-002D-BCB9-FF42-E876229C652E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753438" y="4101252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43" name="Text Placeholder 8">
            <a:extLst>
              <a:ext uri="{FF2B5EF4-FFF2-40B4-BE49-F238E27FC236}">
                <a16:creationId xmlns:a16="http://schemas.microsoft.com/office/drawing/2014/main" id="{E8A153A6-42B8-BC1A-8857-334FC76A14A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753438" y="3839531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</p:spTree>
    <p:extLst>
      <p:ext uri="{BB962C8B-B14F-4D97-AF65-F5344CB8AC3E}">
        <p14:creationId xmlns:p14="http://schemas.microsoft.com/office/powerpoint/2010/main" val="35186774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cutive Quote Slide - Emera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E88D0852-98C1-9B93-9613-E2FA294369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44563"/>
            <a:ext cx="9144000" cy="42037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70A1657-E05E-5046-5808-A578BC228C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6744" y="2632363"/>
            <a:ext cx="5333580" cy="74602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– </a:t>
            </a:r>
            <a:br>
              <a:rPr lang="en-US" dirty="0"/>
            </a:br>
            <a:r>
              <a:rPr lang="en-US" dirty="0"/>
              <a:t>author of quote</a:t>
            </a:r>
          </a:p>
        </p:txBody>
      </p: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DF865C2F-8E06-EAA2-A2C0-205580B3E5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6744" y="4603558"/>
            <a:ext cx="4128680" cy="19620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7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ST Engineering </a:t>
            </a:r>
            <a:r>
              <a:rPr lang="en-US" dirty="0" err="1"/>
              <a:t>iDirect</a:t>
            </a:r>
            <a:r>
              <a:rPr lang="en-US" dirty="0"/>
              <a:t> classified document, for internal use only - placeholder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F15BBD7F-CD1E-C3C8-6279-0399885CC5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6744" y="1597505"/>
            <a:ext cx="5333580" cy="9766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5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“Click to edit quote text”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AC0E2D2-D1A3-6B45-9CF4-3F64C8BEAC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37697" y="1505151"/>
            <a:ext cx="2189560" cy="2137959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headshot image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BDB09D2-56FF-5596-D5D1-17E8D683102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C0327EA-37E0-C2D8-BA81-AEF4F98F5C9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2113" y="378799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2258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ing the future - emera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Background pattern&#10;&#10;Description automatically generated">
            <a:extLst>
              <a:ext uri="{FF2B5EF4-FFF2-40B4-BE49-F238E27FC236}">
                <a16:creationId xmlns:a16="http://schemas.microsoft.com/office/drawing/2014/main" id="{316AD2D0-D18B-8EF9-5D93-31C8E541C5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0637"/>
            <a:ext cx="9144000" cy="51689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0592A21-D0D9-50D2-65FE-74629BB901C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1233" y="1867131"/>
            <a:ext cx="5821535" cy="14140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4531532-2269-CFC4-1770-8CAD139E98D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719" y="378473"/>
            <a:ext cx="1410964" cy="2655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FE4676-7129-6926-C11B-C9EB0275431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600"/>
            <a:ext cx="1760215" cy="2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1079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emera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A20CC3CC-1020-76E0-F04C-0AC7252F68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44563"/>
            <a:ext cx="9144000" cy="4203700"/>
          </a:xfrm>
          <a:prstGeom prst="rect">
            <a:avLst/>
          </a:prstGeom>
        </p:spPr>
      </p:pic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9640DEB1-B8DD-0C99-4392-20139955D8E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05210" y="2632363"/>
            <a:ext cx="5333580" cy="7460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Thank you!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3B5095-C21A-83A2-EB63-45B3B76F927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72C46A9-E720-1645-9EEE-482592D7F7B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2113" y="378799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7803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S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fish&#10;&#10;Description automatically generated">
            <a:extLst>
              <a:ext uri="{FF2B5EF4-FFF2-40B4-BE49-F238E27FC236}">
                <a16:creationId xmlns:a16="http://schemas.microsoft.com/office/drawing/2014/main" id="{26B1381A-752B-D269-B5D1-C8394B2CB0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0637"/>
            <a:ext cx="9144000" cy="51689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70A1657-E05E-5046-5808-A578BC228C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6744" y="1885363"/>
            <a:ext cx="6797279" cy="7460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7A44CE0-9D8F-F311-177B-6A3F260D3B6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6744" y="2635168"/>
            <a:ext cx="6797279" cy="4332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5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3B450729-F340-D657-6367-49A2779524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6744" y="4603558"/>
            <a:ext cx="4128680" cy="19620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7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ST Engineering </a:t>
            </a:r>
            <a:r>
              <a:rPr lang="en-US" dirty="0" err="1"/>
              <a:t>iDirect</a:t>
            </a:r>
            <a:r>
              <a:rPr lang="en-US" dirty="0"/>
              <a:t> classified document, for internal use only - placeholder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722E1A-251C-4CC3-CCB5-63F061E70B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719" y="378473"/>
            <a:ext cx="1410964" cy="2655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4E88CB-0B70-0A07-96B6-76CDE9CD060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600"/>
            <a:ext cx="1760215" cy="2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3145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- S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94AE0E-1DF8-BF2F-05A6-41880AB33F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44563"/>
            <a:ext cx="9144000" cy="42037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70A1657-E05E-5046-5808-A578BC228C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6744" y="2632363"/>
            <a:ext cx="5333580" cy="74602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Transition Slide Text </a:t>
            </a:r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76C603EA-0C7A-49AF-D442-4B8B54B66A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6744" y="4603558"/>
            <a:ext cx="4128680" cy="19620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7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ST Engineering </a:t>
            </a:r>
            <a:r>
              <a:rPr lang="en-US" dirty="0" err="1"/>
              <a:t>iDirect</a:t>
            </a:r>
            <a:r>
              <a:rPr lang="en-US" dirty="0"/>
              <a:t> classified document, for internal use only - placeholder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987F14-C55E-DF26-54EC-F1863ED47F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7E8A0E8-8D76-A617-226B-B12A56CCBF2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2113" y="378799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9465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- S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&#10;&#10;Description automatically generated with medium confidence">
            <a:extLst>
              <a:ext uri="{FF2B5EF4-FFF2-40B4-BE49-F238E27FC236}">
                <a16:creationId xmlns:a16="http://schemas.microsoft.com/office/drawing/2014/main" id="{C112902C-4DF4-DEB3-9317-F00ECBBB33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1"/>
            <a:ext cx="2981804" cy="5148072"/>
          </a:xfrm>
          <a:prstGeom prst="rect">
            <a:avLst/>
          </a:prstGeom>
        </p:spPr>
      </p:pic>
      <p:sp>
        <p:nvSpPr>
          <p:cNvPr id="24" name="Title 7">
            <a:extLst>
              <a:ext uri="{FF2B5EF4-FFF2-40B4-BE49-F238E27FC236}">
                <a16:creationId xmlns:a16="http://schemas.microsoft.com/office/drawing/2014/main" id="{72643308-CDEB-579C-448A-815AB8758E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0030" y="1372692"/>
            <a:ext cx="2653392" cy="830997"/>
          </a:xfrm>
        </p:spPr>
        <p:txBody>
          <a:bodyPr wrap="square" anchor="t" anchorCtr="0">
            <a:spAutoFit/>
          </a:bodyPr>
          <a:lstStyle>
            <a:lvl1pPr>
              <a:lnSpc>
                <a:spcPct val="100000"/>
              </a:lnSpc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Opening Slide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79026627-AD39-B45B-F24D-126652700A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0706" y="1372691"/>
            <a:ext cx="5091172" cy="3258328"/>
          </a:xfrm>
        </p:spPr>
        <p:txBody>
          <a:bodyPr/>
          <a:lstStyle>
            <a:lvl1pPr marL="0" indent="0">
              <a:buClr>
                <a:srgbClr val="404040"/>
              </a:buClr>
              <a:buNone/>
              <a:defRPr sz="1500" b="0" baseline="0">
                <a:solidFill>
                  <a:srgbClr val="404040"/>
                </a:solidFill>
              </a:defRPr>
            </a:lvl1pPr>
            <a:lvl2pPr>
              <a:spcBef>
                <a:spcPts val="1350"/>
              </a:spcBef>
              <a:buClr>
                <a:srgbClr val="404040"/>
              </a:buClr>
              <a:defRPr sz="1200">
                <a:solidFill>
                  <a:srgbClr val="404040"/>
                </a:solidFill>
              </a:defRPr>
            </a:lvl2pPr>
            <a:lvl3pPr marL="900113" indent="-214313">
              <a:spcBef>
                <a:spcPts val="1350"/>
              </a:spcBef>
              <a:buClr>
                <a:srgbClr val="404040"/>
              </a:buClr>
              <a:buFont typeface="Arial" panose="020B0604020202020204" pitchFamily="34" charset="0"/>
              <a:buChar char="•"/>
              <a:defRPr sz="1050">
                <a:solidFill>
                  <a:srgbClr val="404040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Insert a section introduction here</a:t>
            </a:r>
          </a:p>
          <a:p>
            <a:pPr lvl="0"/>
            <a:endParaRPr lang="en-US" dirty="0"/>
          </a:p>
          <a:p>
            <a:pPr lvl="1"/>
            <a:r>
              <a:rPr lang="en-US" dirty="0"/>
              <a:t>Main point 1</a:t>
            </a:r>
          </a:p>
          <a:p>
            <a:pPr lvl="1"/>
            <a:r>
              <a:rPr lang="en-US" dirty="0"/>
              <a:t>Main point 2</a:t>
            </a:r>
          </a:p>
          <a:p>
            <a:pPr lvl="1"/>
            <a:r>
              <a:rPr lang="en-US" dirty="0"/>
              <a:t>Main point 3</a:t>
            </a:r>
          </a:p>
          <a:p>
            <a:pPr lvl="2"/>
            <a:r>
              <a:rPr lang="en-US" dirty="0"/>
              <a:t>Sub-point </a:t>
            </a:r>
          </a:p>
          <a:p>
            <a:pPr lvl="2"/>
            <a:r>
              <a:rPr lang="en-US" dirty="0"/>
              <a:t>Sub-point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783E4CD-FF9A-5A25-F41C-0E049CF068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719" y="378473"/>
            <a:ext cx="1410964" cy="2655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2B77465-C592-116A-9706-DE15947F5EB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711F22D-AAEB-BD65-D8E5-6F805F0AEBAC}"/>
              </a:ext>
            </a:extLst>
          </p:cNvPr>
          <p:cNvSpPr txBox="1"/>
          <p:nvPr userDrawn="1"/>
        </p:nvSpPr>
        <p:spPr>
          <a:xfrm>
            <a:off x="295143" y="4671293"/>
            <a:ext cx="1059906" cy="300082"/>
          </a:xfrm>
          <a:custGeom>
            <a:avLst/>
            <a:gdLst>
              <a:gd name="connsiteX0" fmla="*/ 0 w 1059906"/>
              <a:gd name="connsiteY0" fmla="*/ 0 h 300082"/>
              <a:gd name="connsiteX1" fmla="*/ 519354 w 1059906"/>
              <a:gd name="connsiteY1" fmla="*/ 0 h 300082"/>
              <a:gd name="connsiteX2" fmla="*/ 1059906 w 1059906"/>
              <a:gd name="connsiteY2" fmla="*/ 0 h 300082"/>
              <a:gd name="connsiteX3" fmla="*/ 1059906 w 1059906"/>
              <a:gd name="connsiteY3" fmla="*/ 300082 h 300082"/>
              <a:gd name="connsiteX4" fmla="*/ 529953 w 1059906"/>
              <a:gd name="connsiteY4" fmla="*/ 300082 h 300082"/>
              <a:gd name="connsiteX5" fmla="*/ 0 w 1059906"/>
              <a:gd name="connsiteY5" fmla="*/ 300082 h 300082"/>
              <a:gd name="connsiteX6" fmla="*/ 0 w 1059906"/>
              <a:gd name="connsiteY6" fmla="*/ 0 h 300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59906" h="300082" extrusionOk="0">
                <a:moveTo>
                  <a:pt x="0" y="0"/>
                </a:moveTo>
                <a:cubicBezTo>
                  <a:pt x="148458" y="-17296"/>
                  <a:pt x="392110" y="16685"/>
                  <a:pt x="519354" y="0"/>
                </a:cubicBezTo>
                <a:cubicBezTo>
                  <a:pt x="646598" y="-16685"/>
                  <a:pt x="808822" y="-23586"/>
                  <a:pt x="1059906" y="0"/>
                </a:cubicBezTo>
                <a:cubicBezTo>
                  <a:pt x="1062188" y="70140"/>
                  <a:pt x="1074222" y="235432"/>
                  <a:pt x="1059906" y="300082"/>
                </a:cubicBezTo>
                <a:cubicBezTo>
                  <a:pt x="842455" y="274481"/>
                  <a:pt x="730573" y="284860"/>
                  <a:pt x="529953" y="300082"/>
                </a:cubicBezTo>
                <a:cubicBezTo>
                  <a:pt x="329333" y="315304"/>
                  <a:pt x="135575" y="288812"/>
                  <a:pt x="0" y="300082"/>
                </a:cubicBezTo>
                <a:cubicBezTo>
                  <a:pt x="10524" y="225491"/>
                  <a:pt x="-6958" y="140462"/>
                  <a:pt x="0" y="0"/>
                </a:cubicBezTo>
                <a:close/>
              </a:path>
            </a:pathLst>
          </a:custGeom>
          <a:noFill/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RP-251617</a:t>
            </a:r>
          </a:p>
        </p:txBody>
      </p:sp>
    </p:spTree>
    <p:extLst>
      <p:ext uri="{BB962C8B-B14F-4D97-AF65-F5344CB8AC3E}">
        <p14:creationId xmlns:p14="http://schemas.microsoft.com/office/powerpoint/2010/main" val="34547589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UP Slide - S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B8B189E-271E-A10D-87D9-4E304FEAB9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74131"/>
            <a:ext cx="9144000" cy="342900"/>
          </a:xfrm>
          <a:prstGeom prst="rect">
            <a:avLst/>
          </a:prstGeom>
        </p:spPr>
      </p:pic>
      <p:sp>
        <p:nvSpPr>
          <p:cNvPr id="20" name="Picture Placeholder 18">
            <a:extLst>
              <a:ext uri="{FF2B5EF4-FFF2-40B4-BE49-F238E27FC236}">
                <a16:creationId xmlns:a16="http://schemas.microsoft.com/office/drawing/2014/main" id="{211D9B39-0787-0864-478F-D5F9D9803B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872" y="1123681"/>
            <a:ext cx="1817370" cy="1441514"/>
          </a:xfrm>
        </p:spPr>
        <p:txBody>
          <a:bodyPr/>
          <a:lstStyle>
            <a:lvl1pPr marL="0" indent="0">
              <a:buNone/>
              <a:defRPr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Picture Placeholder 18">
            <a:extLst>
              <a:ext uri="{FF2B5EF4-FFF2-40B4-BE49-F238E27FC236}">
                <a16:creationId xmlns:a16="http://schemas.microsoft.com/office/drawing/2014/main" id="{85EE563F-5C94-B118-9D46-3605E245AA7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33338" y="1123681"/>
            <a:ext cx="1817370" cy="1441514"/>
          </a:xfrm>
        </p:spPr>
        <p:txBody>
          <a:bodyPr/>
          <a:lstStyle>
            <a:lvl1pPr marL="0" indent="0">
              <a:buNone/>
              <a:defRPr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Picture Placeholder 18">
            <a:extLst>
              <a:ext uri="{FF2B5EF4-FFF2-40B4-BE49-F238E27FC236}">
                <a16:creationId xmlns:a16="http://schemas.microsoft.com/office/drawing/2014/main" id="{78F284A1-134B-7467-80AC-F1EF00FAF5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60805" y="1123681"/>
            <a:ext cx="1817370" cy="1441514"/>
          </a:xfrm>
        </p:spPr>
        <p:txBody>
          <a:bodyPr/>
          <a:lstStyle>
            <a:lvl1pPr marL="0" indent="0">
              <a:buNone/>
              <a:defRPr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Picture Placeholder 18">
            <a:extLst>
              <a:ext uri="{FF2B5EF4-FFF2-40B4-BE49-F238E27FC236}">
                <a16:creationId xmlns:a16="http://schemas.microsoft.com/office/drawing/2014/main" id="{7FD5225C-3257-5A80-199F-43A034D9EFF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88271" y="1123681"/>
            <a:ext cx="1817370" cy="1441514"/>
          </a:xfrm>
        </p:spPr>
        <p:txBody>
          <a:bodyPr/>
          <a:lstStyle>
            <a:lvl1pPr marL="0" indent="0">
              <a:buNone/>
              <a:defRPr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Picture Placeholder 18">
            <a:extLst>
              <a:ext uri="{FF2B5EF4-FFF2-40B4-BE49-F238E27FC236}">
                <a16:creationId xmlns:a16="http://schemas.microsoft.com/office/drawing/2014/main" id="{27EDF518-96BB-7F4E-F92A-1AD196874F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15739" y="1123681"/>
            <a:ext cx="1817370" cy="1441514"/>
          </a:xfrm>
        </p:spPr>
        <p:txBody>
          <a:bodyPr/>
          <a:lstStyle>
            <a:lvl1pPr marL="0" indent="0">
              <a:buNone/>
              <a:defRPr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1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AEDBB0A3-2A03-7882-F50C-53CC65D2D0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0036" y="3200141"/>
            <a:ext cx="1468272" cy="1604730"/>
          </a:xfrm>
        </p:spPr>
        <p:txBody>
          <a:bodyPr>
            <a:normAutofit/>
          </a:bodyPr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90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sz="1050" b="0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Placeholder 26">
            <a:extLst>
              <a:ext uri="{FF2B5EF4-FFF2-40B4-BE49-F238E27FC236}">
                <a16:creationId xmlns:a16="http://schemas.microsoft.com/office/drawing/2014/main" id="{7650031F-33CA-3E27-6295-92648C5AB7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542110" y="3200141"/>
            <a:ext cx="1468272" cy="1604730"/>
          </a:xfrm>
        </p:spPr>
        <p:txBody>
          <a:bodyPr>
            <a:normAutofit/>
          </a:bodyPr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90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sz="1050" b="0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Placeholder 26">
            <a:extLst>
              <a:ext uri="{FF2B5EF4-FFF2-40B4-BE49-F238E27FC236}">
                <a16:creationId xmlns:a16="http://schemas.microsoft.com/office/drawing/2014/main" id="{DEE59054-AB09-A2A2-D9C5-4F3CC92C865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26593" y="3200140"/>
            <a:ext cx="1468272" cy="1604730"/>
          </a:xfrm>
        </p:spPr>
        <p:txBody>
          <a:bodyPr>
            <a:normAutofit/>
          </a:bodyPr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90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sz="1050" b="0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 Placeholder 26">
            <a:extLst>
              <a:ext uri="{FF2B5EF4-FFF2-40B4-BE49-F238E27FC236}">
                <a16:creationId xmlns:a16="http://schemas.microsoft.com/office/drawing/2014/main" id="{ED3B524A-422A-DAD8-5935-1F0FBB2FFB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911074" y="3200140"/>
            <a:ext cx="1468272" cy="1604730"/>
          </a:xfrm>
        </p:spPr>
        <p:txBody>
          <a:bodyPr>
            <a:normAutofit/>
          </a:bodyPr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90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sz="1050" b="0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ED1B922-B748-51C6-6961-117ACDB80B3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95555" y="3200140"/>
            <a:ext cx="1468272" cy="1604730"/>
          </a:xfrm>
        </p:spPr>
        <p:txBody>
          <a:bodyPr>
            <a:normAutofit/>
          </a:bodyPr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90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sz="1050" b="0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Placeholder 35">
            <a:extLst>
              <a:ext uri="{FF2B5EF4-FFF2-40B4-BE49-F238E27FC236}">
                <a16:creationId xmlns:a16="http://schemas.microsoft.com/office/drawing/2014/main" id="{6B61681F-A157-2FA7-CD07-69F77E80859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066" y="2643341"/>
            <a:ext cx="1659242" cy="214181"/>
          </a:xfrm>
        </p:spPr>
        <p:txBody>
          <a:bodyPr>
            <a:normAutofit/>
          </a:bodyPr>
          <a:lstStyle>
            <a:lvl1pPr marL="0" indent="0" algn="ctr">
              <a:buNone/>
              <a:defRPr sz="1200" b="0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sz="1050" b="1" dirty="0"/>
              <a:t>Market</a:t>
            </a:r>
            <a:endParaRPr lang="en-US" dirty="0"/>
          </a:p>
        </p:txBody>
      </p:sp>
      <p:sp>
        <p:nvSpPr>
          <p:cNvPr id="32" name="Text Placeholder 35">
            <a:extLst>
              <a:ext uri="{FF2B5EF4-FFF2-40B4-BE49-F238E27FC236}">
                <a16:creationId xmlns:a16="http://schemas.microsoft.com/office/drawing/2014/main" id="{B4CA5BB6-1436-4407-40C9-3B77BC1504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15722" y="2643341"/>
            <a:ext cx="1659242" cy="214181"/>
          </a:xfrm>
        </p:spPr>
        <p:txBody>
          <a:bodyPr>
            <a:normAutofit/>
          </a:bodyPr>
          <a:lstStyle>
            <a:lvl1pPr marL="0" indent="0" algn="ctr">
              <a:buNone/>
              <a:defRPr sz="1200" b="0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sz="1050" b="1" dirty="0"/>
              <a:t>Market</a:t>
            </a:r>
            <a:endParaRPr lang="en-US" dirty="0"/>
          </a:p>
        </p:txBody>
      </p:sp>
      <p:sp>
        <p:nvSpPr>
          <p:cNvPr id="33" name="Text Placeholder 35">
            <a:extLst>
              <a:ext uri="{FF2B5EF4-FFF2-40B4-BE49-F238E27FC236}">
                <a16:creationId xmlns:a16="http://schemas.microsoft.com/office/drawing/2014/main" id="{C789FF8F-576D-5490-5D22-09FB5BB64F1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742379" y="2643341"/>
            <a:ext cx="1659242" cy="214181"/>
          </a:xfrm>
        </p:spPr>
        <p:txBody>
          <a:bodyPr>
            <a:normAutofit/>
          </a:bodyPr>
          <a:lstStyle>
            <a:lvl1pPr marL="0" indent="0" algn="ctr">
              <a:buNone/>
              <a:defRPr sz="1200" b="0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sz="1050" b="1" dirty="0"/>
              <a:t>Market</a:t>
            </a:r>
            <a:endParaRPr lang="en-US" dirty="0"/>
          </a:p>
        </p:txBody>
      </p:sp>
      <p:sp>
        <p:nvSpPr>
          <p:cNvPr id="34" name="Text Placeholder 35">
            <a:extLst>
              <a:ext uri="{FF2B5EF4-FFF2-40B4-BE49-F238E27FC236}">
                <a16:creationId xmlns:a16="http://schemas.microsoft.com/office/drawing/2014/main" id="{48F24595-30CE-0698-5BDC-1C1AC17238A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569036" y="2643341"/>
            <a:ext cx="1659242" cy="214181"/>
          </a:xfrm>
        </p:spPr>
        <p:txBody>
          <a:bodyPr>
            <a:normAutofit/>
          </a:bodyPr>
          <a:lstStyle>
            <a:lvl1pPr marL="0" indent="0" algn="ctr">
              <a:buNone/>
              <a:defRPr sz="1200" b="0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sz="1050" b="1" dirty="0"/>
              <a:t>Market</a:t>
            </a:r>
            <a:endParaRPr lang="en-US" dirty="0"/>
          </a:p>
        </p:txBody>
      </p:sp>
      <p:sp>
        <p:nvSpPr>
          <p:cNvPr id="35" name="Text Placeholder 35">
            <a:extLst>
              <a:ext uri="{FF2B5EF4-FFF2-40B4-BE49-F238E27FC236}">
                <a16:creationId xmlns:a16="http://schemas.microsoft.com/office/drawing/2014/main" id="{79B3C392-1E98-AB69-F36D-45FD7B8BAAB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95693" y="2643341"/>
            <a:ext cx="1659242" cy="214181"/>
          </a:xfrm>
        </p:spPr>
        <p:txBody>
          <a:bodyPr>
            <a:normAutofit/>
          </a:bodyPr>
          <a:lstStyle>
            <a:lvl1pPr marL="0" indent="0" algn="ctr">
              <a:buNone/>
              <a:defRPr sz="1200" b="0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sz="1050" b="1" dirty="0"/>
              <a:t>Market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18B694-E2C4-28C9-D345-AAE9F350C5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BF5DE44-A6D4-1DE4-DB79-30C50F883F3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1844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UP Alt - S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0A95E31-23A1-E391-8E3C-5855AC0019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81664"/>
            <a:ext cx="9144000" cy="342900"/>
          </a:xfrm>
          <a:prstGeom prst="rect">
            <a:avLst/>
          </a:prstGeom>
        </p:spPr>
      </p:pic>
      <p:sp>
        <p:nvSpPr>
          <p:cNvPr id="12" name="직사각형 45">
            <a:extLst>
              <a:ext uri="{FF2B5EF4-FFF2-40B4-BE49-F238E27FC236}">
                <a16:creationId xmlns:a16="http://schemas.microsoft.com/office/drawing/2014/main" id="{C56C9DD4-553E-1A15-01F7-5D4C28170324}"/>
              </a:ext>
            </a:extLst>
          </p:cNvPr>
          <p:cNvSpPr/>
          <p:nvPr userDrawn="1"/>
        </p:nvSpPr>
        <p:spPr bwMode="auto">
          <a:xfrm flipV="1">
            <a:off x="594202" y="1766511"/>
            <a:ext cx="1526375" cy="1318175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1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AA068A6-E893-AC63-9C7A-3402101CED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5133" y="1849218"/>
            <a:ext cx="1371600" cy="1142706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en-US" sz="9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Section title text</a:t>
            </a:r>
            <a:b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Sub-text</a:t>
            </a:r>
          </a:p>
          <a:p>
            <a:pPr lvl="0"/>
            <a:endParaRPr lang="en-US" dirty="0"/>
          </a:p>
        </p:txBody>
      </p:sp>
      <p:sp>
        <p:nvSpPr>
          <p:cNvPr id="17" name="직사각형 45">
            <a:extLst>
              <a:ext uri="{FF2B5EF4-FFF2-40B4-BE49-F238E27FC236}">
                <a16:creationId xmlns:a16="http://schemas.microsoft.com/office/drawing/2014/main" id="{269086B0-D318-BB31-53B3-7157DA0B66A6}"/>
              </a:ext>
            </a:extLst>
          </p:cNvPr>
          <p:cNvSpPr/>
          <p:nvPr userDrawn="1"/>
        </p:nvSpPr>
        <p:spPr bwMode="auto">
          <a:xfrm flipV="1">
            <a:off x="2201507" y="1766510"/>
            <a:ext cx="1526375" cy="1318175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B1DE34E-8526-4F60-2404-4BFA577E2F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82438" y="1849217"/>
            <a:ext cx="1371600" cy="1142706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en-US" sz="9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Section title text</a:t>
            </a:r>
            <a:b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Sub-text</a:t>
            </a:r>
          </a:p>
          <a:p>
            <a:pPr lvl="0"/>
            <a:endParaRPr lang="en-US" dirty="0"/>
          </a:p>
        </p:txBody>
      </p:sp>
      <p:sp>
        <p:nvSpPr>
          <p:cNvPr id="20" name="직사각형 45">
            <a:extLst>
              <a:ext uri="{FF2B5EF4-FFF2-40B4-BE49-F238E27FC236}">
                <a16:creationId xmlns:a16="http://schemas.microsoft.com/office/drawing/2014/main" id="{FFE3AE00-D286-272F-53BE-DD410753935C}"/>
              </a:ext>
            </a:extLst>
          </p:cNvPr>
          <p:cNvSpPr/>
          <p:nvPr userDrawn="1"/>
        </p:nvSpPr>
        <p:spPr bwMode="auto">
          <a:xfrm flipV="1">
            <a:off x="3808813" y="1757676"/>
            <a:ext cx="1526375" cy="1318175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3357F80D-10D6-9128-44D4-BD1E474987F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89744" y="1840383"/>
            <a:ext cx="1371600" cy="1142706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en-US" sz="9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Section title text</a:t>
            </a:r>
            <a:b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Sub-text</a:t>
            </a:r>
          </a:p>
          <a:p>
            <a:pPr lvl="0"/>
            <a:endParaRPr lang="en-US" dirty="0"/>
          </a:p>
        </p:txBody>
      </p:sp>
      <p:sp>
        <p:nvSpPr>
          <p:cNvPr id="23" name="직사각형 45">
            <a:extLst>
              <a:ext uri="{FF2B5EF4-FFF2-40B4-BE49-F238E27FC236}">
                <a16:creationId xmlns:a16="http://schemas.microsoft.com/office/drawing/2014/main" id="{2F20C157-788B-701F-49C0-4F6A417650AB}"/>
              </a:ext>
            </a:extLst>
          </p:cNvPr>
          <p:cNvSpPr/>
          <p:nvPr userDrawn="1"/>
        </p:nvSpPr>
        <p:spPr bwMode="auto">
          <a:xfrm flipV="1">
            <a:off x="5416118" y="1757676"/>
            <a:ext cx="1526375" cy="1318175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C2D2CB6A-6DA9-074D-9475-B17FD5B10D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97049" y="1840383"/>
            <a:ext cx="1371600" cy="1142706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en-US" sz="9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Section title text</a:t>
            </a:r>
            <a:b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Sub-text</a:t>
            </a:r>
          </a:p>
          <a:p>
            <a:pPr lvl="0"/>
            <a:endParaRPr lang="en-US" dirty="0"/>
          </a:p>
        </p:txBody>
      </p:sp>
      <p:sp>
        <p:nvSpPr>
          <p:cNvPr id="26" name="직사각형 45">
            <a:extLst>
              <a:ext uri="{FF2B5EF4-FFF2-40B4-BE49-F238E27FC236}">
                <a16:creationId xmlns:a16="http://schemas.microsoft.com/office/drawing/2014/main" id="{A6F9326C-68EF-7A9A-CFA7-880E38293D39}"/>
              </a:ext>
            </a:extLst>
          </p:cNvPr>
          <p:cNvSpPr/>
          <p:nvPr userDrawn="1"/>
        </p:nvSpPr>
        <p:spPr bwMode="auto">
          <a:xfrm flipV="1">
            <a:off x="7018789" y="1757676"/>
            <a:ext cx="1526375" cy="1318175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3C9F04EA-714D-DAAB-9F3E-1173A986181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99720" y="1840383"/>
            <a:ext cx="1371600" cy="1142706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en-US" sz="9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Section title text</a:t>
            </a:r>
            <a:b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Sub-text</a:t>
            </a:r>
          </a:p>
          <a:p>
            <a:pPr lvl="0"/>
            <a:endParaRPr lang="en-US" dirty="0"/>
          </a:p>
        </p:txBody>
      </p:sp>
      <p:sp>
        <p:nvSpPr>
          <p:cNvPr id="30" name="Picture Placeholder 18">
            <a:extLst>
              <a:ext uri="{FF2B5EF4-FFF2-40B4-BE49-F238E27FC236}">
                <a16:creationId xmlns:a16="http://schemas.microsoft.com/office/drawing/2014/main" id="{BE7AE12D-D0DB-2C97-66AE-122FBEACF1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4202" y="3354953"/>
            <a:ext cx="1526375" cy="80337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Placeholder 18">
            <a:extLst>
              <a:ext uri="{FF2B5EF4-FFF2-40B4-BE49-F238E27FC236}">
                <a16:creationId xmlns:a16="http://schemas.microsoft.com/office/drawing/2014/main" id="{328820DA-EDC2-CCAF-0BBF-0ABF5992851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201507" y="3354953"/>
            <a:ext cx="1526375" cy="80337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Picture Placeholder 18">
            <a:extLst>
              <a:ext uri="{FF2B5EF4-FFF2-40B4-BE49-F238E27FC236}">
                <a16:creationId xmlns:a16="http://schemas.microsoft.com/office/drawing/2014/main" id="{7E87EF21-79A1-F1CE-B914-A798AD1B1A7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808813" y="3354953"/>
            <a:ext cx="1526375" cy="80337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Placeholder 18">
            <a:extLst>
              <a:ext uri="{FF2B5EF4-FFF2-40B4-BE49-F238E27FC236}">
                <a16:creationId xmlns:a16="http://schemas.microsoft.com/office/drawing/2014/main" id="{FEDA36B7-51AB-2897-C160-F98AF5FC28F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416118" y="3354953"/>
            <a:ext cx="1526375" cy="80337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4" name="Picture Placeholder 18">
            <a:extLst>
              <a:ext uri="{FF2B5EF4-FFF2-40B4-BE49-F238E27FC236}">
                <a16:creationId xmlns:a16="http://schemas.microsoft.com/office/drawing/2014/main" id="{55569E66-2104-4A1A-8885-FA1E798BD50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018789" y="3354953"/>
            <a:ext cx="1526375" cy="80337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D04D7E8F-5D11-9F2A-EAE9-23F21BC232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08196" y="837398"/>
            <a:ext cx="8236744" cy="287398"/>
          </a:xfrm>
        </p:spPr>
        <p:txBody>
          <a:bodyPr>
            <a:normAutofit/>
          </a:bodyPr>
          <a:lstStyle>
            <a:lvl1pPr marL="0" indent="0">
              <a:buNone/>
              <a:defRPr sz="15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here to edit sub-title text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85BA7F-3DCE-8FC7-9D6B-7A3D5A3AB2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1DF13C0-BCA4-DA1E-FA92-E0C7BBB0927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222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-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99D39847-494B-08B5-DA6F-5FE9BBC7307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1"/>
            <a:ext cx="2981804" cy="5148072"/>
          </a:xfrm>
          <a:prstGeom prst="rect">
            <a:avLst/>
          </a:prstGeom>
        </p:spPr>
      </p:pic>
      <p:sp>
        <p:nvSpPr>
          <p:cNvPr id="24" name="Title 7">
            <a:extLst>
              <a:ext uri="{FF2B5EF4-FFF2-40B4-BE49-F238E27FC236}">
                <a16:creationId xmlns:a16="http://schemas.microsoft.com/office/drawing/2014/main" id="{72643308-CDEB-579C-448A-815AB8758E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0030" y="1372692"/>
            <a:ext cx="2653392" cy="830997"/>
          </a:xfrm>
        </p:spPr>
        <p:txBody>
          <a:bodyPr wrap="square" anchor="t" anchorCtr="0">
            <a:spAutoFit/>
          </a:bodyPr>
          <a:lstStyle>
            <a:lvl1pPr>
              <a:lnSpc>
                <a:spcPct val="100000"/>
              </a:lnSpc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Opening Slide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79026627-AD39-B45B-F24D-126652700A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0706" y="1372691"/>
            <a:ext cx="5091172" cy="3258328"/>
          </a:xfrm>
        </p:spPr>
        <p:txBody>
          <a:bodyPr/>
          <a:lstStyle>
            <a:lvl1pPr marL="0" indent="0">
              <a:buNone/>
              <a:defRPr sz="1500" b="0" baseline="0">
                <a:solidFill>
                  <a:srgbClr val="404040"/>
                </a:solidFill>
              </a:defRPr>
            </a:lvl1pPr>
            <a:lvl2pPr>
              <a:spcBef>
                <a:spcPts val="1350"/>
              </a:spcBef>
              <a:buClr>
                <a:srgbClr val="58626E"/>
              </a:buClr>
              <a:defRPr sz="1200">
                <a:solidFill>
                  <a:srgbClr val="404040"/>
                </a:solidFill>
              </a:defRPr>
            </a:lvl2pPr>
            <a:lvl3pPr marL="900113" indent="-214313">
              <a:spcBef>
                <a:spcPts val="1350"/>
              </a:spcBef>
              <a:buClr>
                <a:srgbClr val="58626E"/>
              </a:buClr>
              <a:buFont typeface="Arial" panose="020B0604020202020204" pitchFamily="34" charset="0"/>
              <a:buChar char="•"/>
              <a:defRPr sz="1050">
                <a:solidFill>
                  <a:srgbClr val="404040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Insert a section introduction here</a:t>
            </a:r>
          </a:p>
          <a:p>
            <a:pPr lvl="0"/>
            <a:endParaRPr lang="en-US" dirty="0"/>
          </a:p>
          <a:p>
            <a:pPr lvl="1"/>
            <a:r>
              <a:rPr lang="en-US" dirty="0"/>
              <a:t>Main point 1</a:t>
            </a:r>
          </a:p>
          <a:p>
            <a:pPr lvl="1"/>
            <a:r>
              <a:rPr lang="en-US" dirty="0"/>
              <a:t>Main point 2</a:t>
            </a:r>
          </a:p>
          <a:p>
            <a:pPr lvl="1"/>
            <a:r>
              <a:rPr lang="en-US" dirty="0"/>
              <a:t>Main point 3</a:t>
            </a:r>
          </a:p>
          <a:p>
            <a:pPr lvl="2"/>
            <a:r>
              <a:rPr lang="en-US" dirty="0"/>
              <a:t>Sub-point </a:t>
            </a:r>
          </a:p>
          <a:p>
            <a:pPr lvl="2"/>
            <a:r>
              <a:rPr lang="en-US" dirty="0"/>
              <a:t>Sub-point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C4AECF-FBFB-32EB-7AF7-57924EF2C6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33A3274-74CA-64D1-6784-DB002206910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28101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UP Title+Image+List - S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8E1B0DC-3C5D-169F-C2C6-BEB3F3D9BFC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81664"/>
            <a:ext cx="9144000" cy="3429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1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418190A4-9001-7CDB-5A88-F2DD15FC727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999" y="1607246"/>
            <a:ext cx="1753992" cy="1478004"/>
          </a:xfrm>
        </p:spPr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57E3E660-2A86-0DCA-8C94-B2474F90A21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93861" y="1607246"/>
            <a:ext cx="1753992" cy="1478004"/>
          </a:xfrm>
        </p:spPr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45D2043F-9AF9-8753-027B-E488FD07F42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54723" y="1607246"/>
            <a:ext cx="1753992" cy="1478004"/>
          </a:xfrm>
        </p:spPr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016F5085-720B-3429-0C5B-A643B79CC71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08196" y="837398"/>
            <a:ext cx="8236744" cy="287398"/>
          </a:xfrm>
        </p:spPr>
        <p:txBody>
          <a:bodyPr>
            <a:normAutofit/>
          </a:bodyPr>
          <a:lstStyle>
            <a:lvl1pPr marL="0" indent="0">
              <a:buNone/>
              <a:defRPr sz="15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here to edit sub-title text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26F01D87-B03F-C1B9-ABF2-A986165EE3F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28396" y="1293299"/>
            <a:ext cx="1756172" cy="299124"/>
          </a:xfrm>
        </p:spPr>
        <p:txBody>
          <a:bodyPr>
            <a:normAutofit/>
          </a:bodyPr>
          <a:lstStyle>
            <a:lvl1pPr marL="0" indent="0" algn="ctr">
              <a:buNone/>
              <a:defRPr sz="1200" b="1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1200" b="1" i="0" dirty="0">
                <a:latin typeface="Arial" panose="020B0604020202020204" pitchFamily="34" charset="0"/>
                <a:cs typeface="Arial" panose="020B0604020202020204" pitchFamily="34" charset="0"/>
              </a:rPr>
              <a:t>Product Name</a:t>
            </a:r>
            <a:endParaRPr lang="en-US" dirty="0"/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9CB01B38-1911-5B32-452B-48455CEF72D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690449" y="1293298"/>
            <a:ext cx="1756172" cy="299124"/>
          </a:xfrm>
        </p:spPr>
        <p:txBody>
          <a:bodyPr>
            <a:normAutofit/>
          </a:bodyPr>
          <a:lstStyle>
            <a:lvl1pPr marL="0" indent="0" algn="ctr">
              <a:buNone/>
              <a:defRPr sz="1200" b="1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1200" b="1" i="0" dirty="0">
                <a:latin typeface="Arial" panose="020B0604020202020204" pitchFamily="34" charset="0"/>
                <a:cs typeface="Arial" panose="020B0604020202020204" pitchFamily="34" charset="0"/>
              </a:rPr>
              <a:t>Product Name</a:t>
            </a:r>
            <a:endParaRPr lang="en-US" dirty="0"/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014DCFD0-814E-C61E-5CB4-982E57138F8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553633" y="1291120"/>
            <a:ext cx="1756172" cy="299124"/>
          </a:xfrm>
        </p:spPr>
        <p:txBody>
          <a:bodyPr>
            <a:normAutofit/>
          </a:bodyPr>
          <a:lstStyle>
            <a:lvl1pPr marL="0" indent="0" algn="ctr">
              <a:buNone/>
              <a:defRPr sz="1200" b="1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1200" b="1" i="0" dirty="0">
                <a:latin typeface="Arial" panose="020B0604020202020204" pitchFamily="34" charset="0"/>
                <a:cs typeface="Arial" panose="020B0604020202020204" pitchFamily="34" charset="0"/>
              </a:rPr>
              <a:t>Product Name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0CC163-79F9-55D5-026C-42B5DC7925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AC24CBB-2C9B-0914-54E2-33E5A4F286C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  <p:sp>
        <p:nvSpPr>
          <p:cNvPr id="3" name="Text Placeholder 26">
            <a:extLst>
              <a:ext uri="{FF2B5EF4-FFF2-40B4-BE49-F238E27FC236}">
                <a16:creationId xmlns:a16="http://schemas.microsoft.com/office/drawing/2014/main" id="{78F40AE6-FF61-7AD2-F6B9-01BB0D82C87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9435" y="3210374"/>
            <a:ext cx="2111907" cy="1604730"/>
          </a:xfrm>
        </p:spPr>
        <p:txBody>
          <a:bodyPr/>
          <a:lstStyle>
            <a:lvl1pPr marL="636" marR="0" indent="0" algn="l" defTabSz="514312" rtl="0" eaLnBrk="1" fontAlgn="auto" latinLnBrk="0" hangingPunct="1">
              <a:lnSpc>
                <a:spcPct val="15000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None/>
              <a:tabLst/>
              <a:defRPr sz="900">
                <a:solidFill>
                  <a:schemeClr val="tx1"/>
                </a:solidFill>
              </a:defRPr>
            </a:lvl1pPr>
            <a:lvl2pPr>
              <a:defRPr sz="750"/>
            </a:lvl2pPr>
          </a:lstStyle>
          <a:p>
            <a:pPr marL="636" defTabSz="685749">
              <a:lnSpc>
                <a:spcPts val="1920"/>
              </a:lnSpc>
              <a:spcBef>
                <a:spcPts val="1200"/>
              </a:spcBef>
            </a:pPr>
            <a:r>
              <a:rPr lang="en-US" sz="1200" b="1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Header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1 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2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3</a:t>
            </a:r>
          </a:p>
        </p:txBody>
      </p:sp>
      <p:sp>
        <p:nvSpPr>
          <p:cNvPr id="6" name="Text Placeholder 26">
            <a:extLst>
              <a:ext uri="{FF2B5EF4-FFF2-40B4-BE49-F238E27FC236}">
                <a16:creationId xmlns:a16="http://schemas.microsoft.com/office/drawing/2014/main" id="{967534CD-8146-804B-5235-3B682417BAE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494075" y="3210374"/>
            <a:ext cx="2111907" cy="1604730"/>
          </a:xfrm>
        </p:spPr>
        <p:txBody>
          <a:bodyPr/>
          <a:lstStyle>
            <a:lvl1pPr marL="636" marR="0" indent="0" algn="l" defTabSz="514312" rtl="0" eaLnBrk="1" fontAlgn="auto" latinLnBrk="0" hangingPunct="1">
              <a:lnSpc>
                <a:spcPct val="15000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None/>
              <a:tabLst/>
              <a:defRPr sz="900">
                <a:solidFill>
                  <a:schemeClr val="tx1"/>
                </a:solidFill>
              </a:defRPr>
            </a:lvl1pPr>
            <a:lvl2pPr>
              <a:defRPr sz="750"/>
            </a:lvl2pPr>
          </a:lstStyle>
          <a:p>
            <a:pPr marL="636" defTabSz="685749">
              <a:lnSpc>
                <a:spcPts val="1920"/>
              </a:lnSpc>
              <a:spcBef>
                <a:spcPts val="1200"/>
              </a:spcBef>
            </a:pPr>
            <a:r>
              <a:rPr lang="en-US" sz="1200" b="1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Header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1 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2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3</a:t>
            </a:r>
          </a:p>
        </p:txBody>
      </p:sp>
      <p:sp>
        <p:nvSpPr>
          <p:cNvPr id="7" name="Text Placeholder 26">
            <a:extLst>
              <a:ext uri="{FF2B5EF4-FFF2-40B4-BE49-F238E27FC236}">
                <a16:creationId xmlns:a16="http://schemas.microsoft.com/office/drawing/2014/main" id="{C1A19B9B-6496-684D-E1DD-763ED7CE3A6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78591" y="3210374"/>
            <a:ext cx="2111907" cy="1604730"/>
          </a:xfrm>
        </p:spPr>
        <p:txBody>
          <a:bodyPr/>
          <a:lstStyle>
            <a:lvl1pPr marL="636" marR="0" indent="0" algn="l" defTabSz="514312" rtl="0" eaLnBrk="1" fontAlgn="auto" latinLnBrk="0" hangingPunct="1">
              <a:lnSpc>
                <a:spcPct val="15000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None/>
              <a:tabLst/>
              <a:defRPr sz="900">
                <a:solidFill>
                  <a:schemeClr val="tx1"/>
                </a:solidFill>
              </a:defRPr>
            </a:lvl1pPr>
            <a:lvl2pPr>
              <a:defRPr sz="750"/>
            </a:lvl2pPr>
          </a:lstStyle>
          <a:p>
            <a:pPr marL="636" defTabSz="685749">
              <a:lnSpc>
                <a:spcPts val="1920"/>
              </a:lnSpc>
              <a:spcBef>
                <a:spcPts val="1200"/>
              </a:spcBef>
            </a:pPr>
            <a:r>
              <a:rPr lang="en-US" sz="1200" b="1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Header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1 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2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3</a:t>
            </a:r>
          </a:p>
        </p:txBody>
      </p:sp>
    </p:spTree>
    <p:extLst>
      <p:ext uri="{BB962C8B-B14F-4D97-AF65-F5344CB8AC3E}">
        <p14:creationId xmlns:p14="http://schemas.microsoft.com/office/powerpoint/2010/main" val="24108055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s Slide - S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9180C7-CBE6-EC22-6071-25384F85225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81664"/>
            <a:ext cx="9144000" cy="3429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4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30" name="Picture Placeholder 18">
            <a:extLst>
              <a:ext uri="{FF2B5EF4-FFF2-40B4-BE49-F238E27FC236}">
                <a16:creationId xmlns:a16="http://schemas.microsoft.com/office/drawing/2014/main" id="{BE7AE12D-D0DB-2C97-66AE-122FBEACF1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7222" y="1433438"/>
            <a:ext cx="1720775" cy="981638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Placeholder 18">
            <a:extLst>
              <a:ext uri="{FF2B5EF4-FFF2-40B4-BE49-F238E27FC236}">
                <a16:creationId xmlns:a16="http://schemas.microsoft.com/office/drawing/2014/main" id="{328820DA-EDC2-CCAF-0BBF-0ABF5992851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7222" y="2574132"/>
            <a:ext cx="1720775" cy="2230738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Text Placeholder 8">
            <a:extLst>
              <a:ext uri="{FF2B5EF4-FFF2-40B4-BE49-F238E27FC236}">
                <a16:creationId xmlns:a16="http://schemas.microsoft.com/office/drawing/2014/main" id="{FC421FC4-FC24-BF10-4BA9-F452E216226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08196" y="837398"/>
            <a:ext cx="8236744" cy="287398"/>
          </a:xfrm>
        </p:spPr>
        <p:txBody>
          <a:bodyPr>
            <a:normAutofit/>
          </a:bodyPr>
          <a:lstStyle>
            <a:lvl1pPr marL="0" indent="0">
              <a:buNone/>
              <a:defRPr sz="15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here to edit sub-title text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C8C74A-3E6A-6BD2-EF93-3BAC284C6B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sp>
        <p:nvSpPr>
          <p:cNvPr id="2" name="직사각형 45">
            <a:extLst>
              <a:ext uri="{FF2B5EF4-FFF2-40B4-BE49-F238E27FC236}">
                <a16:creationId xmlns:a16="http://schemas.microsoft.com/office/drawing/2014/main" id="{9126EC74-FE30-39C5-EE9F-E6C1F0623008}"/>
              </a:ext>
            </a:extLst>
          </p:cNvPr>
          <p:cNvSpPr/>
          <p:nvPr userDrawn="1"/>
        </p:nvSpPr>
        <p:spPr bwMode="auto">
          <a:xfrm flipV="1">
            <a:off x="2515498" y="1423342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EE0D5A29-2356-47D7-0FF0-15FD9F8175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06390" y="1760388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F760C2FD-36E7-0FF3-AFF7-4792AAC5F9F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606390" y="1498667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0" name="직사각형 45">
            <a:extLst>
              <a:ext uri="{FF2B5EF4-FFF2-40B4-BE49-F238E27FC236}">
                <a16:creationId xmlns:a16="http://schemas.microsoft.com/office/drawing/2014/main" id="{728ECA3D-A44C-8423-2B08-35C9A062D1F1}"/>
              </a:ext>
            </a:extLst>
          </p:cNvPr>
          <p:cNvSpPr/>
          <p:nvPr userDrawn="1"/>
        </p:nvSpPr>
        <p:spPr bwMode="auto">
          <a:xfrm flipV="1">
            <a:off x="2515498" y="2589710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E0A5894-34BE-39FF-9D00-B62056954F2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606390" y="2926756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79F3EB41-B444-F7E6-BD20-67924C6C2A7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606390" y="2665035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9" name="직사각형 45">
            <a:extLst>
              <a:ext uri="{FF2B5EF4-FFF2-40B4-BE49-F238E27FC236}">
                <a16:creationId xmlns:a16="http://schemas.microsoft.com/office/drawing/2014/main" id="{24149179-4302-DCFB-8AE3-454F58CD6711}"/>
              </a:ext>
            </a:extLst>
          </p:cNvPr>
          <p:cNvSpPr/>
          <p:nvPr userDrawn="1"/>
        </p:nvSpPr>
        <p:spPr bwMode="auto">
          <a:xfrm flipV="1">
            <a:off x="2515498" y="3764206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A664B44F-CD24-7526-E02B-38C38E58E28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606390" y="4101252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34" name="Text Placeholder 8">
            <a:extLst>
              <a:ext uri="{FF2B5EF4-FFF2-40B4-BE49-F238E27FC236}">
                <a16:creationId xmlns:a16="http://schemas.microsoft.com/office/drawing/2014/main" id="{42041E90-98A5-76A7-028F-A136FBCAEDB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606390" y="3839531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5" name="직사각형 45">
            <a:extLst>
              <a:ext uri="{FF2B5EF4-FFF2-40B4-BE49-F238E27FC236}">
                <a16:creationId xmlns:a16="http://schemas.microsoft.com/office/drawing/2014/main" id="{C0F33F73-81B9-64D2-DA4D-199E2D43C055}"/>
              </a:ext>
            </a:extLst>
          </p:cNvPr>
          <p:cNvSpPr/>
          <p:nvPr userDrawn="1"/>
        </p:nvSpPr>
        <p:spPr bwMode="auto">
          <a:xfrm flipV="1">
            <a:off x="5662546" y="1423342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5519AA3D-616C-F34C-3376-8BC29F25CAB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753438" y="1760388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37" name="Text Placeholder 8">
            <a:extLst>
              <a:ext uri="{FF2B5EF4-FFF2-40B4-BE49-F238E27FC236}">
                <a16:creationId xmlns:a16="http://schemas.microsoft.com/office/drawing/2014/main" id="{819C2C5C-8238-0CCA-53D9-9F263684368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753438" y="1498667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8" name="직사각형 45">
            <a:extLst>
              <a:ext uri="{FF2B5EF4-FFF2-40B4-BE49-F238E27FC236}">
                <a16:creationId xmlns:a16="http://schemas.microsoft.com/office/drawing/2014/main" id="{F255778B-57D2-E529-73C3-B46853082856}"/>
              </a:ext>
            </a:extLst>
          </p:cNvPr>
          <p:cNvSpPr/>
          <p:nvPr userDrawn="1"/>
        </p:nvSpPr>
        <p:spPr bwMode="auto">
          <a:xfrm flipV="1">
            <a:off x="5662546" y="2589710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AD5F5AD3-5D3F-F54F-BA10-DBFA31FEAD7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753438" y="2926756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40" name="Text Placeholder 8">
            <a:extLst>
              <a:ext uri="{FF2B5EF4-FFF2-40B4-BE49-F238E27FC236}">
                <a16:creationId xmlns:a16="http://schemas.microsoft.com/office/drawing/2014/main" id="{21D38B30-A9C0-4F3E-0F69-58952F5CB2D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5753438" y="2665035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1" name="직사각형 45">
            <a:extLst>
              <a:ext uri="{FF2B5EF4-FFF2-40B4-BE49-F238E27FC236}">
                <a16:creationId xmlns:a16="http://schemas.microsoft.com/office/drawing/2014/main" id="{9D049AAE-F8D9-C525-DE9C-0149E4E63AAF}"/>
              </a:ext>
            </a:extLst>
          </p:cNvPr>
          <p:cNvSpPr/>
          <p:nvPr userDrawn="1"/>
        </p:nvSpPr>
        <p:spPr bwMode="auto">
          <a:xfrm flipV="1">
            <a:off x="5662546" y="3764206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42" name="Text Placeholder 5">
            <a:extLst>
              <a:ext uri="{FF2B5EF4-FFF2-40B4-BE49-F238E27FC236}">
                <a16:creationId xmlns:a16="http://schemas.microsoft.com/office/drawing/2014/main" id="{D05B5A97-2279-608F-6C81-9D4B944BB9BE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753438" y="4101252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43" name="Text Placeholder 8">
            <a:extLst>
              <a:ext uri="{FF2B5EF4-FFF2-40B4-BE49-F238E27FC236}">
                <a16:creationId xmlns:a16="http://schemas.microsoft.com/office/drawing/2014/main" id="{928812D3-5A13-0EB4-521B-FA2DD4C4664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753438" y="3839531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</p:spTree>
    <p:extLst>
      <p:ext uri="{BB962C8B-B14F-4D97-AF65-F5344CB8AC3E}">
        <p14:creationId xmlns:p14="http://schemas.microsoft.com/office/powerpoint/2010/main" val="14031028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cutive Quote Slide - S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fish&#10;&#10;Description automatically generated">
            <a:extLst>
              <a:ext uri="{FF2B5EF4-FFF2-40B4-BE49-F238E27FC236}">
                <a16:creationId xmlns:a16="http://schemas.microsoft.com/office/drawing/2014/main" id="{3A5BCDF7-6BF1-30D8-17B5-FAE25FCD0E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946425"/>
            <a:ext cx="9139381" cy="4201838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70A1657-E05E-5046-5808-A578BC228C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6744" y="2632363"/>
            <a:ext cx="5333580" cy="74602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– </a:t>
            </a:r>
            <a:br>
              <a:rPr lang="en-US" dirty="0"/>
            </a:br>
            <a:r>
              <a:rPr lang="en-US" dirty="0"/>
              <a:t>author of quote</a:t>
            </a:r>
          </a:p>
        </p:txBody>
      </p: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DF865C2F-8E06-EAA2-A2C0-205580B3E5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6744" y="4603558"/>
            <a:ext cx="4128680" cy="19620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7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ST Engineering </a:t>
            </a:r>
            <a:r>
              <a:rPr lang="en-US" dirty="0" err="1"/>
              <a:t>iDirect</a:t>
            </a:r>
            <a:r>
              <a:rPr lang="en-US" dirty="0"/>
              <a:t> classified document, for internal use only - placeholder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F15BBD7F-CD1E-C3C8-6279-0399885CC5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6744" y="1597505"/>
            <a:ext cx="5333580" cy="9766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5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“Click to edit quote text”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AC0E2D2-D1A3-6B45-9CF4-3F64C8BEAC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37697" y="1505151"/>
            <a:ext cx="2189560" cy="2137959"/>
          </a:xfrm>
          <a:prstGeom prst="ellipse">
            <a:avLst/>
          </a:prstGeo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headshot image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8268C26-7CF9-FA3C-3FBD-23A6026252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84C3E0D-A204-4104-52F3-614E485CB11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2113" y="378799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2981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ing the Future - s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fish&#10;&#10;Description automatically generated">
            <a:extLst>
              <a:ext uri="{FF2B5EF4-FFF2-40B4-BE49-F238E27FC236}">
                <a16:creationId xmlns:a16="http://schemas.microsoft.com/office/drawing/2014/main" id="{21BE9363-184E-41C5-AD8F-3D29BDAFDF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0637"/>
            <a:ext cx="9144000" cy="5168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5795A25-8AC0-06D1-2484-301FEE16F4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1233" y="1867131"/>
            <a:ext cx="5821535" cy="14140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9A51718-322F-E0EC-0396-99D8F3240F3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719" y="378473"/>
            <a:ext cx="1410964" cy="2655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67A6AC-C44A-1493-81F8-CB5F8D210FC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600"/>
            <a:ext cx="1760215" cy="2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0405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fish&#10;&#10;Description automatically generated">
            <a:extLst>
              <a:ext uri="{FF2B5EF4-FFF2-40B4-BE49-F238E27FC236}">
                <a16:creationId xmlns:a16="http://schemas.microsoft.com/office/drawing/2014/main" id="{1A701DBD-2A5A-FCA9-2A20-64BB13BB0C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946425"/>
            <a:ext cx="9139381" cy="4201838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70A1657-E05E-5046-5808-A578BC228C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05210" y="2632363"/>
            <a:ext cx="5333580" cy="7460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Thank you!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E62991E-E260-4DA6-1EA3-773E5B9BC6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5C5C1E5-4F1E-98C4-461C-486A0BD5DD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2113" y="378799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048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1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D674932-8CFB-1389-1169-6CA6C1FD3A59}"/>
              </a:ext>
            </a:extLst>
          </p:cNvPr>
          <p:cNvPicPr preferRelativeResize="0"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85173"/>
            <a:ext cx="9141714" cy="343218"/>
          </a:xfrm>
          <a:prstGeom prst="rect">
            <a:avLst/>
          </a:prstGeom>
        </p:spPr>
      </p:pic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7092F5F4-C86E-9458-74D6-18D3E2B7388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8654" y="1518821"/>
            <a:ext cx="4988719" cy="3286049"/>
          </a:xfrm>
        </p:spPr>
        <p:txBody>
          <a:bodyPr/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105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3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4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5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6</a:t>
            </a:r>
          </a:p>
        </p:txBody>
      </p:sp>
      <p:sp>
        <p:nvSpPr>
          <p:cNvPr id="8" name="Picture Placeholder 1">
            <a:extLst>
              <a:ext uri="{FF2B5EF4-FFF2-40B4-BE49-F238E27FC236}">
                <a16:creationId xmlns:a16="http://schemas.microsoft.com/office/drawing/2014/main" id="{3C73C31D-B1C6-8345-B0D6-AEEBDAF4FFE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77541" y="1123258"/>
            <a:ext cx="3066459" cy="4025005"/>
          </a:xfrm>
        </p:spPr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FF8FFE03-1D38-CA65-D6B3-01D7DDC06FD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08196" y="837398"/>
            <a:ext cx="8236744" cy="287398"/>
          </a:xfrm>
        </p:spPr>
        <p:txBody>
          <a:bodyPr>
            <a:normAutofit/>
          </a:bodyPr>
          <a:lstStyle>
            <a:lvl1pPr marL="0" indent="0">
              <a:buNone/>
              <a:defRPr sz="15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here to edit sub-title text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7BBB4DE-484D-6B38-44CE-46EC00AFCE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5195094-2E1B-0189-F429-E2D36039FF9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03700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AEA7BC46-49F3-B71B-A996-75289D20721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969974" y="1118634"/>
            <a:ext cx="6174026" cy="4029628"/>
          </a:xfrm>
          <a:custGeom>
            <a:avLst/>
            <a:gdLst>
              <a:gd name="connsiteX0" fmla="*/ 0 w 8232035"/>
              <a:gd name="connsiteY0" fmla="*/ 0 h 5367867"/>
              <a:gd name="connsiteX1" fmla="*/ 8232035 w 8232035"/>
              <a:gd name="connsiteY1" fmla="*/ 0 h 5367867"/>
              <a:gd name="connsiteX2" fmla="*/ 8232035 w 8232035"/>
              <a:gd name="connsiteY2" fmla="*/ 1982370 h 5367867"/>
              <a:gd name="connsiteX3" fmla="*/ 4822732 w 8232035"/>
              <a:gd name="connsiteY3" fmla="*/ 1982370 h 5367867"/>
              <a:gd name="connsiteX4" fmla="*/ 4822732 w 8232035"/>
              <a:gd name="connsiteY4" fmla="*/ 4873098 h 5367867"/>
              <a:gd name="connsiteX5" fmla="*/ 8232035 w 8232035"/>
              <a:gd name="connsiteY5" fmla="*/ 4873098 h 5367867"/>
              <a:gd name="connsiteX6" fmla="*/ 8232035 w 8232035"/>
              <a:gd name="connsiteY6" fmla="*/ 5367867 h 5367867"/>
              <a:gd name="connsiteX7" fmla="*/ 0 w 8232035"/>
              <a:gd name="connsiteY7" fmla="*/ 5367867 h 536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32035" h="5367867">
                <a:moveTo>
                  <a:pt x="0" y="0"/>
                </a:moveTo>
                <a:lnTo>
                  <a:pt x="8232035" y="0"/>
                </a:lnTo>
                <a:lnTo>
                  <a:pt x="8232035" y="1982370"/>
                </a:lnTo>
                <a:lnTo>
                  <a:pt x="4822732" y="1982370"/>
                </a:lnTo>
                <a:lnTo>
                  <a:pt x="4822732" y="4873098"/>
                </a:lnTo>
                <a:lnTo>
                  <a:pt x="8232035" y="4873098"/>
                </a:lnTo>
                <a:lnTo>
                  <a:pt x="8232035" y="5367867"/>
                </a:lnTo>
                <a:lnTo>
                  <a:pt x="0" y="5367867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1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73F6BAEE-DC20-F88B-9FCE-7716814A00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5144" y="1402511"/>
            <a:ext cx="2379686" cy="2494017"/>
          </a:xfrm>
        </p:spPr>
        <p:txBody>
          <a:bodyPr/>
          <a:lstStyle>
            <a:lvl1pPr marL="0" indent="0">
              <a:buNone/>
              <a:defRPr sz="1500" b="0" baseline="0">
                <a:solidFill>
                  <a:srgbClr val="404040"/>
                </a:solidFill>
              </a:defRPr>
            </a:lvl1pPr>
            <a:lvl2pPr>
              <a:spcBef>
                <a:spcPts val="1350"/>
              </a:spcBef>
              <a:buClr>
                <a:srgbClr val="58626E"/>
              </a:buClr>
              <a:defRPr sz="1200">
                <a:solidFill>
                  <a:srgbClr val="404040"/>
                </a:solidFill>
              </a:defRPr>
            </a:lvl2pPr>
            <a:lvl3pPr marL="900113" indent="-214313">
              <a:spcBef>
                <a:spcPts val="1350"/>
              </a:spcBef>
              <a:buClr>
                <a:srgbClr val="58626E"/>
              </a:buClr>
              <a:buFont typeface="Arial" panose="020B0604020202020204" pitchFamily="34" charset="0"/>
              <a:buChar char="•"/>
              <a:defRPr sz="1050">
                <a:solidFill>
                  <a:srgbClr val="1F1F23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0"/>
            <a:endParaRPr lang="en-US" dirty="0"/>
          </a:p>
          <a:p>
            <a:pPr lvl="1"/>
            <a:r>
              <a:rPr lang="en-US" dirty="0"/>
              <a:t>Bullet 1</a:t>
            </a:r>
          </a:p>
          <a:p>
            <a:pPr lvl="1"/>
            <a:r>
              <a:rPr lang="en-US" dirty="0"/>
              <a:t>Bullet 2</a:t>
            </a:r>
          </a:p>
          <a:p>
            <a:pPr lvl="1"/>
            <a:r>
              <a:rPr lang="en-US" dirty="0"/>
              <a:t>Bullet 3</a:t>
            </a:r>
          </a:p>
        </p:txBody>
      </p:sp>
      <p:sp>
        <p:nvSpPr>
          <p:cNvPr id="10" name="Picture Placeholder 18">
            <a:extLst>
              <a:ext uri="{FF2B5EF4-FFF2-40B4-BE49-F238E27FC236}">
                <a16:creationId xmlns:a16="http://schemas.microsoft.com/office/drawing/2014/main" id="{D8F2688D-EC24-7FB9-28CF-CA7B746401A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95144" y="4117593"/>
            <a:ext cx="2379686" cy="659249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rgbClr val="404040"/>
                </a:solidFill>
              </a:defRPr>
            </a:lvl1pPr>
          </a:lstStyle>
          <a:p>
            <a:r>
              <a:rPr lang="en-US" dirty="0"/>
              <a:t>Optional image/logo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C451E5-30AB-FEAE-0585-641F126C9372}"/>
              </a:ext>
            </a:extLst>
          </p:cNvPr>
          <p:cNvSpPr txBox="1"/>
          <p:nvPr userDrawn="1"/>
        </p:nvSpPr>
        <p:spPr>
          <a:xfrm>
            <a:off x="7796939" y="4251194"/>
            <a:ext cx="11484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Customer Quote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CF2132EA-F251-9DDE-C6FC-8C71E26B7CA3}"/>
              </a:ext>
            </a:extLst>
          </p:cNvPr>
          <p:cNvSpPr/>
          <p:nvPr userDrawn="1"/>
        </p:nvSpPr>
        <p:spPr>
          <a:xfrm rot="10800000">
            <a:off x="6749328" y="2818443"/>
            <a:ext cx="239476" cy="221685"/>
          </a:xfrm>
          <a:custGeom>
            <a:avLst/>
            <a:gdLst/>
            <a:ahLst/>
            <a:cxnLst/>
            <a:rect l="l" t="t" r="r" b="b"/>
            <a:pathLst>
              <a:path w="321037" h="296912">
                <a:moveTo>
                  <a:pt x="201653" y="0"/>
                </a:moveTo>
                <a:lnTo>
                  <a:pt x="321037" y="0"/>
                </a:lnTo>
                <a:lnTo>
                  <a:pt x="321037" y="102063"/>
                </a:lnTo>
                <a:cubicBezTo>
                  <a:pt x="321037" y="157322"/>
                  <a:pt x="314645" y="197116"/>
                  <a:pt x="301861" y="221446"/>
                </a:cubicBezTo>
                <a:cubicBezTo>
                  <a:pt x="284129" y="254849"/>
                  <a:pt x="256500" y="280004"/>
                  <a:pt x="218973" y="296912"/>
                </a:cubicBezTo>
                <a:lnTo>
                  <a:pt x="191756" y="252993"/>
                </a:lnTo>
                <a:cubicBezTo>
                  <a:pt x="214025" y="243921"/>
                  <a:pt x="230623" y="229591"/>
                  <a:pt x="241551" y="210003"/>
                </a:cubicBezTo>
                <a:cubicBezTo>
                  <a:pt x="252479" y="190415"/>
                  <a:pt x="258561" y="163507"/>
                  <a:pt x="259799" y="129280"/>
                </a:cubicBezTo>
                <a:lnTo>
                  <a:pt x="201653" y="129280"/>
                </a:lnTo>
                <a:close/>
                <a:moveTo>
                  <a:pt x="9898" y="0"/>
                </a:moveTo>
                <a:lnTo>
                  <a:pt x="129281" y="0"/>
                </a:lnTo>
                <a:lnTo>
                  <a:pt x="129281" y="102063"/>
                </a:lnTo>
                <a:cubicBezTo>
                  <a:pt x="129281" y="157322"/>
                  <a:pt x="122889" y="197116"/>
                  <a:pt x="110105" y="221446"/>
                </a:cubicBezTo>
                <a:cubicBezTo>
                  <a:pt x="92373" y="254849"/>
                  <a:pt x="64744" y="280004"/>
                  <a:pt x="27217" y="296912"/>
                </a:cubicBezTo>
                <a:lnTo>
                  <a:pt x="0" y="252993"/>
                </a:lnTo>
                <a:cubicBezTo>
                  <a:pt x="22269" y="243921"/>
                  <a:pt x="38867" y="229591"/>
                  <a:pt x="49795" y="210003"/>
                </a:cubicBezTo>
                <a:cubicBezTo>
                  <a:pt x="60723" y="190415"/>
                  <a:pt x="66806" y="163507"/>
                  <a:pt x="68043" y="129280"/>
                </a:cubicBezTo>
                <a:lnTo>
                  <a:pt x="9898" y="1292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13" dirty="0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B353D6C8-FCC6-1F38-7CED-D9C6F424E353}"/>
              </a:ext>
            </a:extLst>
          </p:cNvPr>
          <p:cNvSpPr/>
          <p:nvPr userDrawn="1"/>
        </p:nvSpPr>
        <p:spPr>
          <a:xfrm>
            <a:off x="6845879" y="2897160"/>
            <a:ext cx="2002978" cy="1642227"/>
          </a:xfrm>
          <a:custGeom>
            <a:avLst/>
            <a:gdLst>
              <a:gd name="connsiteX0" fmla="*/ 0 w 2447266"/>
              <a:gd name="connsiteY0" fmla="*/ 435016 h 1888770"/>
              <a:gd name="connsiteX1" fmla="*/ 13165 w 2447266"/>
              <a:gd name="connsiteY1" fmla="*/ 435016 h 1888770"/>
              <a:gd name="connsiteX2" fmla="*/ 13165 w 2447266"/>
              <a:gd name="connsiteY2" fmla="*/ 1875605 h 1888770"/>
              <a:gd name="connsiteX3" fmla="*/ 1937262 w 2447266"/>
              <a:gd name="connsiteY3" fmla="*/ 1875605 h 1888770"/>
              <a:gd name="connsiteX4" fmla="*/ 1937262 w 2447266"/>
              <a:gd name="connsiteY4" fmla="*/ 1888770 h 1888770"/>
              <a:gd name="connsiteX5" fmla="*/ 0 w 2447266"/>
              <a:gd name="connsiteY5" fmla="*/ 1888770 h 1888770"/>
              <a:gd name="connsiteX6" fmla="*/ 370969 w 2447266"/>
              <a:gd name="connsiteY6" fmla="*/ 0 h 1888770"/>
              <a:gd name="connsiteX7" fmla="*/ 2447266 w 2447266"/>
              <a:gd name="connsiteY7" fmla="*/ 0 h 1888770"/>
              <a:gd name="connsiteX8" fmla="*/ 2447266 w 2447266"/>
              <a:gd name="connsiteY8" fmla="*/ 1453754 h 1888770"/>
              <a:gd name="connsiteX9" fmla="*/ 2434101 w 2447266"/>
              <a:gd name="connsiteY9" fmla="*/ 1453754 h 1888770"/>
              <a:gd name="connsiteX10" fmla="*/ 2434101 w 2447266"/>
              <a:gd name="connsiteY10" fmla="*/ 13165 h 1888770"/>
              <a:gd name="connsiteX11" fmla="*/ 370969 w 2447266"/>
              <a:gd name="connsiteY11" fmla="*/ 13165 h 1888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47266" h="1888770">
                <a:moveTo>
                  <a:pt x="0" y="435016"/>
                </a:moveTo>
                <a:lnTo>
                  <a:pt x="13165" y="435016"/>
                </a:lnTo>
                <a:lnTo>
                  <a:pt x="13165" y="1875605"/>
                </a:lnTo>
                <a:lnTo>
                  <a:pt x="1937262" y="1875605"/>
                </a:lnTo>
                <a:lnTo>
                  <a:pt x="1937262" y="1888770"/>
                </a:lnTo>
                <a:lnTo>
                  <a:pt x="0" y="1888770"/>
                </a:lnTo>
                <a:close/>
                <a:moveTo>
                  <a:pt x="370969" y="0"/>
                </a:moveTo>
                <a:lnTo>
                  <a:pt x="2447266" y="0"/>
                </a:lnTo>
                <a:lnTo>
                  <a:pt x="2447266" y="1453754"/>
                </a:lnTo>
                <a:lnTo>
                  <a:pt x="2434101" y="1453754"/>
                </a:lnTo>
                <a:lnTo>
                  <a:pt x="2434101" y="13165"/>
                </a:lnTo>
                <a:lnTo>
                  <a:pt x="370969" y="13165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13">
              <a:solidFill>
                <a:schemeClr val="tx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4D87221-C33D-476B-ACC1-325A2EB2F740}"/>
              </a:ext>
            </a:extLst>
          </p:cNvPr>
          <p:cNvSpPr/>
          <p:nvPr userDrawn="1"/>
        </p:nvSpPr>
        <p:spPr>
          <a:xfrm>
            <a:off x="6587022" y="2606152"/>
            <a:ext cx="2556978" cy="2170054"/>
          </a:xfrm>
          <a:prstGeom prst="rect">
            <a:avLst/>
          </a:prstGeom>
          <a:solidFill>
            <a:schemeClr val="tx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C498A59C-483D-6A48-FCA4-28D3E7511D22}"/>
              </a:ext>
            </a:extLst>
          </p:cNvPr>
          <p:cNvSpPr/>
          <p:nvPr userDrawn="1"/>
        </p:nvSpPr>
        <p:spPr>
          <a:xfrm rot="10800000">
            <a:off x="6749328" y="2817807"/>
            <a:ext cx="239476" cy="221685"/>
          </a:xfrm>
          <a:custGeom>
            <a:avLst/>
            <a:gdLst/>
            <a:ahLst/>
            <a:cxnLst/>
            <a:rect l="l" t="t" r="r" b="b"/>
            <a:pathLst>
              <a:path w="321037" h="296912">
                <a:moveTo>
                  <a:pt x="201653" y="0"/>
                </a:moveTo>
                <a:lnTo>
                  <a:pt x="321037" y="0"/>
                </a:lnTo>
                <a:lnTo>
                  <a:pt x="321037" y="102063"/>
                </a:lnTo>
                <a:cubicBezTo>
                  <a:pt x="321037" y="157322"/>
                  <a:pt x="314645" y="197116"/>
                  <a:pt x="301861" y="221446"/>
                </a:cubicBezTo>
                <a:cubicBezTo>
                  <a:pt x="284129" y="254849"/>
                  <a:pt x="256500" y="280004"/>
                  <a:pt x="218973" y="296912"/>
                </a:cubicBezTo>
                <a:lnTo>
                  <a:pt x="191756" y="252993"/>
                </a:lnTo>
                <a:cubicBezTo>
                  <a:pt x="214025" y="243921"/>
                  <a:pt x="230623" y="229591"/>
                  <a:pt x="241551" y="210003"/>
                </a:cubicBezTo>
                <a:cubicBezTo>
                  <a:pt x="252479" y="190415"/>
                  <a:pt x="258561" y="163507"/>
                  <a:pt x="259799" y="129280"/>
                </a:cubicBezTo>
                <a:lnTo>
                  <a:pt x="201653" y="129280"/>
                </a:lnTo>
                <a:close/>
                <a:moveTo>
                  <a:pt x="9898" y="0"/>
                </a:moveTo>
                <a:lnTo>
                  <a:pt x="129281" y="0"/>
                </a:lnTo>
                <a:lnTo>
                  <a:pt x="129281" y="102063"/>
                </a:lnTo>
                <a:cubicBezTo>
                  <a:pt x="129281" y="157322"/>
                  <a:pt x="122889" y="197116"/>
                  <a:pt x="110105" y="221446"/>
                </a:cubicBezTo>
                <a:cubicBezTo>
                  <a:pt x="92373" y="254849"/>
                  <a:pt x="64744" y="280004"/>
                  <a:pt x="27217" y="296912"/>
                </a:cubicBezTo>
                <a:lnTo>
                  <a:pt x="0" y="252993"/>
                </a:lnTo>
                <a:cubicBezTo>
                  <a:pt x="22269" y="243921"/>
                  <a:pt x="38867" y="229591"/>
                  <a:pt x="49795" y="210003"/>
                </a:cubicBezTo>
                <a:cubicBezTo>
                  <a:pt x="60723" y="190415"/>
                  <a:pt x="66806" y="163507"/>
                  <a:pt x="68043" y="129280"/>
                </a:cubicBezTo>
                <a:lnTo>
                  <a:pt x="9898" y="1292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13" dirty="0"/>
          </a:p>
        </p:txBody>
      </p:sp>
      <p:sp>
        <p:nvSpPr>
          <p:cNvPr id="32" name="Freeform 31">
            <a:extLst>
              <a:ext uri="{FF2B5EF4-FFF2-40B4-BE49-F238E27FC236}">
                <a16:creationId xmlns:a16="http://schemas.microsoft.com/office/drawing/2014/main" id="{2ED4FD6A-1B82-B646-B42B-819A4D893354}"/>
              </a:ext>
            </a:extLst>
          </p:cNvPr>
          <p:cNvSpPr/>
          <p:nvPr userDrawn="1"/>
        </p:nvSpPr>
        <p:spPr>
          <a:xfrm>
            <a:off x="6845879" y="2896524"/>
            <a:ext cx="2002978" cy="1642227"/>
          </a:xfrm>
          <a:custGeom>
            <a:avLst/>
            <a:gdLst>
              <a:gd name="connsiteX0" fmla="*/ 0 w 2447266"/>
              <a:gd name="connsiteY0" fmla="*/ 435016 h 1888770"/>
              <a:gd name="connsiteX1" fmla="*/ 13165 w 2447266"/>
              <a:gd name="connsiteY1" fmla="*/ 435016 h 1888770"/>
              <a:gd name="connsiteX2" fmla="*/ 13165 w 2447266"/>
              <a:gd name="connsiteY2" fmla="*/ 1875605 h 1888770"/>
              <a:gd name="connsiteX3" fmla="*/ 1937262 w 2447266"/>
              <a:gd name="connsiteY3" fmla="*/ 1875605 h 1888770"/>
              <a:gd name="connsiteX4" fmla="*/ 1937262 w 2447266"/>
              <a:gd name="connsiteY4" fmla="*/ 1888770 h 1888770"/>
              <a:gd name="connsiteX5" fmla="*/ 0 w 2447266"/>
              <a:gd name="connsiteY5" fmla="*/ 1888770 h 1888770"/>
              <a:gd name="connsiteX6" fmla="*/ 370969 w 2447266"/>
              <a:gd name="connsiteY6" fmla="*/ 0 h 1888770"/>
              <a:gd name="connsiteX7" fmla="*/ 2447266 w 2447266"/>
              <a:gd name="connsiteY7" fmla="*/ 0 h 1888770"/>
              <a:gd name="connsiteX8" fmla="*/ 2447266 w 2447266"/>
              <a:gd name="connsiteY8" fmla="*/ 1453754 h 1888770"/>
              <a:gd name="connsiteX9" fmla="*/ 2434101 w 2447266"/>
              <a:gd name="connsiteY9" fmla="*/ 1453754 h 1888770"/>
              <a:gd name="connsiteX10" fmla="*/ 2434101 w 2447266"/>
              <a:gd name="connsiteY10" fmla="*/ 13165 h 1888770"/>
              <a:gd name="connsiteX11" fmla="*/ 370969 w 2447266"/>
              <a:gd name="connsiteY11" fmla="*/ 13165 h 1888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47266" h="1888770">
                <a:moveTo>
                  <a:pt x="0" y="435016"/>
                </a:moveTo>
                <a:lnTo>
                  <a:pt x="13165" y="435016"/>
                </a:lnTo>
                <a:lnTo>
                  <a:pt x="13165" y="1875605"/>
                </a:lnTo>
                <a:lnTo>
                  <a:pt x="1937262" y="1875605"/>
                </a:lnTo>
                <a:lnTo>
                  <a:pt x="1937262" y="1888770"/>
                </a:lnTo>
                <a:lnTo>
                  <a:pt x="0" y="1888770"/>
                </a:lnTo>
                <a:close/>
                <a:moveTo>
                  <a:pt x="370969" y="0"/>
                </a:moveTo>
                <a:lnTo>
                  <a:pt x="2447266" y="0"/>
                </a:lnTo>
                <a:lnTo>
                  <a:pt x="2447266" y="1453754"/>
                </a:lnTo>
                <a:lnTo>
                  <a:pt x="2434101" y="1453754"/>
                </a:lnTo>
                <a:lnTo>
                  <a:pt x="2434101" y="13165"/>
                </a:lnTo>
                <a:lnTo>
                  <a:pt x="370969" y="13165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13">
              <a:solidFill>
                <a:schemeClr val="tx1"/>
              </a:solidFill>
            </a:endParaRP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95FB5517-B61F-AC42-1883-DAC4DF46559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51953" y="3111644"/>
            <a:ext cx="1644253" cy="1211987"/>
          </a:xfrm>
        </p:spPr>
        <p:txBody>
          <a:bodyPr>
            <a:normAutofit/>
          </a:bodyPr>
          <a:lstStyle>
            <a:lvl1pPr marL="0" indent="0">
              <a:buNone/>
              <a:defRPr sz="825">
                <a:solidFill>
                  <a:schemeClr val="bg1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825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825" b="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825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25" b="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825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25" b="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825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25" b="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825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sed do </a:t>
            </a:r>
            <a:r>
              <a:rPr lang="en-US" sz="825" b="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US" sz="825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25" b="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US" sz="825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25" b="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US" sz="825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25" b="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825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labore et dolore magna </a:t>
            </a:r>
            <a:r>
              <a:rPr lang="en-US" sz="825" b="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US" sz="825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825" b="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825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825" b="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825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25" b="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825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25" b="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825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exercitation </a:t>
            </a:r>
            <a:r>
              <a:rPr lang="en-US" sz="825" b="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ullamco</a:t>
            </a:r>
            <a:r>
              <a:rPr lang="en-US" sz="825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25" b="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laboris</a:t>
            </a:r>
            <a:r>
              <a:rPr lang="en-US" sz="825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nisi </a:t>
            </a:r>
            <a:r>
              <a:rPr lang="en-US" sz="825" b="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825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25" b="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825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825" b="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825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25" b="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825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25" b="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US" sz="825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838FCF41-10BF-2AC4-00E2-B93147076C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598347" y="4264883"/>
            <a:ext cx="1250510" cy="272336"/>
          </a:xfrm>
        </p:spPr>
        <p:txBody>
          <a:bodyPr>
            <a:normAutofit/>
          </a:bodyPr>
          <a:lstStyle>
            <a:lvl1pPr marL="0" indent="0">
              <a:buNone/>
              <a:defRPr sz="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b="1" dirty="0"/>
              <a:t>- Customer Quote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497C65-E65C-112F-EA13-324ED2C2CA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14651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se Study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AEA7BC46-49F3-B71B-A996-75289D20721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969974" y="1118634"/>
            <a:ext cx="6174026" cy="4029628"/>
          </a:xfrm>
          <a:custGeom>
            <a:avLst/>
            <a:gdLst>
              <a:gd name="connsiteX0" fmla="*/ 0 w 8232035"/>
              <a:gd name="connsiteY0" fmla="*/ 0 h 5367867"/>
              <a:gd name="connsiteX1" fmla="*/ 8232035 w 8232035"/>
              <a:gd name="connsiteY1" fmla="*/ 0 h 5367867"/>
              <a:gd name="connsiteX2" fmla="*/ 8232035 w 8232035"/>
              <a:gd name="connsiteY2" fmla="*/ 1982370 h 5367867"/>
              <a:gd name="connsiteX3" fmla="*/ 4822732 w 8232035"/>
              <a:gd name="connsiteY3" fmla="*/ 1982370 h 5367867"/>
              <a:gd name="connsiteX4" fmla="*/ 4822732 w 8232035"/>
              <a:gd name="connsiteY4" fmla="*/ 4873098 h 5367867"/>
              <a:gd name="connsiteX5" fmla="*/ 8232035 w 8232035"/>
              <a:gd name="connsiteY5" fmla="*/ 4873098 h 5367867"/>
              <a:gd name="connsiteX6" fmla="*/ 8232035 w 8232035"/>
              <a:gd name="connsiteY6" fmla="*/ 5367867 h 5367867"/>
              <a:gd name="connsiteX7" fmla="*/ 0 w 8232035"/>
              <a:gd name="connsiteY7" fmla="*/ 5367867 h 536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32035" h="5367867">
                <a:moveTo>
                  <a:pt x="0" y="0"/>
                </a:moveTo>
                <a:lnTo>
                  <a:pt x="8232035" y="0"/>
                </a:lnTo>
                <a:lnTo>
                  <a:pt x="8232035" y="1982370"/>
                </a:lnTo>
                <a:lnTo>
                  <a:pt x="4822732" y="1982370"/>
                </a:lnTo>
                <a:lnTo>
                  <a:pt x="4822732" y="4873098"/>
                </a:lnTo>
                <a:lnTo>
                  <a:pt x="8232035" y="4873098"/>
                </a:lnTo>
                <a:lnTo>
                  <a:pt x="8232035" y="5367867"/>
                </a:lnTo>
                <a:lnTo>
                  <a:pt x="0" y="5367867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1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73F6BAEE-DC20-F88B-9FCE-7716814A00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5144" y="1402511"/>
            <a:ext cx="2379686" cy="2494017"/>
          </a:xfrm>
        </p:spPr>
        <p:txBody>
          <a:bodyPr/>
          <a:lstStyle>
            <a:lvl1pPr marL="0" indent="0">
              <a:buNone/>
              <a:defRPr sz="1500" b="0" baseline="0">
                <a:solidFill>
                  <a:srgbClr val="404040"/>
                </a:solidFill>
              </a:defRPr>
            </a:lvl1pPr>
            <a:lvl2pPr>
              <a:spcBef>
                <a:spcPts val="1350"/>
              </a:spcBef>
              <a:buClr>
                <a:srgbClr val="58626E"/>
              </a:buClr>
              <a:defRPr sz="1200">
                <a:solidFill>
                  <a:srgbClr val="404040"/>
                </a:solidFill>
              </a:defRPr>
            </a:lvl2pPr>
            <a:lvl3pPr marL="900113" indent="-214313">
              <a:spcBef>
                <a:spcPts val="1350"/>
              </a:spcBef>
              <a:buClr>
                <a:srgbClr val="58626E"/>
              </a:buClr>
              <a:buFont typeface="Arial" panose="020B0604020202020204" pitchFamily="34" charset="0"/>
              <a:buChar char="•"/>
              <a:defRPr sz="1050">
                <a:solidFill>
                  <a:srgbClr val="1F1F23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0"/>
            <a:endParaRPr lang="en-US" dirty="0"/>
          </a:p>
          <a:p>
            <a:pPr lvl="1"/>
            <a:r>
              <a:rPr lang="en-US" dirty="0"/>
              <a:t>Bullet 1</a:t>
            </a:r>
          </a:p>
          <a:p>
            <a:pPr lvl="1"/>
            <a:r>
              <a:rPr lang="en-US" dirty="0"/>
              <a:t>Bullet 2</a:t>
            </a:r>
          </a:p>
          <a:p>
            <a:pPr lvl="1"/>
            <a:r>
              <a:rPr lang="en-US" dirty="0"/>
              <a:t>Bullet 3</a:t>
            </a:r>
          </a:p>
        </p:txBody>
      </p:sp>
      <p:sp>
        <p:nvSpPr>
          <p:cNvPr id="10" name="Picture Placeholder 18">
            <a:extLst>
              <a:ext uri="{FF2B5EF4-FFF2-40B4-BE49-F238E27FC236}">
                <a16:creationId xmlns:a16="http://schemas.microsoft.com/office/drawing/2014/main" id="{D8F2688D-EC24-7FB9-28CF-CA7B746401A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95144" y="4117593"/>
            <a:ext cx="2379686" cy="659249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rgbClr val="404040"/>
                </a:solidFill>
              </a:defRPr>
            </a:lvl1pPr>
          </a:lstStyle>
          <a:p>
            <a:r>
              <a:rPr lang="en-US" dirty="0"/>
              <a:t>Optional image/logo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C451E5-30AB-FEAE-0585-641F126C9372}"/>
              </a:ext>
            </a:extLst>
          </p:cNvPr>
          <p:cNvSpPr txBox="1"/>
          <p:nvPr userDrawn="1"/>
        </p:nvSpPr>
        <p:spPr>
          <a:xfrm>
            <a:off x="7796939" y="4251194"/>
            <a:ext cx="11484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Customer Quote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CF2132EA-F251-9DDE-C6FC-8C71E26B7CA3}"/>
              </a:ext>
            </a:extLst>
          </p:cNvPr>
          <p:cNvSpPr/>
          <p:nvPr userDrawn="1"/>
        </p:nvSpPr>
        <p:spPr>
          <a:xfrm rot="10800000">
            <a:off x="6749328" y="2818443"/>
            <a:ext cx="239476" cy="221685"/>
          </a:xfrm>
          <a:custGeom>
            <a:avLst/>
            <a:gdLst/>
            <a:ahLst/>
            <a:cxnLst/>
            <a:rect l="l" t="t" r="r" b="b"/>
            <a:pathLst>
              <a:path w="321037" h="296912">
                <a:moveTo>
                  <a:pt x="201653" y="0"/>
                </a:moveTo>
                <a:lnTo>
                  <a:pt x="321037" y="0"/>
                </a:lnTo>
                <a:lnTo>
                  <a:pt x="321037" y="102063"/>
                </a:lnTo>
                <a:cubicBezTo>
                  <a:pt x="321037" y="157322"/>
                  <a:pt x="314645" y="197116"/>
                  <a:pt x="301861" y="221446"/>
                </a:cubicBezTo>
                <a:cubicBezTo>
                  <a:pt x="284129" y="254849"/>
                  <a:pt x="256500" y="280004"/>
                  <a:pt x="218973" y="296912"/>
                </a:cubicBezTo>
                <a:lnTo>
                  <a:pt x="191756" y="252993"/>
                </a:lnTo>
                <a:cubicBezTo>
                  <a:pt x="214025" y="243921"/>
                  <a:pt x="230623" y="229591"/>
                  <a:pt x="241551" y="210003"/>
                </a:cubicBezTo>
                <a:cubicBezTo>
                  <a:pt x="252479" y="190415"/>
                  <a:pt x="258561" y="163507"/>
                  <a:pt x="259799" y="129280"/>
                </a:cubicBezTo>
                <a:lnTo>
                  <a:pt x="201653" y="129280"/>
                </a:lnTo>
                <a:close/>
                <a:moveTo>
                  <a:pt x="9898" y="0"/>
                </a:moveTo>
                <a:lnTo>
                  <a:pt x="129281" y="0"/>
                </a:lnTo>
                <a:lnTo>
                  <a:pt x="129281" y="102063"/>
                </a:lnTo>
                <a:cubicBezTo>
                  <a:pt x="129281" y="157322"/>
                  <a:pt x="122889" y="197116"/>
                  <a:pt x="110105" y="221446"/>
                </a:cubicBezTo>
                <a:cubicBezTo>
                  <a:pt x="92373" y="254849"/>
                  <a:pt x="64744" y="280004"/>
                  <a:pt x="27217" y="296912"/>
                </a:cubicBezTo>
                <a:lnTo>
                  <a:pt x="0" y="252993"/>
                </a:lnTo>
                <a:cubicBezTo>
                  <a:pt x="22269" y="243921"/>
                  <a:pt x="38867" y="229591"/>
                  <a:pt x="49795" y="210003"/>
                </a:cubicBezTo>
                <a:cubicBezTo>
                  <a:pt x="60723" y="190415"/>
                  <a:pt x="66806" y="163507"/>
                  <a:pt x="68043" y="129280"/>
                </a:cubicBezTo>
                <a:lnTo>
                  <a:pt x="9898" y="1292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13" dirty="0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B353D6C8-FCC6-1F38-7CED-D9C6F424E353}"/>
              </a:ext>
            </a:extLst>
          </p:cNvPr>
          <p:cNvSpPr/>
          <p:nvPr userDrawn="1"/>
        </p:nvSpPr>
        <p:spPr>
          <a:xfrm>
            <a:off x="6845879" y="2897160"/>
            <a:ext cx="2002978" cy="1642227"/>
          </a:xfrm>
          <a:custGeom>
            <a:avLst/>
            <a:gdLst>
              <a:gd name="connsiteX0" fmla="*/ 0 w 2447266"/>
              <a:gd name="connsiteY0" fmla="*/ 435016 h 1888770"/>
              <a:gd name="connsiteX1" fmla="*/ 13165 w 2447266"/>
              <a:gd name="connsiteY1" fmla="*/ 435016 h 1888770"/>
              <a:gd name="connsiteX2" fmla="*/ 13165 w 2447266"/>
              <a:gd name="connsiteY2" fmla="*/ 1875605 h 1888770"/>
              <a:gd name="connsiteX3" fmla="*/ 1937262 w 2447266"/>
              <a:gd name="connsiteY3" fmla="*/ 1875605 h 1888770"/>
              <a:gd name="connsiteX4" fmla="*/ 1937262 w 2447266"/>
              <a:gd name="connsiteY4" fmla="*/ 1888770 h 1888770"/>
              <a:gd name="connsiteX5" fmla="*/ 0 w 2447266"/>
              <a:gd name="connsiteY5" fmla="*/ 1888770 h 1888770"/>
              <a:gd name="connsiteX6" fmla="*/ 370969 w 2447266"/>
              <a:gd name="connsiteY6" fmla="*/ 0 h 1888770"/>
              <a:gd name="connsiteX7" fmla="*/ 2447266 w 2447266"/>
              <a:gd name="connsiteY7" fmla="*/ 0 h 1888770"/>
              <a:gd name="connsiteX8" fmla="*/ 2447266 w 2447266"/>
              <a:gd name="connsiteY8" fmla="*/ 1453754 h 1888770"/>
              <a:gd name="connsiteX9" fmla="*/ 2434101 w 2447266"/>
              <a:gd name="connsiteY9" fmla="*/ 1453754 h 1888770"/>
              <a:gd name="connsiteX10" fmla="*/ 2434101 w 2447266"/>
              <a:gd name="connsiteY10" fmla="*/ 13165 h 1888770"/>
              <a:gd name="connsiteX11" fmla="*/ 370969 w 2447266"/>
              <a:gd name="connsiteY11" fmla="*/ 13165 h 1888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47266" h="1888770">
                <a:moveTo>
                  <a:pt x="0" y="435016"/>
                </a:moveTo>
                <a:lnTo>
                  <a:pt x="13165" y="435016"/>
                </a:lnTo>
                <a:lnTo>
                  <a:pt x="13165" y="1875605"/>
                </a:lnTo>
                <a:lnTo>
                  <a:pt x="1937262" y="1875605"/>
                </a:lnTo>
                <a:lnTo>
                  <a:pt x="1937262" y="1888770"/>
                </a:lnTo>
                <a:lnTo>
                  <a:pt x="0" y="1888770"/>
                </a:lnTo>
                <a:close/>
                <a:moveTo>
                  <a:pt x="370969" y="0"/>
                </a:moveTo>
                <a:lnTo>
                  <a:pt x="2447266" y="0"/>
                </a:lnTo>
                <a:lnTo>
                  <a:pt x="2447266" y="1453754"/>
                </a:lnTo>
                <a:lnTo>
                  <a:pt x="2434101" y="1453754"/>
                </a:lnTo>
                <a:lnTo>
                  <a:pt x="2434101" y="13165"/>
                </a:lnTo>
                <a:lnTo>
                  <a:pt x="370969" y="13165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13">
              <a:solidFill>
                <a:schemeClr val="tx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4D87221-C33D-476B-ACC1-325A2EB2F740}"/>
              </a:ext>
            </a:extLst>
          </p:cNvPr>
          <p:cNvSpPr/>
          <p:nvPr userDrawn="1"/>
        </p:nvSpPr>
        <p:spPr>
          <a:xfrm>
            <a:off x="6587022" y="2606152"/>
            <a:ext cx="2556978" cy="2170054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C498A59C-483D-6A48-FCA4-28D3E7511D22}"/>
              </a:ext>
            </a:extLst>
          </p:cNvPr>
          <p:cNvSpPr/>
          <p:nvPr userDrawn="1"/>
        </p:nvSpPr>
        <p:spPr>
          <a:xfrm rot="10800000">
            <a:off x="6749328" y="2817807"/>
            <a:ext cx="239476" cy="221685"/>
          </a:xfrm>
          <a:custGeom>
            <a:avLst/>
            <a:gdLst/>
            <a:ahLst/>
            <a:cxnLst/>
            <a:rect l="l" t="t" r="r" b="b"/>
            <a:pathLst>
              <a:path w="321037" h="296912">
                <a:moveTo>
                  <a:pt x="201653" y="0"/>
                </a:moveTo>
                <a:lnTo>
                  <a:pt x="321037" y="0"/>
                </a:lnTo>
                <a:lnTo>
                  <a:pt x="321037" y="102063"/>
                </a:lnTo>
                <a:cubicBezTo>
                  <a:pt x="321037" y="157322"/>
                  <a:pt x="314645" y="197116"/>
                  <a:pt x="301861" y="221446"/>
                </a:cubicBezTo>
                <a:cubicBezTo>
                  <a:pt x="284129" y="254849"/>
                  <a:pt x="256500" y="280004"/>
                  <a:pt x="218973" y="296912"/>
                </a:cubicBezTo>
                <a:lnTo>
                  <a:pt x="191756" y="252993"/>
                </a:lnTo>
                <a:cubicBezTo>
                  <a:pt x="214025" y="243921"/>
                  <a:pt x="230623" y="229591"/>
                  <a:pt x="241551" y="210003"/>
                </a:cubicBezTo>
                <a:cubicBezTo>
                  <a:pt x="252479" y="190415"/>
                  <a:pt x="258561" y="163507"/>
                  <a:pt x="259799" y="129280"/>
                </a:cubicBezTo>
                <a:lnTo>
                  <a:pt x="201653" y="129280"/>
                </a:lnTo>
                <a:close/>
                <a:moveTo>
                  <a:pt x="9898" y="0"/>
                </a:moveTo>
                <a:lnTo>
                  <a:pt x="129281" y="0"/>
                </a:lnTo>
                <a:lnTo>
                  <a:pt x="129281" y="102063"/>
                </a:lnTo>
                <a:cubicBezTo>
                  <a:pt x="129281" y="157322"/>
                  <a:pt x="122889" y="197116"/>
                  <a:pt x="110105" y="221446"/>
                </a:cubicBezTo>
                <a:cubicBezTo>
                  <a:pt x="92373" y="254849"/>
                  <a:pt x="64744" y="280004"/>
                  <a:pt x="27217" y="296912"/>
                </a:cubicBezTo>
                <a:lnTo>
                  <a:pt x="0" y="252993"/>
                </a:lnTo>
                <a:cubicBezTo>
                  <a:pt x="22269" y="243921"/>
                  <a:pt x="38867" y="229591"/>
                  <a:pt x="49795" y="210003"/>
                </a:cubicBezTo>
                <a:cubicBezTo>
                  <a:pt x="60723" y="190415"/>
                  <a:pt x="66806" y="163507"/>
                  <a:pt x="68043" y="129280"/>
                </a:cubicBezTo>
                <a:lnTo>
                  <a:pt x="9898" y="129280"/>
                </a:lnTo>
                <a:close/>
              </a:path>
            </a:pathLst>
          </a:custGeom>
          <a:solidFill>
            <a:schemeClr val="accent6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13" dirty="0"/>
          </a:p>
        </p:txBody>
      </p:sp>
      <p:sp>
        <p:nvSpPr>
          <p:cNvPr id="32" name="Freeform 31">
            <a:extLst>
              <a:ext uri="{FF2B5EF4-FFF2-40B4-BE49-F238E27FC236}">
                <a16:creationId xmlns:a16="http://schemas.microsoft.com/office/drawing/2014/main" id="{2ED4FD6A-1B82-B646-B42B-819A4D893354}"/>
              </a:ext>
            </a:extLst>
          </p:cNvPr>
          <p:cNvSpPr/>
          <p:nvPr userDrawn="1"/>
        </p:nvSpPr>
        <p:spPr>
          <a:xfrm>
            <a:off x="6845879" y="2896524"/>
            <a:ext cx="2002978" cy="1642227"/>
          </a:xfrm>
          <a:custGeom>
            <a:avLst/>
            <a:gdLst>
              <a:gd name="connsiteX0" fmla="*/ 0 w 2447266"/>
              <a:gd name="connsiteY0" fmla="*/ 435016 h 1888770"/>
              <a:gd name="connsiteX1" fmla="*/ 13165 w 2447266"/>
              <a:gd name="connsiteY1" fmla="*/ 435016 h 1888770"/>
              <a:gd name="connsiteX2" fmla="*/ 13165 w 2447266"/>
              <a:gd name="connsiteY2" fmla="*/ 1875605 h 1888770"/>
              <a:gd name="connsiteX3" fmla="*/ 1937262 w 2447266"/>
              <a:gd name="connsiteY3" fmla="*/ 1875605 h 1888770"/>
              <a:gd name="connsiteX4" fmla="*/ 1937262 w 2447266"/>
              <a:gd name="connsiteY4" fmla="*/ 1888770 h 1888770"/>
              <a:gd name="connsiteX5" fmla="*/ 0 w 2447266"/>
              <a:gd name="connsiteY5" fmla="*/ 1888770 h 1888770"/>
              <a:gd name="connsiteX6" fmla="*/ 370969 w 2447266"/>
              <a:gd name="connsiteY6" fmla="*/ 0 h 1888770"/>
              <a:gd name="connsiteX7" fmla="*/ 2447266 w 2447266"/>
              <a:gd name="connsiteY7" fmla="*/ 0 h 1888770"/>
              <a:gd name="connsiteX8" fmla="*/ 2447266 w 2447266"/>
              <a:gd name="connsiteY8" fmla="*/ 1453754 h 1888770"/>
              <a:gd name="connsiteX9" fmla="*/ 2434101 w 2447266"/>
              <a:gd name="connsiteY9" fmla="*/ 1453754 h 1888770"/>
              <a:gd name="connsiteX10" fmla="*/ 2434101 w 2447266"/>
              <a:gd name="connsiteY10" fmla="*/ 13165 h 1888770"/>
              <a:gd name="connsiteX11" fmla="*/ 370969 w 2447266"/>
              <a:gd name="connsiteY11" fmla="*/ 13165 h 1888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47266" h="1888770">
                <a:moveTo>
                  <a:pt x="0" y="435016"/>
                </a:moveTo>
                <a:lnTo>
                  <a:pt x="13165" y="435016"/>
                </a:lnTo>
                <a:lnTo>
                  <a:pt x="13165" y="1875605"/>
                </a:lnTo>
                <a:lnTo>
                  <a:pt x="1937262" y="1875605"/>
                </a:lnTo>
                <a:lnTo>
                  <a:pt x="1937262" y="1888770"/>
                </a:lnTo>
                <a:lnTo>
                  <a:pt x="0" y="1888770"/>
                </a:lnTo>
                <a:close/>
                <a:moveTo>
                  <a:pt x="370969" y="0"/>
                </a:moveTo>
                <a:lnTo>
                  <a:pt x="2447266" y="0"/>
                </a:lnTo>
                <a:lnTo>
                  <a:pt x="2447266" y="1453754"/>
                </a:lnTo>
                <a:lnTo>
                  <a:pt x="2434101" y="1453754"/>
                </a:lnTo>
                <a:lnTo>
                  <a:pt x="2434101" y="13165"/>
                </a:lnTo>
                <a:lnTo>
                  <a:pt x="370969" y="13165"/>
                </a:lnTo>
                <a:close/>
              </a:path>
            </a:pathLst>
          </a:custGeom>
          <a:solidFill>
            <a:schemeClr val="accent6">
              <a:lumMod val="75000"/>
              <a:lumOff val="25000"/>
            </a:schemeClr>
          </a:solidFill>
          <a:ln w="0"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13">
              <a:solidFill>
                <a:schemeClr val="tx1"/>
              </a:solidFill>
            </a:endParaRP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95FB5517-B61F-AC42-1883-DAC4DF46559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51953" y="3111644"/>
            <a:ext cx="1644253" cy="1211987"/>
          </a:xfrm>
        </p:spPr>
        <p:txBody>
          <a:bodyPr>
            <a:normAutofit/>
          </a:bodyPr>
          <a:lstStyle>
            <a:lvl1pPr marL="0" indent="0">
              <a:buNone/>
              <a:defRPr sz="825">
                <a:solidFill>
                  <a:srgbClr val="404040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825" b="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825" b="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825" b="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25" b="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825" b="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25" b="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825" b="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25" b="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825" b="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sed do </a:t>
            </a:r>
            <a:r>
              <a:rPr lang="en-US" sz="825" b="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US" sz="825" b="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25" b="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US" sz="825" b="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25" b="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US" sz="825" b="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25" b="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825" b="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labore et dolore magna </a:t>
            </a:r>
            <a:r>
              <a:rPr lang="en-US" sz="825" b="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US" sz="825" b="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825" b="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825" b="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825" b="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825" b="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25" b="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825" b="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25" b="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825" b="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exercitation </a:t>
            </a:r>
            <a:r>
              <a:rPr lang="en-US" sz="825" b="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ullamco</a:t>
            </a:r>
            <a:r>
              <a:rPr lang="en-US" sz="825" b="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25" b="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laboris</a:t>
            </a:r>
            <a:r>
              <a:rPr lang="en-US" sz="825" b="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nisi </a:t>
            </a:r>
            <a:r>
              <a:rPr lang="en-US" sz="825" b="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825" b="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25" b="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825" b="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825" b="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825" b="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25" b="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825" b="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25" b="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US" sz="825" b="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825" b="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838FCF41-10BF-2AC4-00E2-B93147076C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598347" y="4264883"/>
            <a:ext cx="1250510" cy="272336"/>
          </a:xfrm>
        </p:spPr>
        <p:txBody>
          <a:bodyPr>
            <a:normAutofit/>
          </a:bodyPr>
          <a:lstStyle>
            <a:lvl1pPr marL="0" indent="0">
              <a:buNone/>
              <a:defRPr sz="900" b="1">
                <a:solidFill>
                  <a:schemeClr val="accent6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b="1" dirty="0"/>
              <a:t>- Customer Quote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D1FD11-7032-F4A3-CF2C-B52E60C17D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0327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Clr>
                <a:srgbClr val="404040"/>
              </a:buClr>
              <a:buNone/>
              <a:defRPr sz="21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73F6BAEE-DC20-F88B-9FCE-7716814A00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5144" y="1402511"/>
            <a:ext cx="2379686" cy="2494017"/>
          </a:xfrm>
        </p:spPr>
        <p:txBody>
          <a:bodyPr/>
          <a:lstStyle>
            <a:lvl1pPr marL="0" indent="0">
              <a:buClr>
                <a:srgbClr val="404040"/>
              </a:buClr>
              <a:buNone/>
              <a:defRPr sz="1500" b="0" baseline="0">
                <a:solidFill>
                  <a:srgbClr val="404040"/>
                </a:solidFill>
              </a:defRPr>
            </a:lvl1pPr>
            <a:lvl2pPr>
              <a:spcBef>
                <a:spcPts val="1350"/>
              </a:spcBef>
              <a:buClr>
                <a:srgbClr val="404040"/>
              </a:buClr>
              <a:defRPr sz="1200">
                <a:solidFill>
                  <a:srgbClr val="404040"/>
                </a:solidFill>
              </a:defRPr>
            </a:lvl2pPr>
            <a:lvl3pPr marL="900113" indent="-214313">
              <a:spcBef>
                <a:spcPts val="1350"/>
              </a:spcBef>
              <a:buClr>
                <a:srgbClr val="58626E"/>
              </a:buClr>
              <a:buFont typeface="Arial" panose="020B0604020202020204" pitchFamily="34" charset="0"/>
              <a:buChar char="•"/>
              <a:defRPr sz="1050">
                <a:solidFill>
                  <a:srgbClr val="1F1F23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0"/>
            <a:endParaRPr lang="en-US" dirty="0"/>
          </a:p>
          <a:p>
            <a:pPr lvl="1"/>
            <a:r>
              <a:rPr lang="en-US" dirty="0"/>
              <a:t>Bullet 1</a:t>
            </a:r>
          </a:p>
          <a:p>
            <a:pPr lvl="1"/>
            <a:r>
              <a:rPr lang="en-US" dirty="0"/>
              <a:t>Bullet 2</a:t>
            </a:r>
          </a:p>
          <a:p>
            <a:pPr lvl="1"/>
            <a:r>
              <a:rPr lang="en-US" dirty="0"/>
              <a:t>Bullet 3</a:t>
            </a:r>
          </a:p>
        </p:txBody>
      </p:sp>
      <p:sp>
        <p:nvSpPr>
          <p:cNvPr id="10" name="Picture Placeholder 18">
            <a:extLst>
              <a:ext uri="{FF2B5EF4-FFF2-40B4-BE49-F238E27FC236}">
                <a16:creationId xmlns:a16="http://schemas.microsoft.com/office/drawing/2014/main" id="{D8F2688D-EC24-7FB9-28CF-CA7B746401A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95144" y="4117593"/>
            <a:ext cx="2379686" cy="659249"/>
          </a:xfrm>
        </p:spPr>
        <p:txBody>
          <a:bodyPr>
            <a:normAutofit/>
          </a:bodyPr>
          <a:lstStyle>
            <a:lvl1pPr marL="0" indent="0">
              <a:buClr>
                <a:srgbClr val="404040"/>
              </a:buClr>
              <a:buNone/>
              <a:defRPr sz="1350">
                <a:solidFill>
                  <a:srgbClr val="404040"/>
                </a:solidFill>
              </a:defRPr>
            </a:lvl1pPr>
          </a:lstStyle>
          <a:p>
            <a:r>
              <a:rPr lang="en-US" dirty="0"/>
              <a:t>Optional image/logo</a:t>
            </a:r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A2F421C4-BAE7-99A7-198C-74DB7BD05B9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77541" y="1118634"/>
            <a:ext cx="3053013" cy="4029629"/>
          </a:xfrm>
        </p:spPr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2730E4-A62B-9FD6-D517-DC157008C3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83753" y="1402511"/>
            <a:ext cx="2379686" cy="2494017"/>
          </a:xfrm>
        </p:spPr>
        <p:txBody>
          <a:bodyPr/>
          <a:lstStyle>
            <a:lvl1pPr marL="0" indent="0">
              <a:buClr>
                <a:srgbClr val="404040"/>
              </a:buClr>
              <a:buNone/>
              <a:defRPr sz="1500" b="0" baseline="0">
                <a:solidFill>
                  <a:srgbClr val="404040"/>
                </a:solidFill>
              </a:defRPr>
            </a:lvl1pPr>
            <a:lvl2pPr>
              <a:spcBef>
                <a:spcPts val="1350"/>
              </a:spcBef>
              <a:buClr>
                <a:srgbClr val="404040"/>
              </a:buClr>
              <a:defRPr sz="1200">
                <a:solidFill>
                  <a:srgbClr val="404040"/>
                </a:solidFill>
              </a:defRPr>
            </a:lvl2pPr>
            <a:lvl3pPr marL="900113" indent="-214313">
              <a:spcBef>
                <a:spcPts val="1350"/>
              </a:spcBef>
              <a:buClr>
                <a:srgbClr val="58626E"/>
              </a:buClr>
              <a:buFont typeface="Arial" panose="020B0604020202020204" pitchFamily="34" charset="0"/>
              <a:buChar char="•"/>
              <a:defRPr sz="1050">
                <a:solidFill>
                  <a:srgbClr val="1F1F23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0"/>
            <a:endParaRPr lang="en-US" dirty="0"/>
          </a:p>
          <a:p>
            <a:pPr lvl="1"/>
            <a:r>
              <a:rPr lang="en-US" dirty="0"/>
              <a:t>Bullet 1</a:t>
            </a:r>
          </a:p>
          <a:p>
            <a:pPr lvl="1"/>
            <a:r>
              <a:rPr lang="en-US" dirty="0"/>
              <a:t>Bullet 2</a:t>
            </a:r>
          </a:p>
          <a:p>
            <a:pPr lvl="1"/>
            <a:r>
              <a:rPr lang="en-US" dirty="0"/>
              <a:t>Bullet 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DC957E-CC4C-5207-CE7B-F43F8922C3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BAE6C7C-7C5C-1015-83EB-F83FDF266A7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56965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fish&#10;&#10;Description automatically generated">
            <a:extLst>
              <a:ext uri="{FF2B5EF4-FFF2-40B4-BE49-F238E27FC236}">
                <a16:creationId xmlns:a16="http://schemas.microsoft.com/office/drawing/2014/main" id="{EB240DA8-80DA-0A35-3296-5ED9DD0FA3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19" y="0"/>
            <a:ext cx="9139381" cy="907143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1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F2992B-CF77-5AD0-608A-B4455A80F3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A324EE49-621F-B2EF-5D1D-165BDC37E6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5143" y="1402511"/>
            <a:ext cx="6474989" cy="2494017"/>
          </a:xfrm>
        </p:spPr>
        <p:txBody>
          <a:bodyPr>
            <a:normAutofit/>
          </a:bodyPr>
          <a:lstStyle>
            <a:lvl1pPr marL="0" indent="0">
              <a:buClr>
                <a:srgbClr val="404040"/>
              </a:buClr>
              <a:buNone/>
              <a:defRPr sz="1400" b="0" baseline="0">
                <a:solidFill>
                  <a:srgbClr val="404040"/>
                </a:solidFill>
              </a:defRPr>
            </a:lvl1pPr>
            <a:lvl2pPr>
              <a:spcBef>
                <a:spcPts val="1350"/>
              </a:spcBef>
              <a:buClr>
                <a:srgbClr val="404040"/>
              </a:buClr>
              <a:defRPr sz="1200">
                <a:solidFill>
                  <a:srgbClr val="404040"/>
                </a:solidFill>
              </a:defRPr>
            </a:lvl2pPr>
            <a:lvl3pPr marL="900113" indent="-214313">
              <a:spcBef>
                <a:spcPts val="1350"/>
              </a:spcBef>
              <a:buClr>
                <a:srgbClr val="58626E"/>
              </a:buClr>
              <a:buFont typeface="Arial" panose="020B0604020202020204" pitchFamily="34" charset="0"/>
              <a:buChar char="•"/>
              <a:defRPr sz="1050">
                <a:solidFill>
                  <a:srgbClr val="1F1F23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6CFB90-C1AB-5248-AB34-84214C4B4CA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600"/>
            <a:ext cx="1760215" cy="27457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660BB65-0A65-693F-39F2-0A8324F18D24}"/>
              </a:ext>
            </a:extLst>
          </p:cNvPr>
          <p:cNvSpPr txBox="1"/>
          <p:nvPr userDrawn="1"/>
        </p:nvSpPr>
        <p:spPr>
          <a:xfrm>
            <a:off x="295143" y="4671293"/>
            <a:ext cx="1059906" cy="300082"/>
          </a:xfrm>
          <a:custGeom>
            <a:avLst/>
            <a:gdLst>
              <a:gd name="connsiteX0" fmla="*/ 0 w 1059906"/>
              <a:gd name="connsiteY0" fmla="*/ 0 h 300082"/>
              <a:gd name="connsiteX1" fmla="*/ 551151 w 1059906"/>
              <a:gd name="connsiteY1" fmla="*/ 0 h 300082"/>
              <a:gd name="connsiteX2" fmla="*/ 1059906 w 1059906"/>
              <a:gd name="connsiteY2" fmla="*/ 0 h 300082"/>
              <a:gd name="connsiteX3" fmla="*/ 1059906 w 1059906"/>
              <a:gd name="connsiteY3" fmla="*/ 300082 h 300082"/>
              <a:gd name="connsiteX4" fmla="*/ 540552 w 1059906"/>
              <a:gd name="connsiteY4" fmla="*/ 300082 h 300082"/>
              <a:gd name="connsiteX5" fmla="*/ 0 w 1059906"/>
              <a:gd name="connsiteY5" fmla="*/ 300082 h 300082"/>
              <a:gd name="connsiteX6" fmla="*/ 0 w 1059906"/>
              <a:gd name="connsiteY6" fmla="*/ 0 h 300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59906" h="300082" fill="none" extrusionOk="0">
                <a:moveTo>
                  <a:pt x="0" y="0"/>
                </a:moveTo>
                <a:cubicBezTo>
                  <a:pt x="160612" y="-18708"/>
                  <a:pt x="280489" y="5994"/>
                  <a:pt x="551151" y="0"/>
                </a:cubicBezTo>
                <a:cubicBezTo>
                  <a:pt x="821813" y="-5994"/>
                  <a:pt x="871156" y="-5501"/>
                  <a:pt x="1059906" y="0"/>
                </a:cubicBezTo>
                <a:cubicBezTo>
                  <a:pt x="1067046" y="126408"/>
                  <a:pt x="1047264" y="180713"/>
                  <a:pt x="1059906" y="300082"/>
                </a:cubicBezTo>
                <a:cubicBezTo>
                  <a:pt x="806681" y="276821"/>
                  <a:pt x="798280" y="298338"/>
                  <a:pt x="540552" y="300082"/>
                </a:cubicBezTo>
                <a:cubicBezTo>
                  <a:pt x="282824" y="301826"/>
                  <a:pt x="218316" y="284228"/>
                  <a:pt x="0" y="300082"/>
                </a:cubicBezTo>
                <a:cubicBezTo>
                  <a:pt x="-370" y="231111"/>
                  <a:pt x="5277" y="130160"/>
                  <a:pt x="0" y="0"/>
                </a:cubicBezTo>
                <a:close/>
              </a:path>
              <a:path w="1059906" h="300082" stroke="0" extrusionOk="0">
                <a:moveTo>
                  <a:pt x="0" y="0"/>
                </a:moveTo>
                <a:cubicBezTo>
                  <a:pt x="148458" y="-17296"/>
                  <a:pt x="392110" y="16685"/>
                  <a:pt x="519354" y="0"/>
                </a:cubicBezTo>
                <a:cubicBezTo>
                  <a:pt x="646598" y="-16685"/>
                  <a:pt x="808822" y="-23586"/>
                  <a:pt x="1059906" y="0"/>
                </a:cubicBezTo>
                <a:cubicBezTo>
                  <a:pt x="1062188" y="70140"/>
                  <a:pt x="1074222" y="235432"/>
                  <a:pt x="1059906" y="300082"/>
                </a:cubicBezTo>
                <a:cubicBezTo>
                  <a:pt x="842455" y="274481"/>
                  <a:pt x="730573" y="284860"/>
                  <a:pt x="529953" y="300082"/>
                </a:cubicBezTo>
                <a:cubicBezTo>
                  <a:pt x="329333" y="315304"/>
                  <a:pt x="135575" y="288812"/>
                  <a:pt x="0" y="300082"/>
                </a:cubicBezTo>
                <a:cubicBezTo>
                  <a:pt x="10524" y="225491"/>
                  <a:pt x="-6958" y="140462"/>
                  <a:pt x="0" y="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  <a:alpha val="31000"/>
            </a:schemeClr>
          </a:solidFill>
          <a:ln>
            <a:solidFill>
              <a:schemeClr val="accent2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RP-251617</a:t>
            </a:r>
          </a:p>
        </p:txBody>
      </p:sp>
    </p:spTree>
    <p:extLst>
      <p:ext uri="{BB962C8B-B14F-4D97-AF65-F5344CB8AC3E}">
        <p14:creationId xmlns:p14="http://schemas.microsoft.com/office/powerpoint/2010/main" val="954091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UP Slide -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66857A5-50BB-222F-67C4-5B9719D182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74131"/>
            <a:ext cx="9144000" cy="342900"/>
          </a:xfrm>
          <a:prstGeom prst="rect">
            <a:avLst/>
          </a:prstGeom>
        </p:spPr>
      </p:pic>
      <p:sp>
        <p:nvSpPr>
          <p:cNvPr id="20" name="Picture Placeholder 18">
            <a:extLst>
              <a:ext uri="{FF2B5EF4-FFF2-40B4-BE49-F238E27FC236}">
                <a16:creationId xmlns:a16="http://schemas.microsoft.com/office/drawing/2014/main" id="{211D9B39-0787-0864-478F-D5F9D9803B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872" y="1123681"/>
            <a:ext cx="1817370" cy="1441514"/>
          </a:xfrm>
        </p:spPr>
        <p:txBody>
          <a:bodyPr/>
          <a:lstStyle>
            <a:lvl1pPr marL="0" indent="0">
              <a:buNone/>
              <a:defRPr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Picture Placeholder 18">
            <a:extLst>
              <a:ext uri="{FF2B5EF4-FFF2-40B4-BE49-F238E27FC236}">
                <a16:creationId xmlns:a16="http://schemas.microsoft.com/office/drawing/2014/main" id="{85EE563F-5C94-B118-9D46-3605E245AA7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33338" y="1123681"/>
            <a:ext cx="1817370" cy="1441514"/>
          </a:xfrm>
        </p:spPr>
        <p:txBody>
          <a:bodyPr/>
          <a:lstStyle>
            <a:lvl1pPr marL="0" indent="0">
              <a:buNone/>
              <a:defRPr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Picture Placeholder 18">
            <a:extLst>
              <a:ext uri="{FF2B5EF4-FFF2-40B4-BE49-F238E27FC236}">
                <a16:creationId xmlns:a16="http://schemas.microsoft.com/office/drawing/2014/main" id="{78F284A1-134B-7467-80AC-F1EF00FAF5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60805" y="1123681"/>
            <a:ext cx="1817370" cy="1441514"/>
          </a:xfrm>
        </p:spPr>
        <p:txBody>
          <a:bodyPr/>
          <a:lstStyle>
            <a:lvl1pPr marL="0" indent="0">
              <a:buNone/>
              <a:defRPr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Picture Placeholder 18">
            <a:extLst>
              <a:ext uri="{FF2B5EF4-FFF2-40B4-BE49-F238E27FC236}">
                <a16:creationId xmlns:a16="http://schemas.microsoft.com/office/drawing/2014/main" id="{7FD5225C-3257-5A80-199F-43A034D9EFF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88271" y="1123681"/>
            <a:ext cx="1817370" cy="1441514"/>
          </a:xfrm>
        </p:spPr>
        <p:txBody>
          <a:bodyPr/>
          <a:lstStyle>
            <a:lvl1pPr marL="0" indent="0">
              <a:buNone/>
              <a:defRPr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Picture Placeholder 18">
            <a:extLst>
              <a:ext uri="{FF2B5EF4-FFF2-40B4-BE49-F238E27FC236}">
                <a16:creationId xmlns:a16="http://schemas.microsoft.com/office/drawing/2014/main" id="{27EDF518-96BB-7F4E-F92A-1AD196874F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15739" y="1123681"/>
            <a:ext cx="1817370" cy="1441514"/>
          </a:xfrm>
        </p:spPr>
        <p:txBody>
          <a:bodyPr/>
          <a:lstStyle>
            <a:lvl1pPr marL="0" indent="0">
              <a:buNone/>
              <a:defRPr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1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AEDBB0A3-2A03-7882-F50C-53CC65D2D0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0036" y="3200141"/>
            <a:ext cx="1468272" cy="1604730"/>
          </a:xfrm>
        </p:spPr>
        <p:txBody>
          <a:bodyPr>
            <a:normAutofit/>
          </a:bodyPr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90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sz="1050" b="0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Placeholder 26">
            <a:extLst>
              <a:ext uri="{FF2B5EF4-FFF2-40B4-BE49-F238E27FC236}">
                <a16:creationId xmlns:a16="http://schemas.microsoft.com/office/drawing/2014/main" id="{7650031F-33CA-3E27-6295-92648C5AB7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542110" y="3200141"/>
            <a:ext cx="1468272" cy="1604730"/>
          </a:xfrm>
        </p:spPr>
        <p:txBody>
          <a:bodyPr>
            <a:normAutofit/>
          </a:bodyPr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90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sz="1050" b="0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Placeholder 26">
            <a:extLst>
              <a:ext uri="{FF2B5EF4-FFF2-40B4-BE49-F238E27FC236}">
                <a16:creationId xmlns:a16="http://schemas.microsoft.com/office/drawing/2014/main" id="{DEE59054-AB09-A2A2-D9C5-4F3CC92C865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26593" y="3200140"/>
            <a:ext cx="1468272" cy="1604730"/>
          </a:xfrm>
        </p:spPr>
        <p:txBody>
          <a:bodyPr>
            <a:normAutofit/>
          </a:bodyPr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90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sz="1050" b="0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 Placeholder 26">
            <a:extLst>
              <a:ext uri="{FF2B5EF4-FFF2-40B4-BE49-F238E27FC236}">
                <a16:creationId xmlns:a16="http://schemas.microsoft.com/office/drawing/2014/main" id="{ED3B524A-422A-DAD8-5935-1F0FBB2FFB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911074" y="3200140"/>
            <a:ext cx="1468272" cy="1604730"/>
          </a:xfrm>
        </p:spPr>
        <p:txBody>
          <a:bodyPr>
            <a:normAutofit/>
          </a:bodyPr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90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sz="1050" b="0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ED1B922-B748-51C6-6961-117ACDB80B3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95555" y="3200140"/>
            <a:ext cx="1468272" cy="1604730"/>
          </a:xfrm>
        </p:spPr>
        <p:txBody>
          <a:bodyPr>
            <a:normAutofit/>
          </a:bodyPr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90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9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sz="1050" b="0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277338D6-CBD6-1D49-548C-C62C73784F7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066" y="2643341"/>
            <a:ext cx="1659242" cy="214181"/>
          </a:xfrm>
        </p:spPr>
        <p:txBody>
          <a:bodyPr>
            <a:normAutofit/>
          </a:bodyPr>
          <a:lstStyle>
            <a:lvl1pPr marL="0" indent="0" algn="ctr">
              <a:buNone/>
              <a:defRPr sz="1200" b="0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sz="1050" b="1" dirty="0"/>
              <a:t>Market</a:t>
            </a:r>
            <a:endParaRPr lang="en-US" dirty="0"/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753D11B-ECD5-6C2C-101B-0D549D6A71B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15722" y="2643341"/>
            <a:ext cx="1659242" cy="214181"/>
          </a:xfrm>
        </p:spPr>
        <p:txBody>
          <a:bodyPr>
            <a:normAutofit/>
          </a:bodyPr>
          <a:lstStyle>
            <a:lvl1pPr marL="0" indent="0" algn="ctr">
              <a:buNone/>
              <a:defRPr sz="1200" b="0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sz="1050" b="1" dirty="0"/>
              <a:t>Market</a:t>
            </a:r>
            <a:endParaRPr lang="en-US" dirty="0"/>
          </a:p>
        </p:txBody>
      </p:sp>
      <p:sp>
        <p:nvSpPr>
          <p:cNvPr id="38" name="Text Placeholder 35">
            <a:extLst>
              <a:ext uri="{FF2B5EF4-FFF2-40B4-BE49-F238E27FC236}">
                <a16:creationId xmlns:a16="http://schemas.microsoft.com/office/drawing/2014/main" id="{2044B343-A528-ADD7-8058-8A575D39401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742379" y="2643341"/>
            <a:ext cx="1659242" cy="214181"/>
          </a:xfrm>
        </p:spPr>
        <p:txBody>
          <a:bodyPr>
            <a:normAutofit/>
          </a:bodyPr>
          <a:lstStyle>
            <a:lvl1pPr marL="0" indent="0" algn="ctr">
              <a:buNone/>
              <a:defRPr sz="1200" b="0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sz="1050" b="1" dirty="0"/>
              <a:t>Market</a:t>
            </a:r>
            <a:endParaRPr lang="en-US" dirty="0"/>
          </a:p>
        </p:txBody>
      </p:sp>
      <p:sp>
        <p:nvSpPr>
          <p:cNvPr id="39" name="Text Placeholder 35">
            <a:extLst>
              <a:ext uri="{FF2B5EF4-FFF2-40B4-BE49-F238E27FC236}">
                <a16:creationId xmlns:a16="http://schemas.microsoft.com/office/drawing/2014/main" id="{16EB2502-E1ED-2D05-5240-2DF3436A9E5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569036" y="2643341"/>
            <a:ext cx="1659242" cy="214181"/>
          </a:xfrm>
        </p:spPr>
        <p:txBody>
          <a:bodyPr>
            <a:normAutofit/>
          </a:bodyPr>
          <a:lstStyle>
            <a:lvl1pPr marL="0" indent="0" algn="ctr">
              <a:buNone/>
              <a:defRPr sz="1200" b="0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sz="1050" b="1" dirty="0"/>
              <a:t>Market</a:t>
            </a:r>
            <a:endParaRPr lang="en-US" dirty="0"/>
          </a:p>
        </p:txBody>
      </p:sp>
      <p:sp>
        <p:nvSpPr>
          <p:cNvPr id="40" name="Text Placeholder 35">
            <a:extLst>
              <a:ext uri="{FF2B5EF4-FFF2-40B4-BE49-F238E27FC236}">
                <a16:creationId xmlns:a16="http://schemas.microsoft.com/office/drawing/2014/main" id="{4BBFA437-5AD4-9105-3F1D-C6248686FFA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95693" y="2643341"/>
            <a:ext cx="1659242" cy="214181"/>
          </a:xfrm>
        </p:spPr>
        <p:txBody>
          <a:bodyPr>
            <a:normAutofit/>
          </a:bodyPr>
          <a:lstStyle>
            <a:lvl1pPr marL="0" indent="0" algn="ctr">
              <a:buNone/>
              <a:defRPr sz="1200" b="0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sz="1050" b="1" dirty="0"/>
              <a:t>Market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DE88B8-4D86-4BFF-4443-04EB2D6D0A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FB57892-7B60-4FCF-5DCB-250331870F0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53675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0%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319463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B8C4E4F-1638-6F58-596D-8022B830FC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8263"/>
          </a:xfrm>
          <a:prstGeom prst="rect">
            <a:avLst/>
          </a:prstGeom>
        </p:spPr>
      </p:pic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D1B250DA-25BF-B023-8CB9-B36150D05C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6744" y="1885363"/>
            <a:ext cx="6797279" cy="7460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A9D00B73-4360-8E58-D566-D65AD550E3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6744" y="2635168"/>
            <a:ext cx="6797279" cy="4332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5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797D791-12BC-A9DD-19E8-9BE4E260CE7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6744" y="4603558"/>
            <a:ext cx="4128680" cy="19620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7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ST Engineering </a:t>
            </a:r>
            <a:r>
              <a:rPr lang="en-US" dirty="0" err="1"/>
              <a:t>iDirect</a:t>
            </a:r>
            <a:r>
              <a:rPr lang="en-US" dirty="0"/>
              <a:t> classified document, for internal use only - placeholder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62B3AC-A28D-7ADB-B7C1-C0A51129EA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719" y="378473"/>
            <a:ext cx="1410964" cy="2655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FEE460-5A41-DCE6-A66C-FA912DF906D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600"/>
            <a:ext cx="1760215" cy="2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54027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_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3CC082B-557F-4847-4063-408B04396D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3" y="0"/>
            <a:ext cx="9142223" cy="5148263"/>
          </a:xfrm>
          <a:prstGeom prst="rect">
            <a:avLst/>
          </a:prstGeom>
        </p:spPr>
      </p:pic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D1B250DA-25BF-B023-8CB9-B36150D05C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6744" y="1885363"/>
            <a:ext cx="6797279" cy="7460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A9D00B73-4360-8E58-D566-D65AD550E3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6744" y="2635168"/>
            <a:ext cx="6797279" cy="4332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797D791-12BC-A9DD-19E8-9BE4E260CE7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6744" y="4603558"/>
            <a:ext cx="4128680" cy="19620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7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ST Engineering </a:t>
            </a:r>
            <a:r>
              <a:rPr lang="en-US" dirty="0" err="1"/>
              <a:t>iDirect</a:t>
            </a:r>
            <a:r>
              <a:rPr lang="en-US" dirty="0"/>
              <a:t> classified document, for internal use only - placeholder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7A5149-258E-FABD-9F48-B62A15C457A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1A7900A-AD9B-89A2-DD12-C1E492D4C38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2113" y="378799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01825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_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97B49B8-BEF7-D71C-607E-18AF35C238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" y="0"/>
            <a:ext cx="9142001" cy="5148138"/>
          </a:xfrm>
          <a:prstGeom prst="rect">
            <a:avLst/>
          </a:prstGeom>
        </p:spPr>
      </p:pic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D1B250DA-25BF-B023-8CB9-B36150D05C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6744" y="1885363"/>
            <a:ext cx="6797279" cy="7460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A9D00B73-4360-8E58-D566-D65AD550E3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6744" y="2635168"/>
            <a:ext cx="6797279" cy="4332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797D791-12BC-A9DD-19E8-9BE4E260CE7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6744" y="4603558"/>
            <a:ext cx="4128680" cy="19620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7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ST Engineering </a:t>
            </a:r>
            <a:r>
              <a:rPr lang="en-US" dirty="0" err="1"/>
              <a:t>iDirect</a:t>
            </a:r>
            <a:r>
              <a:rPr lang="en-US" dirty="0"/>
              <a:t> classified document, for internal use only - placeholder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CB0DEF-C119-08A6-C5DD-CBFC3E915CF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A1805C1-F549-E7EA-688C-3507E550F57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2113" y="378799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4593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_Transi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BEAE7DD-62BB-F655-DF2B-0D4D1FA088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000375" cy="5158088"/>
          </a:xfrm>
          <a:prstGeom prst="rect">
            <a:avLst/>
          </a:prstGeom>
        </p:spPr>
      </p:pic>
      <p:sp>
        <p:nvSpPr>
          <p:cNvPr id="3" name="Title 7">
            <a:extLst>
              <a:ext uri="{FF2B5EF4-FFF2-40B4-BE49-F238E27FC236}">
                <a16:creationId xmlns:a16="http://schemas.microsoft.com/office/drawing/2014/main" id="{0F1A3120-329B-4C8D-D766-10A5DBE7D0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0023" y="1689506"/>
            <a:ext cx="2658456" cy="1323439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lnSpc>
                <a:spcPct val="100000"/>
              </a:lnSpc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This is a Section opening slide title font is Arial Black in 20pt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44E96B24-555B-D7F2-97FB-0197BA85BA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0022" y="4603558"/>
            <a:ext cx="4128680" cy="19620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7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Remember to classify your document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77D4CC-9F31-F2E6-7D6E-84AE259FB85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60292028-2273-C516-A264-7089361219C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0706" y="1372691"/>
            <a:ext cx="5091172" cy="3258328"/>
          </a:xfrm>
        </p:spPr>
        <p:txBody>
          <a:bodyPr/>
          <a:lstStyle>
            <a:lvl1pPr marL="0" indent="0">
              <a:buClr>
                <a:srgbClr val="404040"/>
              </a:buClr>
              <a:buNone/>
              <a:defRPr sz="1500" b="0" baseline="0">
                <a:solidFill>
                  <a:srgbClr val="404040"/>
                </a:solidFill>
              </a:defRPr>
            </a:lvl1pPr>
            <a:lvl2pPr>
              <a:spcBef>
                <a:spcPts val="1350"/>
              </a:spcBef>
              <a:buClr>
                <a:srgbClr val="404040"/>
              </a:buClr>
              <a:defRPr sz="1200">
                <a:solidFill>
                  <a:srgbClr val="404040"/>
                </a:solidFill>
              </a:defRPr>
            </a:lvl2pPr>
            <a:lvl3pPr marL="900113" indent="-214313">
              <a:spcBef>
                <a:spcPts val="1350"/>
              </a:spcBef>
              <a:buClr>
                <a:srgbClr val="404040"/>
              </a:buClr>
              <a:buFont typeface="Arial" panose="020B0604020202020204" pitchFamily="34" charset="0"/>
              <a:buChar char="•"/>
              <a:defRPr sz="1050">
                <a:solidFill>
                  <a:srgbClr val="404040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Insert a section introduction here</a:t>
            </a:r>
          </a:p>
          <a:p>
            <a:pPr lvl="0"/>
            <a:endParaRPr lang="en-US" dirty="0"/>
          </a:p>
          <a:p>
            <a:pPr lvl="1"/>
            <a:r>
              <a:rPr lang="en-US" dirty="0"/>
              <a:t>Main point 1</a:t>
            </a:r>
          </a:p>
          <a:p>
            <a:pPr lvl="1"/>
            <a:r>
              <a:rPr lang="en-US" dirty="0"/>
              <a:t>Main point 2</a:t>
            </a:r>
          </a:p>
          <a:p>
            <a:pPr lvl="1"/>
            <a:r>
              <a:rPr lang="en-US" dirty="0"/>
              <a:t>Main point 3</a:t>
            </a:r>
          </a:p>
          <a:p>
            <a:pPr lvl="2"/>
            <a:r>
              <a:rPr lang="en-US" dirty="0"/>
              <a:t>Sub-point </a:t>
            </a:r>
          </a:p>
          <a:p>
            <a:pPr lvl="2"/>
            <a:r>
              <a:rPr lang="en-US" dirty="0"/>
              <a:t>Sub-point</a:t>
            </a:r>
          </a:p>
        </p:txBody>
      </p:sp>
    </p:spTree>
    <p:extLst>
      <p:ext uri="{BB962C8B-B14F-4D97-AF65-F5344CB8AC3E}">
        <p14:creationId xmlns:p14="http://schemas.microsoft.com/office/powerpoint/2010/main" val="240300714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_Transi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937C882-5C08-7128-F263-649DA4BFCC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12"/>
            <a:ext cx="3000375" cy="5151422"/>
          </a:xfrm>
          <a:prstGeom prst="rect">
            <a:avLst/>
          </a:prstGeom>
        </p:spPr>
      </p:pic>
      <p:sp>
        <p:nvSpPr>
          <p:cNvPr id="3" name="Title 7">
            <a:extLst>
              <a:ext uri="{FF2B5EF4-FFF2-40B4-BE49-F238E27FC236}">
                <a16:creationId xmlns:a16="http://schemas.microsoft.com/office/drawing/2014/main" id="{0F1A3120-329B-4C8D-D766-10A5DBE7D0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0023" y="1689506"/>
            <a:ext cx="2658456" cy="1323439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lnSpc>
                <a:spcPct val="100000"/>
              </a:lnSpc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This is a Section opening slide title font is Arial Black in 20pt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44E96B24-555B-D7F2-97FB-0197BA85BA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0022" y="4603558"/>
            <a:ext cx="4128680" cy="19620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7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Remember to classify your document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46B31F-8D29-C276-CD42-15A6B15F37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926465F3-1696-096F-8FA4-981D6023A1E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0706" y="1372691"/>
            <a:ext cx="5091172" cy="3258328"/>
          </a:xfrm>
        </p:spPr>
        <p:txBody>
          <a:bodyPr/>
          <a:lstStyle>
            <a:lvl1pPr marL="0" indent="0">
              <a:buClr>
                <a:srgbClr val="404040"/>
              </a:buClr>
              <a:buNone/>
              <a:defRPr sz="1500" b="0" baseline="0">
                <a:solidFill>
                  <a:srgbClr val="404040"/>
                </a:solidFill>
              </a:defRPr>
            </a:lvl1pPr>
            <a:lvl2pPr>
              <a:spcBef>
                <a:spcPts val="1350"/>
              </a:spcBef>
              <a:buClr>
                <a:srgbClr val="404040"/>
              </a:buClr>
              <a:defRPr sz="1200">
                <a:solidFill>
                  <a:srgbClr val="404040"/>
                </a:solidFill>
              </a:defRPr>
            </a:lvl2pPr>
            <a:lvl3pPr marL="900113" indent="-214313">
              <a:spcBef>
                <a:spcPts val="1350"/>
              </a:spcBef>
              <a:buClr>
                <a:srgbClr val="404040"/>
              </a:buClr>
              <a:buFont typeface="Arial" panose="020B0604020202020204" pitchFamily="34" charset="0"/>
              <a:buChar char="•"/>
              <a:defRPr sz="1050">
                <a:solidFill>
                  <a:srgbClr val="404040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Insert a section introduction here</a:t>
            </a:r>
          </a:p>
          <a:p>
            <a:pPr lvl="0"/>
            <a:endParaRPr lang="en-US" dirty="0"/>
          </a:p>
          <a:p>
            <a:pPr lvl="1"/>
            <a:r>
              <a:rPr lang="en-US" dirty="0"/>
              <a:t>Main point 1</a:t>
            </a:r>
          </a:p>
          <a:p>
            <a:pPr lvl="1"/>
            <a:r>
              <a:rPr lang="en-US" dirty="0"/>
              <a:t>Main point 2</a:t>
            </a:r>
          </a:p>
          <a:p>
            <a:pPr lvl="1"/>
            <a:r>
              <a:rPr lang="en-US" dirty="0"/>
              <a:t>Main point 3</a:t>
            </a:r>
          </a:p>
          <a:p>
            <a:pPr lvl="2"/>
            <a:r>
              <a:rPr lang="en-US" dirty="0"/>
              <a:t>Sub-point </a:t>
            </a:r>
          </a:p>
          <a:p>
            <a:pPr lvl="2"/>
            <a:r>
              <a:rPr lang="en-US" dirty="0"/>
              <a:t>Sub-point</a:t>
            </a:r>
          </a:p>
        </p:txBody>
      </p:sp>
    </p:spTree>
    <p:extLst>
      <p:ext uri="{BB962C8B-B14F-4D97-AF65-F5344CB8AC3E}">
        <p14:creationId xmlns:p14="http://schemas.microsoft.com/office/powerpoint/2010/main" val="37545454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_Red Ba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4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C352A7E-59A2-288D-8EF8-772E7A2F18EA}"/>
              </a:ext>
            </a:extLst>
          </p:cNvPr>
          <p:cNvSpPr/>
          <p:nvPr userDrawn="1"/>
        </p:nvSpPr>
        <p:spPr>
          <a:xfrm flipV="1">
            <a:off x="-1" y="0"/>
            <a:ext cx="102870" cy="1201261"/>
          </a:xfrm>
          <a:prstGeom prst="rect">
            <a:avLst/>
          </a:prstGeom>
          <a:gradFill>
            <a:gsLst>
              <a:gs pos="76000">
                <a:srgbClr val="E30613"/>
              </a:gs>
              <a:gs pos="0">
                <a:srgbClr val="EC4750">
                  <a:alpha val="1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sz="1013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CC82D9-F72E-C8DC-E95A-6254C0E85C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BDFA9E8-A285-802E-7A5C-F8B2ED0967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2F3ADF2D-EBBC-1FB9-A52B-CBD6BFFA21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5143" y="1402511"/>
            <a:ext cx="6474989" cy="2494017"/>
          </a:xfrm>
        </p:spPr>
        <p:txBody>
          <a:bodyPr>
            <a:normAutofit/>
          </a:bodyPr>
          <a:lstStyle>
            <a:lvl1pPr marL="0" indent="0">
              <a:buClr>
                <a:srgbClr val="404040"/>
              </a:buClr>
              <a:buNone/>
              <a:defRPr sz="1400" b="0" baseline="0">
                <a:solidFill>
                  <a:srgbClr val="404040"/>
                </a:solidFill>
              </a:defRPr>
            </a:lvl1pPr>
            <a:lvl2pPr>
              <a:spcBef>
                <a:spcPts val="1350"/>
              </a:spcBef>
              <a:buClr>
                <a:srgbClr val="404040"/>
              </a:buClr>
              <a:defRPr sz="1200">
                <a:solidFill>
                  <a:srgbClr val="404040"/>
                </a:solidFill>
              </a:defRPr>
            </a:lvl2pPr>
            <a:lvl3pPr marL="900113" indent="-214313">
              <a:spcBef>
                <a:spcPts val="1350"/>
              </a:spcBef>
              <a:buClr>
                <a:srgbClr val="58626E"/>
              </a:buClr>
              <a:buFont typeface="Arial" panose="020B0604020202020204" pitchFamily="34" charset="0"/>
              <a:buChar char="•"/>
              <a:defRPr sz="1050">
                <a:solidFill>
                  <a:srgbClr val="1F1F23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4878154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_Red Ba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Clr>
                <a:srgbClr val="404040"/>
              </a:buClr>
              <a:buNone/>
              <a:defRPr sz="24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C352A7E-59A2-288D-8EF8-772E7A2F18EA}"/>
              </a:ext>
            </a:extLst>
          </p:cNvPr>
          <p:cNvSpPr/>
          <p:nvPr userDrawn="1"/>
        </p:nvSpPr>
        <p:spPr>
          <a:xfrm flipV="1">
            <a:off x="-1" y="0"/>
            <a:ext cx="102870" cy="1201261"/>
          </a:xfrm>
          <a:prstGeom prst="rect">
            <a:avLst/>
          </a:prstGeom>
          <a:gradFill>
            <a:gsLst>
              <a:gs pos="76000">
                <a:srgbClr val="E30613"/>
              </a:gs>
              <a:gs pos="0">
                <a:srgbClr val="EC4750">
                  <a:alpha val="1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sz="1013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B39DDB-835D-1CE7-42E2-7952F05B2E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0036" y="1306135"/>
            <a:ext cx="4012294" cy="785351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lnSpc>
                <a:spcPct val="100000"/>
              </a:lnSpc>
              <a:buClr>
                <a:srgbClr val="404040"/>
              </a:buClr>
              <a:defRPr sz="2000" baseline="0">
                <a:solidFill>
                  <a:srgbClr val="404040"/>
                </a:solidFill>
              </a:defRPr>
            </a:lvl1pPr>
          </a:lstStyle>
          <a:p>
            <a:r>
              <a:rPr lang="en-US" dirty="0"/>
              <a:t>This is a content page in 2-column layout, title font is Arial Black in 20pt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F53AF5D2-7F2C-9DE5-8E3E-87A7886DF5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2179" y="2313142"/>
            <a:ext cx="4008705" cy="1623521"/>
          </a:xfrm>
        </p:spPr>
        <p:txBody>
          <a:bodyPr wrap="square">
            <a:spAutoFit/>
          </a:bodyPr>
          <a:lstStyle>
            <a:lvl1pPr>
              <a:lnSpc>
                <a:spcPct val="100000"/>
              </a:lnSpc>
              <a:buClr>
                <a:srgbClr val="404040"/>
              </a:buClr>
              <a:defRPr sz="1350" baseline="0">
                <a:solidFill>
                  <a:srgbClr val="404040"/>
                </a:solidFill>
              </a:defRPr>
            </a:lvl1pPr>
            <a:lvl2pPr>
              <a:lnSpc>
                <a:spcPct val="100000"/>
              </a:lnSpc>
              <a:buClr>
                <a:srgbClr val="404040"/>
              </a:buClr>
              <a:defRPr sz="1200">
                <a:solidFill>
                  <a:srgbClr val="404040"/>
                </a:solidFill>
              </a:defRPr>
            </a:lvl2pPr>
            <a:lvl3pPr>
              <a:lnSpc>
                <a:spcPct val="100000"/>
              </a:lnSpc>
              <a:buClr>
                <a:srgbClr val="404040"/>
              </a:buClr>
              <a:defRPr sz="1050">
                <a:solidFill>
                  <a:srgbClr val="404040"/>
                </a:solidFill>
              </a:defRPr>
            </a:lvl3pPr>
            <a:lvl4pPr>
              <a:lnSpc>
                <a:spcPct val="100000"/>
              </a:lnSpc>
              <a:buClr>
                <a:srgbClr val="404040"/>
              </a:buClr>
              <a:defRPr sz="900">
                <a:solidFill>
                  <a:srgbClr val="404040"/>
                </a:solidFill>
              </a:defRPr>
            </a:lvl4pPr>
            <a:lvl5pPr>
              <a:lnSpc>
                <a:spcPct val="100000"/>
              </a:lnSpc>
              <a:buClr>
                <a:srgbClr val="404040"/>
              </a:buClr>
              <a:defRPr sz="750">
                <a:solidFill>
                  <a:srgbClr val="404040"/>
                </a:solidFill>
              </a:defRPr>
            </a:lvl5pPr>
          </a:lstStyle>
          <a:p>
            <a:pPr lvl="0"/>
            <a:r>
              <a:rPr lang="en-US" dirty="0"/>
              <a:t>Click to add your content – use Arial font and keep font size at 18pt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0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8B1BCA-9BC8-F012-52B6-7E93A5CA44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A97A705-49AC-870F-1D85-53B8C853F6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4997899-F0B3-3FF0-0763-0648F01AF53D}"/>
              </a:ext>
            </a:extLst>
          </p:cNvPr>
          <p:cNvSpPr txBox="1">
            <a:spLocks/>
          </p:cNvSpPr>
          <p:nvPr userDrawn="1"/>
        </p:nvSpPr>
        <p:spPr>
          <a:xfrm>
            <a:off x="4573066" y="1306135"/>
            <a:ext cx="4012294" cy="785351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Clr>
                <a:srgbClr val="404040"/>
              </a:buClr>
              <a:buNone/>
              <a:defRPr sz="2000" b="1" i="0" kern="1200" baseline="0">
                <a:solidFill>
                  <a:srgbClr val="404040"/>
                </a:solidFill>
                <a:latin typeface="Arial Black" panose="020B0604020202020204" pitchFamily="34" charset="0"/>
                <a:ea typeface="+mj-ea"/>
                <a:cs typeface="Arial Black" panose="020B0604020202020204" pitchFamily="34" charset="0"/>
              </a:defRPr>
            </a:lvl1pPr>
          </a:lstStyle>
          <a:p>
            <a:r>
              <a:rPr lang="en-US"/>
              <a:t>This is a content page in 2-column layout, title font is Arial Black in 20pt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BEB500DB-F31D-50B5-E09F-AB0A3E6C6F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5209" y="2313142"/>
            <a:ext cx="4008705" cy="1623521"/>
          </a:xfrm>
        </p:spPr>
        <p:txBody>
          <a:bodyPr wrap="square">
            <a:spAutoFit/>
          </a:bodyPr>
          <a:lstStyle>
            <a:lvl1pPr>
              <a:lnSpc>
                <a:spcPct val="100000"/>
              </a:lnSpc>
              <a:buClr>
                <a:srgbClr val="404040"/>
              </a:buClr>
              <a:defRPr sz="1350" baseline="0">
                <a:solidFill>
                  <a:srgbClr val="404040"/>
                </a:solidFill>
              </a:defRPr>
            </a:lvl1pPr>
            <a:lvl2pPr>
              <a:lnSpc>
                <a:spcPct val="100000"/>
              </a:lnSpc>
              <a:buClr>
                <a:srgbClr val="404040"/>
              </a:buClr>
              <a:defRPr sz="1200">
                <a:solidFill>
                  <a:srgbClr val="404040"/>
                </a:solidFill>
              </a:defRPr>
            </a:lvl2pPr>
            <a:lvl3pPr>
              <a:lnSpc>
                <a:spcPct val="100000"/>
              </a:lnSpc>
              <a:buClr>
                <a:srgbClr val="404040"/>
              </a:buClr>
              <a:defRPr sz="1050">
                <a:solidFill>
                  <a:srgbClr val="404040"/>
                </a:solidFill>
              </a:defRPr>
            </a:lvl3pPr>
            <a:lvl4pPr>
              <a:lnSpc>
                <a:spcPct val="100000"/>
              </a:lnSpc>
              <a:buClr>
                <a:srgbClr val="404040"/>
              </a:buClr>
              <a:defRPr sz="900">
                <a:solidFill>
                  <a:srgbClr val="404040"/>
                </a:solidFill>
              </a:defRPr>
            </a:lvl4pPr>
            <a:lvl5pPr>
              <a:lnSpc>
                <a:spcPct val="100000"/>
              </a:lnSpc>
              <a:buClr>
                <a:srgbClr val="404040"/>
              </a:buClr>
              <a:defRPr sz="750">
                <a:solidFill>
                  <a:srgbClr val="404040"/>
                </a:solidFill>
              </a:defRPr>
            </a:lvl5pPr>
          </a:lstStyle>
          <a:p>
            <a:pPr lvl="0"/>
            <a:r>
              <a:rPr lang="en-US" dirty="0"/>
              <a:t>Click to add your content – use Arial font and keep font size at 18pt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6034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UP Alt -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C7AE0E5-B7BB-A032-38FD-8A78BD49BB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79750"/>
            <a:ext cx="9144000" cy="342900"/>
          </a:xfrm>
          <a:prstGeom prst="rect">
            <a:avLst/>
          </a:prstGeom>
        </p:spPr>
      </p:pic>
      <p:sp>
        <p:nvSpPr>
          <p:cNvPr id="12" name="직사각형 45">
            <a:extLst>
              <a:ext uri="{FF2B5EF4-FFF2-40B4-BE49-F238E27FC236}">
                <a16:creationId xmlns:a16="http://schemas.microsoft.com/office/drawing/2014/main" id="{C56C9DD4-553E-1A15-01F7-5D4C28170324}"/>
              </a:ext>
            </a:extLst>
          </p:cNvPr>
          <p:cNvSpPr/>
          <p:nvPr userDrawn="1"/>
        </p:nvSpPr>
        <p:spPr bwMode="auto">
          <a:xfrm flipV="1">
            <a:off x="594202" y="1766511"/>
            <a:ext cx="1526375" cy="1318175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1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AA068A6-E893-AC63-9C7A-3402101CED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5133" y="1849218"/>
            <a:ext cx="1371600" cy="1142706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en-US" sz="9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Section title text</a:t>
            </a:r>
            <a:b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Sub-text</a:t>
            </a:r>
          </a:p>
          <a:p>
            <a:pPr lvl="0"/>
            <a:endParaRPr lang="en-US" dirty="0"/>
          </a:p>
        </p:txBody>
      </p:sp>
      <p:sp>
        <p:nvSpPr>
          <p:cNvPr id="17" name="직사각형 45">
            <a:extLst>
              <a:ext uri="{FF2B5EF4-FFF2-40B4-BE49-F238E27FC236}">
                <a16:creationId xmlns:a16="http://schemas.microsoft.com/office/drawing/2014/main" id="{269086B0-D318-BB31-53B3-7157DA0B66A6}"/>
              </a:ext>
            </a:extLst>
          </p:cNvPr>
          <p:cNvSpPr/>
          <p:nvPr userDrawn="1"/>
        </p:nvSpPr>
        <p:spPr bwMode="auto">
          <a:xfrm flipV="1">
            <a:off x="2201507" y="1766510"/>
            <a:ext cx="1526375" cy="1318175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B1DE34E-8526-4F60-2404-4BFA577E2F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82438" y="1849217"/>
            <a:ext cx="1371600" cy="1142706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en-US" sz="9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Section title text</a:t>
            </a:r>
            <a:b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Sub-text</a:t>
            </a:r>
          </a:p>
          <a:p>
            <a:pPr lvl="0"/>
            <a:endParaRPr lang="en-US" dirty="0"/>
          </a:p>
        </p:txBody>
      </p:sp>
      <p:sp>
        <p:nvSpPr>
          <p:cNvPr id="20" name="직사각형 45">
            <a:extLst>
              <a:ext uri="{FF2B5EF4-FFF2-40B4-BE49-F238E27FC236}">
                <a16:creationId xmlns:a16="http://schemas.microsoft.com/office/drawing/2014/main" id="{FFE3AE00-D286-272F-53BE-DD410753935C}"/>
              </a:ext>
            </a:extLst>
          </p:cNvPr>
          <p:cNvSpPr/>
          <p:nvPr userDrawn="1"/>
        </p:nvSpPr>
        <p:spPr bwMode="auto">
          <a:xfrm flipV="1">
            <a:off x="3808813" y="1757676"/>
            <a:ext cx="1526375" cy="1318175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3357F80D-10D6-9128-44D4-BD1E474987F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89744" y="1840383"/>
            <a:ext cx="1371600" cy="1142706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en-US" sz="9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Section title text</a:t>
            </a:r>
            <a:b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Sub-text</a:t>
            </a:r>
          </a:p>
          <a:p>
            <a:pPr lvl="0"/>
            <a:endParaRPr lang="en-US" dirty="0"/>
          </a:p>
        </p:txBody>
      </p:sp>
      <p:sp>
        <p:nvSpPr>
          <p:cNvPr id="23" name="직사각형 45">
            <a:extLst>
              <a:ext uri="{FF2B5EF4-FFF2-40B4-BE49-F238E27FC236}">
                <a16:creationId xmlns:a16="http://schemas.microsoft.com/office/drawing/2014/main" id="{2F20C157-788B-701F-49C0-4F6A417650AB}"/>
              </a:ext>
            </a:extLst>
          </p:cNvPr>
          <p:cNvSpPr/>
          <p:nvPr userDrawn="1"/>
        </p:nvSpPr>
        <p:spPr bwMode="auto">
          <a:xfrm flipV="1">
            <a:off x="5416118" y="1757676"/>
            <a:ext cx="1526375" cy="1318175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C2D2CB6A-6DA9-074D-9475-B17FD5B10D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97049" y="1840383"/>
            <a:ext cx="1371600" cy="1142706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en-US" sz="9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Section title text</a:t>
            </a:r>
            <a:b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Sub-text</a:t>
            </a:r>
          </a:p>
          <a:p>
            <a:pPr lvl="0"/>
            <a:endParaRPr lang="en-US" dirty="0"/>
          </a:p>
        </p:txBody>
      </p:sp>
      <p:sp>
        <p:nvSpPr>
          <p:cNvPr id="26" name="직사각형 45">
            <a:extLst>
              <a:ext uri="{FF2B5EF4-FFF2-40B4-BE49-F238E27FC236}">
                <a16:creationId xmlns:a16="http://schemas.microsoft.com/office/drawing/2014/main" id="{A6F9326C-68EF-7A9A-CFA7-880E38293D39}"/>
              </a:ext>
            </a:extLst>
          </p:cNvPr>
          <p:cNvSpPr/>
          <p:nvPr userDrawn="1"/>
        </p:nvSpPr>
        <p:spPr bwMode="auto">
          <a:xfrm flipV="1">
            <a:off x="7018789" y="1757676"/>
            <a:ext cx="1526375" cy="1318175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3C9F04EA-714D-DAAB-9F3E-1173A986181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99720" y="1840383"/>
            <a:ext cx="1371600" cy="1142706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en-US" sz="9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Section title text</a:t>
            </a:r>
            <a:b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Sub-text</a:t>
            </a:r>
          </a:p>
          <a:p>
            <a:pPr lvl="0"/>
            <a:endParaRPr lang="en-US" dirty="0"/>
          </a:p>
        </p:txBody>
      </p:sp>
      <p:sp>
        <p:nvSpPr>
          <p:cNvPr id="30" name="Picture Placeholder 18">
            <a:extLst>
              <a:ext uri="{FF2B5EF4-FFF2-40B4-BE49-F238E27FC236}">
                <a16:creationId xmlns:a16="http://schemas.microsoft.com/office/drawing/2014/main" id="{BE7AE12D-D0DB-2C97-66AE-122FBEACF1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4202" y="3354953"/>
            <a:ext cx="1526375" cy="80337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Placeholder 18">
            <a:extLst>
              <a:ext uri="{FF2B5EF4-FFF2-40B4-BE49-F238E27FC236}">
                <a16:creationId xmlns:a16="http://schemas.microsoft.com/office/drawing/2014/main" id="{328820DA-EDC2-CCAF-0BBF-0ABF5992851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201507" y="3354953"/>
            <a:ext cx="1526375" cy="80337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Picture Placeholder 18">
            <a:extLst>
              <a:ext uri="{FF2B5EF4-FFF2-40B4-BE49-F238E27FC236}">
                <a16:creationId xmlns:a16="http://schemas.microsoft.com/office/drawing/2014/main" id="{7E87EF21-79A1-F1CE-B914-A798AD1B1A7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808813" y="3354953"/>
            <a:ext cx="1526375" cy="80337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Placeholder 18">
            <a:extLst>
              <a:ext uri="{FF2B5EF4-FFF2-40B4-BE49-F238E27FC236}">
                <a16:creationId xmlns:a16="http://schemas.microsoft.com/office/drawing/2014/main" id="{FEDA36B7-51AB-2897-C160-F98AF5FC28F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416118" y="3354953"/>
            <a:ext cx="1526375" cy="80337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4" name="Picture Placeholder 18">
            <a:extLst>
              <a:ext uri="{FF2B5EF4-FFF2-40B4-BE49-F238E27FC236}">
                <a16:creationId xmlns:a16="http://schemas.microsoft.com/office/drawing/2014/main" id="{55569E66-2104-4A1A-8885-FA1E798BD50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018789" y="3354953"/>
            <a:ext cx="1526375" cy="80337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CF2E291-10A8-AD3E-5430-C4DF2355CBB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08196" y="837398"/>
            <a:ext cx="8236744" cy="287398"/>
          </a:xfrm>
        </p:spPr>
        <p:txBody>
          <a:bodyPr>
            <a:normAutofit/>
          </a:bodyPr>
          <a:lstStyle>
            <a:lvl1pPr marL="0" indent="0">
              <a:buNone/>
              <a:defRPr sz="15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here to edit sub-title text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0E166A-ACA8-C69A-3480-E4C4F99E98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F4C6FB6-21C2-D08D-C5EB-B0186C1D325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919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 and Image Slide -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DCC9DEA-B537-0317-C266-8F7D4B539A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79750"/>
            <a:ext cx="9144000" cy="3429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1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7092F5F4-C86E-9458-74D6-18D3E2B7388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8654" y="1518821"/>
            <a:ext cx="4988719" cy="3286049"/>
          </a:xfrm>
        </p:spPr>
        <p:txBody>
          <a:bodyPr/>
          <a:lstStyle>
            <a:lvl1pPr marL="137157" indent="-136680" defTabSz="514312">
              <a:lnSpc>
                <a:spcPts val="1440"/>
              </a:lnSpc>
              <a:spcBef>
                <a:spcPts val="1350"/>
              </a:spcBef>
              <a:buClr>
                <a:srgbClr val="58626E"/>
              </a:buClr>
              <a:buFont typeface="System Font Regular"/>
              <a:buChar char="•"/>
              <a:defRPr sz="1050">
                <a:solidFill>
                  <a:srgbClr val="404040"/>
                </a:solidFill>
              </a:defRPr>
            </a:lvl1pPr>
            <a:lvl2pPr>
              <a:defRPr sz="750"/>
            </a:lvl2pPr>
          </a:lstStyle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1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2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3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4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5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6</a:t>
            </a:r>
          </a:p>
        </p:txBody>
      </p:sp>
      <p:sp>
        <p:nvSpPr>
          <p:cNvPr id="7" name="Picture Placeholder 1">
            <a:extLst>
              <a:ext uri="{FF2B5EF4-FFF2-40B4-BE49-F238E27FC236}">
                <a16:creationId xmlns:a16="http://schemas.microsoft.com/office/drawing/2014/main" id="{5D4F275A-E9BC-BC9E-1A29-84CCF85849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77541" y="1123258"/>
            <a:ext cx="3066459" cy="4025005"/>
          </a:xfrm>
        </p:spPr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F4B84F-A428-B37F-B7E4-8D1251D92A3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08196" y="837398"/>
            <a:ext cx="8236744" cy="287398"/>
          </a:xfrm>
        </p:spPr>
        <p:txBody>
          <a:bodyPr>
            <a:normAutofit/>
          </a:bodyPr>
          <a:lstStyle>
            <a:lvl1pPr marL="0" indent="0">
              <a:buNone/>
              <a:defRPr sz="15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here to edit sub-title text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6284B7E-565E-6095-61BD-08A7BD0C78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F243695-EF79-E68A-DBC0-888FB896C13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469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UP Title+Image+List -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70C8FD9-A4AA-4952-4C1A-E2F6ABEE10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79750"/>
            <a:ext cx="9144000" cy="3429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1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418190A4-9001-7CDB-5A88-F2DD15FC727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999" y="1607246"/>
            <a:ext cx="1753992" cy="1478004"/>
          </a:xfrm>
        </p:spPr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57E3E660-2A86-0DCA-8C94-B2474F90A21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93861" y="1607246"/>
            <a:ext cx="1753992" cy="1478004"/>
          </a:xfrm>
        </p:spPr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45D2043F-9AF9-8753-027B-E488FD07F42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54723" y="1607246"/>
            <a:ext cx="1753992" cy="1478004"/>
          </a:xfrm>
        </p:spPr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56E28A33-730B-5084-2BC6-5790565BDAA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08196" y="837398"/>
            <a:ext cx="8236744" cy="287398"/>
          </a:xfrm>
        </p:spPr>
        <p:txBody>
          <a:bodyPr>
            <a:normAutofit/>
          </a:bodyPr>
          <a:lstStyle>
            <a:lvl1pPr marL="0" indent="0">
              <a:buNone/>
              <a:defRPr sz="15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here to edit sub-title text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20BBC0D-6F6A-AD7D-4557-A2E670259D7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28396" y="1293299"/>
            <a:ext cx="1756172" cy="299124"/>
          </a:xfrm>
        </p:spPr>
        <p:txBody>
          <a:bodyPr>
            <a:normAutofit/>
          </a:bodyPr>
          <a:lstStyle>
            <a:lvl1pPr marL="0" indent="0" algn="ctr">
              <a:buNone/>
              <a:defRPr sz="1200" b="1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1200" b="1" i="0" dirty="0">
                <a:latin typeface="Arial" panose="020B0604020202020204" pitchFamily="34" charset="0"/>
                <a:cs typeface="Arial" panose="020B0604020202020204" pitchFamily="34" charset="0"/>
              </a:rPr>
              <a:t>Product Name</a:t>
            </a:r>
            <a:endParaRPr lang="en-US" dirty="0"/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9E408D53-5998-37F4-685B-42FD722B087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690449" y="1293298"/>
            <a:ext cx="1756172" cy="299124"/>
          </a:xfrm>
        </p:spPr>
        <p:txBody>
          <a:bodyPr>
            <a:normAutofit/>
          </a:bodyPr>
          <a:lstStyle>
            <a:lvl1pPr marL="0" indent="0" algn="ctr">
              <a:buNone/>
              <a:defRPr sz="1200" b="1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1200" b="1" i="0" dirty="0">
                <a:latin typeface="Arial" panose="020B0604020202020204" pitchFamily="34" charset="0"/>
                <a:cs typeface="Arial" panose="020B0604020202020204" pitchFamily="34" charset="0"/>
              </a:rPr>
              <a:t>Product Name</a:t>
            </a:r>
            <a:endParaRPr lang="en-US" dirty="0"/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240C14AB-4822-809C-8D4E-080274032F0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553633" y="1291120"/>
            <a:ext cx="1756172" cy="299124"/>
          </a:xfrm>
        </p:spPr>
        <p:txBody>
          <a:bodyPr>
            <a:normAutofit/>
          </a:bodyPr>
          <a:lstStyle>
            <a:lvl1pPr marL="0" indent="0" algn="ctr">
              <a:buNone/>
              <a:defRPr sz="1200" b="1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1200" b="1" i="0" dirty="0">
                <a:latin typeface="Arial" panose="020B0604020202020204" pitchFamily="34" charset="0"/>
                <a:cs typeface="Arial" panose="020B0604020202020204" pitchFamily="34" charset="0"/>
              </a:rPr>
              <a:t>Product Name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A7CC3F-B4B9-570D-31D4-342AA364C33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5A0E19-33DD-372D-D927-DA5332BB0F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6761" y="4706471"/>
            <a:ext cx="1408176" cy="264904"/>
          </a:xfrm>
          <a:prstGeom prst="rect">
            <a:avLst/>
          </a:prstGeom>
        </p:spPr>
      </p:pic>
      <p:sp>
        <p:nvSpPr>
          <p:cNvPr id="2" name="Text Placeholder 26">
            <a:extLst>
              <a:ext uri="{FF2B5EF4-FFF2-40B4-BE49-F238E27FC236}">
                <a16:creationId xmlns:a16="http://schemas.microsoft.com/office/drawing/2014/main" id="{8F45B868-7C25-89EB-EB67-0250E66946B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9435" y="3210374"/>
            <a:ext cx="2111907" cy="1604730"/>
          </a:xfrm>
        </p:spPr>
        <p:txBody>
          <a:bodyPr/>
          <a:lstStyle>
            <a:lvl1pPr marL="636" marR="0" indent="0" algn="l" defTabSz="514312" rtl="0" eaLnBrk="1" fontAlgn="auto" latinLnBrk="0" hangingPunct="1">
              <a:lnSpc>
                <a:spcPct val="15000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None/>
              <a:tabLst/>
              <a:defRPr sz="900">
                <a:solidFill>
                  <a:schemeClr val="tx1"/>
                </a:solidFill>
              </a:defRPr>
            </a:lvl1pPr>
            <a:lvl2pPr>
              <a:defRPr sz="750"/>
            </a:lvl2pPr>
          </a:lstStyle>
          <a:p>
            <a:pPr marL="636" defTabSz="685749">
              <a:lnSpc>
                <a:spcPts val="1920"/>
              </a:lnSpc>
              <a:spcBef>
                <a:spcPts val="1200"/>
              </a:spcBef>
            </a:pPr>
            <a:r>
              <a:rPr lang="en-US" sz="1200" b="1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Header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1 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2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3</a:t>
            </a:r>
          </a:p>
        </p:txBody>
      </p:sp>
      <p:sp>
        <p:nvSpPr>
          <p:cNvPr id="4" name="Text Placeholder 26">
            <a:extLst>
              <a:ext uri="{FF2B5EF4-FFF2-40B4-BE49-F238E27FC236}">
                <a16:creationId xmlns:a16="http://schemas.microsoft.com/office/drawing/2014/main" id="{D01DC4AC-F1C1-F623-523E-E50A36EC924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494075" y="3210374"/>
            <a:ext cx="2111907" cy="1604730"/>
          </a:xfrm>
        </p:spPr>
        <p:txBody>
          <a:bodyPr/>
          <a:lstStyle>
            <a:lvl1pPr marL="636" marR="0" indent="0" algn="l" defTabSz="514312" rtl="0" eaLnBrk="1" fontAlgn="auto" latinLnBrk="0" hangingPunct="1">
              <a:lnSpc>
                <a:spcPct val="15000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None/>
              <a:tabLst/>
              <a:defRPr sz="900">
                <a:solidFill>
                  <a:schemeClr val="tx1"/>
                </a:solidFill>
              </a:defRPr>
            </a:lvl1pPr>
            <a:lvl2pPr>
              <a:defRPr sz="750"/>
            </a:lvl2pPr>
          </a:lstStyle>
          <a:p>
            <a:pPr marL="636" defTabSz="685749">
              <a:lnSpc>
                <a:spcPts val="1920"/>
              </a:lnSpc>
              <a:spcBef>
                <a:spcPts val="1200"/>
              </a:spcBef>
            </a:pPr>
            <a:r>
              <a:rPr lang="en-US" sz="1200" b="1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Header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1 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2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3</a:t>
            </a:r>
          </a:p>
        </p:txBody>
      </p:sp>
      <p:sp>
        <p:nvSpPr>
          <p:cNvPr id="7" name="Text Placeholder 26">
            <a:extLst>
              <a:ext uri="{FF2B5EF4-FFF2-40B4-BE49-F238E27FC236}">
                <a16:creationId xmlns:a16="http://schemas.microsoft.com/office/drawing/2014/main" id="{282388F8-9188-8B8F-2315-EB1B9F6502B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78591" y="3210374"/>
            <a:ext cx="2111907" cy="1604730"/>
          </a:xfrm>
        </p:spPr>
        <p:txBody>
          <a:bodyPr/>
          <a:lstStyle>
            <a:lvl1pPr marL="636" marR="0" indent="0" algn="l" defTabSz="514312" rtl="0" eaLnBrk="1" fontAlgn="auto" latinLnBrk="0" hangingPunct="1">
              <a:lnSpc>
                <a:spcPct val="15000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None/>
              <a:tabLst/>
              <a:defRPr sz="900">
                <a:solidFill>
                  <a:schemeClr val="tx1"/>
                </a:solidFill>
              </a:defRPr>
            </a:lvl1pPr>
            <a:lvl2pPr>
              <a:defRPr sz="750"/>
            </a:lvl2pPr>
          </a:lstStyle>
          <a:p>
            <a:pPr marL="636" defTabSz="685749">
              <a:lnSpc>
                <a:spcPts val="1920"/>
              </a:lnSpc>
              <a:spcBef>
                <a:spcPts val="1200"/>
              </a:spcBef>
            </a:pPr>
            <a:r>
              <a:rPr lang="en-US" sz="1200" b="1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Header</a:t>
            </a:r>
          </a:p>
          <a:p>
            <a:pPr marL="182876" indent="-182240" defTabSz="685749">
              <a:lnSpc>
                <a:spcPts val="1920"/>
              </a:lnSpc>
              <a:spcBef>
                <a:spcPts val="1800"/>
              </a:spcBef>
              <a:buClr>
                <a:srgbClr val="58626E"/>
              </a:buClr>
              <a:buFont typeface="System Font Regular"/>
              <a:buChar char="•"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1 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2</a:t>
            </a:r>
          </a:p>
          <a:p>
            <a:pPr marL="137157" marR="0" lvl="0" indent="-136680" algn="l" defTabSz="514312" rtl="0" eaLnBrk="1" fontAlgn="auto" latinLnBrk="0" hangingPunct="1">
              <a:lnSpc>
                <a:spcPts val="1440"/>
              </a:lnSpc>
              <a:spcBef>
                <a:spcPts val="1350"/>
              </a:spcBef>
              <a:spcAft>
                <a:spcPts val="0"/>
              </a:spcAft>
              <a:buClr>
                <a:srgbClr val="58626E"/>
              </a:buClr>
              <a:buSzTx/>
              <a:buFont typeface="System Font Regular"/>
              <a:buChar char="•"/>
              <a:tabLst/>
              <a:defRPr/>
            </a:pPr>
            <a:r>
              <a:rPr lang="en-US" sz="1050" b="0" i="0" dirty="0">
                <a:solidFill>
                  <a:srgbClr val="1F1F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3</a:t>
            </a:r>
          </a:p>
        </p:txBody>
      </p:sp>
    </p:spTree>
    <p:extLst>
      <p:ext uri="{BB962C8B-B14F-4D97-AF65-F5344CB8AC3E}">
        <p14:creationId xmlns:p14="http://schemas.microsoft.com/office/powerpoint/2010/main" val="2560619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s Slide -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F91BB23-AF09-9165-774D-1B4DC023CA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79750"/>
            <a:ext cx="9144000" cy="3429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DB1AE8-135A-0B48-272B-40A5A94F4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0036" y="343394"/>
            <a:ext cx="6490097" cy="511135"/>
          </a:xfrm>
        </p:spPr>
        <p:txBody>
          <a:bodyPr>
            <a:noAutofit/>
          </a:bodyPr>
          <a:lstStyle>
            <a:lvl1pPr marL="0" indent="0">
              <a:buNone/>
              <a:defRPr sz="24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>
              <a:defRPr sz="2100" b="1" i="0"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Here to Edit Title Text</a:t>
            </a:r>
          </a:p>
        </p:txBody>
      </p:sp>
      <p:sp>
        <p:nvSpPr>
          <p:cNvPr id="12" name="직사각형 45">
            <a:extLst>
              <a:ext uri="{FF2B5EF4-FFF2-40B4-BE49-F238E27FC236}">
                <a16:creationId xmlns:a16="http://schemas.microsoft.com/office/drawing/2014/main" id="{C56C9DD4-553E-1A15-01F7-5D4C28170324}"/>
              </a:ext>
            </a:extLst>
          </p:cNvPr>
          <p:cNvSpPr/>
          <p:nvPr userDrawn="1"/>
        </p:nvSpPr>
        <p:spPr bwMode="auto">
          <a:xfrm flipV="1">
            <a:off x="2515498" y="1423342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AA068A6-E893-AC63-9C7A-3402101CED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06390" y="1760388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30" name="Picture Placeholder 18">
            <a:extLst>
              <a:ext uri="{FF2B5EF4-FFF2-40B4-BE49-F238E27FC236}">
                <a16:creationId xmlns:a16="http://schemas.microsoft.com/office/drawing/2014/main" id="{BE7AE12D-D0DB-2C97-66AE-122FBEACF1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7222" y="1433438"/>
            <a:ext cx="1720775" cy="981638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Placeholder 18">
            <a:extLst>
              <a:ext uri="{FF2B5EF4-FFF2-40B4-BE49-F238E27FC236}">
                <a16:creationId xmlns:a16="http://schemas.microsoft.com/office/drawing/2014/main" id="{328820DA-EDC2-CCAF-0BBF-0ABF5992851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7222" y="2574132"/>
            <a:ext cx="1720775" cy="2230738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42F0337D-DC62-44DF-6639-EBEBADEE39C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08196" y="837398"/>
            <a:ext cx="8236744" cy="287398"/>
          </a:xfrm>
        </p:spPr>
        <p:txBody>
          <a:bodyPr>
            <a:normAutofit/>
          </a:bodyPr>
          <a:lstStyle>
            <a:lvl1pPr marL="0" indent="0">
              <a:buNone/>
              <a:defRPr sz="15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Click here to edit sub-title text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AFE804-F46E-8797-7D2D-BB8BF7C0CA4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97C44A53-39F7-CDBA-CB8A-17227B36E5A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606390" y="1498667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3" name="직사각형 45">
            <a:extLst>
              <a:ext uri="{FF2B5EF4-FFF2-40B4-BE49-F238E27FC236}">
                <a16:creationId xmlns:a16="http://schemas.microsoft.com/office/drawing/2014/main" id="{26DCFB71-267C-4ADE-B876-A7005C5F2BA8}"/>
              </a:ext>
            </a:extLst>
          </p:cNvPr>
          <p:cNvSpPr/>
          <p:nvPr userDrawn="1"/>
        </p:nvSpPr>
        <p:spPr bwMode="auto">
          <a:xfrm flipV="1">
            <a:off x="2515498" y="2589710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8E39650B-A672-88A3-06C3-EE8E5633CD2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606390" y="2926756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C14C8FD5-418E-9B3B-999D-C9C2E3DFC1A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606390" y="2665035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9" name="직사각형 45">
            <a:extLst>
              <a:ext uri="{FF2B5EF4-FFF2-40B4-BE49-F238E27FC236}">
                <a16:creationId xmlns:a16="http://schemas.microsoft.com/office/drawing/2014/main" id="{96FAC5C5-E1BA-8D33-4878-F6DF20E4E788}"/>
              </a:ext>
            </a:extLst>
          </p:cNvPr>
          <p:cNvSpPr/>
          <p:nvPr userDrawn="1"/>
        </p:nvSpPr>
        <p:spPr bwMode="auto">
          <a:xfrm flipV="1">
            <a:off x="2515498" y="3764206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0726EA3D-E9C3-D69C-EB19-212E9D5E040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606390" y="4101252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6E7F77B0-B4C6-834B-F9E8-50B2B22936A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606390" y="3839531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2" name="직사각형 45">
            <a:extLst>
              <a:ext uri="{FF2B5EF4-FFF2-40B4-BE49-F238E27FC236}">
                <a16:creationId xmlns:a16="http://schemas.microsoft.com/office/drawing/2014/main" id="{ADCFE304-4D4B-C6D8-F9C6-9C6C804A6F87}"/>
              </a:ext>
            </a:extLst>
          </p:cNvPr>
          <p:cNvSpPr/>
          <p:nvPr userDrawn="1"/>
        </p:nvSpPr>
        <p:spPr bwMode="auto">
          <a:xfrm flipV="1">
            <a:off x="5662546" y="1423342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9E718B7E-E713-E869-2417-1DF748B5090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753438" y="1760388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34" name="Text Placeholder 8">
            <a:extLst>
              <a:ext uri="{FF2B5EF4-FFF2-40B4-BE49-F238E27FC236}">
                <a16:creationId xmlns:a16="http://schemas.microsoft.com/office/drawing/2014/main" id="{677E6526-8D42-38AA-B46D-5FA904F11AB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753438" y="1498667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5" name="직사각형 45">
            <a:extLst>
              <a:ext uri="{FF2B5EF4-FFF2-40B4-BE49-F238E27FC236}">
                <a16:creationId xmlns:a16="http://schemas.microsoft.com/office/drawing/2014/main" id="{030D0313-DE51-FF2B-428E-536746D3E74E}"/>
              </a:ext>
            </a:extLst>
          </p:cNvPr>
          <p:cNvSpPr/>
          <p:nvPr userDrawn="1"/>
        </p:nvSpPr>
        <p:spPr bwMode="auto">
          <a:xfrm flipV="1">
            <a:off x="5662546" y="2589710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65495921-98B6-F28D-656B-228154C232FC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753438" y="2926756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37" name="Text Placeholder 8">
            <a:extLst>
              <a:ext uri="{FF2B5EF4-FFF2-40B4-BE49-F238E27FC236}">
                <a16:creationId xmlns:a16="http://schemas.microsoft.com/office/drawing/2014/main" id="{05B4A713-EC5A-D01D-682C-63BE03AB346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5753438" y="2665035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8" name="직사각형 45">
            <a:extLst>
              <a:ext uri="{FF2B5EF4-FFF2-40B4-BE49-F238E27FC236}">
                <a16:creationId xmlns:a16="http://schemas.microsoft.com/office/drawing/2014/main" id="{374FAA48-AACB-BCEA-C141-32D85DF44A7C}"/>
              </a:ext>
            </a:extLst>
          </p:cNvPr>
          <p:cNvSpPr/>
          <p:nvPr userDrawn="1"/>
        </p:nvSpPr>
        <p:spPr bwMode="auto">
          <a:xfrm flipV="1">
            <a:off x="5662546" y="3764206"/>
            <a:ext cx="3056156" cy="1046112"/>
          </a:xfrm>
          <a:prstGeom prst="rect">
            <a:avLst/>
          </a:prstGeom>
          <a:solidFill>
            <a:srgbClr val="58626E">
              <a:alpha val="1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900" b="1">
              <a:solidFill>
                <a:schemeClr val="bg1"/>
              </a:solidFill>
            </a:endParaRP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50A6CC71-4729-C63A-A3EE-876E1565AB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753438" y="4101252"/>
            <a:ext cx="2783729" cy="613685"/>
          </a:xfrm>
        </p:spPr>
        <p:txBody>
          <a:bodyPr>
            <a:normAutofit/>
          </a:bodyPr>
          <a:lstStyle>
            <a:lvl1pPr marL="0" marR="0" indent="0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>
                <a:srgbClr val="58626E"/>
              </a:buClr>
              <a:buSzTx/>
              <a:buFont typeface="Arial" panose="020B0604020202020204" pitchFamily="34" charset="0"/>
              <a:buNone/>
              <a:tabLst/>
              <a:defRPr sz="105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1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2</a:t>
            </a:r>
          </a:p>
          <a:p>
            <a:pPr marL="128588" marR="0" lvl="0" indent="-128588" algn="l" defTabSz="514350" rtl="0" eaLnBrk="1" fontAlgn="base" latinLnBrk="0" hangingPunct="1">
              <a:lnSpc>
                <a:spcPct val="100000"/>
              </a:lnSpc>
              <a:spcBef>
                <a:spcPts val="33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EEF0F2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Item 3</a:t>
            </a:r>
          </a:p>
        </p:txBody>
      </p:sp>
      <p:sp>
        <p:nvSpPr>
          <p:cNvPr id="40" name="Text Placeholder 8">
            <a:extLst>
              <a:ext uri="{FF2B5EF4-FFF2-40B4-BE49-F238E27FC236}">
                <a16:creationId xmlns:a16="http://schemas.microsoft.com/office/drawing/2014/main" id="{3AA59E1D-A670-24AB-6142-896B3BD9E224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753438" y="3839531"/>
            <a:ext cx="2783729" cy="260189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404040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</p:spTree>
    <p:extLst>
      <p:ext uri="{BB962C8B-B14F-4D97-AF65-F5344CB8AC3E}">
        <p14:creationId xmlns:p14="http://schemas.microsoft.com/office/powerpoint/2010/main" val="2616257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5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40F832-4165-6F00-75E6-7CDEFF7A31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486"/>
            <a:ext cx="7886700" cy="3266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itle Placeholder 1">
            <a:extLst>
              <a:ext uri="{FF2B5EF4-FFF2-40B4-BE49-F238E27FC236}">
                <a16:creationId xmlns:a16="http://schemas.microsoft.com/office/drawing/2014/main" id="{18E21795-7A87-4A17-9FB1-C3B437777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35" y="268229"/>
            <a:ext cx="8235315" cy="4950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514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Title Text Here</a:t>
            </a:r>
          </a:p>
        </p:txBody>
      </p:sp>
    </p:spTree>
    <p:extLst>
      <p:ext uri="{BB962C8B-B14F-4D97-AF65-F5344CB8AC3E}">
        <p14:creationId xmlns:p14="http://schemas.microsoft.com/office/powerpoint/2010/main" val="339283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31" r:id="rId2"/>
    <p:sldLayoutId id="2147483832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30" r:id="rId9"/>
    <p:sldLayoutId id="2147483826" r:id="rId10"/>
    <p:sldLayoutId id="2147483827" r:id="rId11"/>
    <p:sldLayoutId id="2147483828" r:id="rId12"/>
    <p:sldLayoutId id="2147483747" r:id="rId13"/>
    <p:sldLayoutId id="2147483750" r:id="rId14"/>
    <p:sldLayoutId id="2147483725" r:id="rId15"/>
    <p:sldLayoutId id="2147483758" r:id="rId16"/>
    <p:sldLayoutId id="2147483762" r:id="rId17"/>
    <p:sldLayoutId id="2147483779" r:id="rId18"/>
    <p:sldLayoutId id="2147483785" r:id="rId19"/>
    <p:sldLayoutId id="2147483766" r:id="rId20"/>
    <p:sldLayoutId id="2147483790" r:id="rId21"/>
    <p:sldLayoutId id="2147483806" r:id="rId22"/>
    <p:sldLayoutId id="2147483809" r:id="rId23"/>
    <p:sldLayoutId id="2147483833" r:id="rId24"/>
    <p:sldLayoutId id="2147483751" r:id="rId25"/>
    <p:sldLayoutId id="2147483745" r:id="rId26"/>
    <p:sldLayoutId id="2147483759" r:id="rId27"/>
    <p:sldLayoutId id="2147483763" r:id="rId28"/>
    <p:sldLayoutId id="2147483780" r:id="rId29"/>
    <p:sldLayoutId id="2147483786" r:id="rId30"/>
    <p:sldLayoutId id="2147483769" r:id="rId31"/>
    <p:sldLayoutId id="2147483791" r:id="rId32"/>
    <p:sldLayoutId id="2147483807" r:id="rId33"/>
    <p:sldLayoutId id="2147483810" r:id="rId34"/>
    <p:sldLayoutId id="2147483749" r:id="rId35"/>
    <p:sldLayoutId id="2147483752" r:id="rId36"/>
    <p:sldLayoutId id="2147483746" r:id="rId37"/>
    <p:sldLayoutId id="2147483760" r:id="rId38"/>
    <p:sldLayoutId id="2147483765" r:id="rId39"/>
    <p:sldLayoutId id="2147483787" r:id="rId40"/>
    <p:sldLayoutId id="2147483770" r:id="rId41"/>
    <p:sldLayoutId id="2147483792" r:id="rId42"/>
    <p:sldLayoutId id="2147483808" r:id="rId43"/>
    <p:sldLayoutId id="2147483811" r:id="rId44"/>
    <p:sldLayoutId id="2147483778" r:id="rId45"/>
    <p:sldLayoutId id="2147483788" r:id="rId46"/>
    <p:sldLayoutId id="2147483812" r:id="rId47"/>
    <p:sldLayoutId id="2147483789" r:id="rId48"/>
    <p:sldLayoutId id="2147483649" r:id="rId49"/>
    <p:sldLayoutId id="2147483655" r:id="rId50"/>
  </p:sldLayoutIdLst>
  <p:txStyles>
    <p:titleStyle>
      <a:lvl1pPr marL="0" marR="0" indent="0" algn="l" defTabSz="514350" rtl="0" eaLnBrk="1" fontAlgn="auto" latinLnBrk="0" hangingPunct="1">
        <a:lnSpc>
          <a:spcPct val="9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2100" b="1" i="0" kern="1200">
          <a:solidFill>
            <a:srgbClr val="404040"/>
          </a:solidFill>
          <a:latin typeface="Arial Black" panose="020B0604020202020204" pitchFamily="34" charset="0"/>
          <a:ea typeface="+mj-ea"/>
          <a:cs typeface="Arial Black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rgbClr val="404040"/>
        </a:buClr>
        <a:buFont typeface="Arial" panose="020B0604020202020204" pitchFamily="34" charset="0"/>
        <a:buChar char="•"/>
        <a:defRPr sz="2100" b="0" i="0" kern="1200">
          <a:solidFill>
            <a:srgbClr val="40404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404040"/>
        </a:buClr>
        <a:buFont typeface="Arial" panose="020B0604020202020204" pitchFamily="34" charset="0"/>
        <a:buChar char="•"/>
        <a:defRPr sz="1800" b="0" i="0" kern="1200">
          <a:solidFill>
            <a:srgbClr val="40404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404040"/>
        </a:buClr>
        <a:buFont typeface="Arial" panose="020B0604020202020204" pitchFamily="34" charset="0"/>
        <a:buChar char="•"/>
        <a:defRPr sz="1500" b="0" i="0" kern="1200">
          <a:solidFill>
            <a:srgbClr val="40404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404040"/>
        </a:buClr>
        <a:buFont typeface="Arial" panose="020B0604020202020204" pitchFamily="34" charset="0"/>
        <a:buChar char="•"/>
        <a:defRPr sz="1350" b="0" i="0" kern="1200">
          <a:solidFill>
            <a:srgbClr val="40404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404040"/>
        </a:buClr>
        <a:buFont typeface="Arial" panose="020B0604020202020204" pitchFamily="34" charset="0"/>
        <a:buChar char="•"/>
        <a:defRPr sz="1350" b="0" i="0" kern="1200">
          <a:solidFill>
            <a:srgbClr val="40404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EC82D92-3158-FD8B-9D67-883E4DDE2D7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988" y="374599"/>
            <a:ext cx="1760215" cy="274573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40F832-4165-6F00-75E6-7CDEFF7A31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486"/>
            <a:ext cx="7886700" cy="3266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BE1CC4-2F7D-42FC-F8E2-90ED415D7FE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422113" y="378799"/>
            <a:ext cx="1408176" cy="2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243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814" r:id="rId2"/>
    <p:sldLayoutId id="2147483815" r:id="rId3"/>
    <p:sldLayoutId id="2147483816" r:id="rId4"/>
    <p:sldLayoutId id="2147483817" r:id="rId5"/>
    <p:sldLayoutId id="2147483724" r:id="rId6"/>
    <p:sldLayoutId id="2147483818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800" b="1" i="0" kern="1200">
          <a:solidFill>
            <a:schemeClr val="tx1"/>
          </a:solidFill>
          <a:latin typeface="Arial Black" panose="020B0604020202020204" pitchFamily="34" charset="0"/>
          <a:ea typeface="+mj-ea"/>
          <a:cs typeface="Arial Black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rgbClr val="716F6F"/>
        </a:buClr>
        <a:buFont typeface="Arial" panose="020B0604020202020204" pitchFamily="34" charset="0"/>
        <a:buChar char="•"/>
        <a:defRPr sz="2100" b="0" i="0" kern="1200">
          <a:solidFill>
            <a:srgbClr val="40404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716F6F"/>
        </a:buClr>
        <a:buFont typeface="Arial" panose="020B0604020202020204" pitchFamily="34" charset="0"/>
        <a:buChar char="•"/>
        <a:defRPr sz="1800" b="0" i="0" kern="1200">
          <a:solidFill>
            <a:srgbClr val="40404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716F6F"/>
        </a:buClr>
        <a:buFont typeface="Arial" panose="020B0604020202020204" pitchFamily="34" charset="0"/>
        <a:buChar char="•"/>
        <a:defRPr sz="1500" b="0" i="0" kern="1200">
          <a:solidFill>
            <a:srgbClr val="40404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716F6F"/>
        </a:buClr>
        <a:buFont typeface="Arial" panose="020B0604020202020204" pitchFamily="34" charset="0"/>
        <a:buChar char="•"/>
        <a:defRPr sz="1350" b="0" i="0" kern="1200">
          <a:solidFill>
            <a:srgbClr val="40404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716F6F"/>
        </a:buClr>
        <a:buFont typeface="Arial" panose="020B0604020202020204" pitchFamily="34" charset="0"/>
        <a:buChar char="•"/>
        <a:defRPr sz="1350" b="0" i="0" kern="1200">
          <a:solidFill>
            <a:srgbClr val="40404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direct.net/" TargetMode="External"/><Relationship Id="rId2" Type="http://schemas.openxmlformats.org/officeDocument/2006/relationships/hyperlink" Target="mailto:bdebeelde@idirect.net" TargetMode="External"/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F9922CB-7BEF-9952-89EA-7378543D1F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Proposals for RAN-led 6G Study Items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B79C96D-804F-E754-4414-78406D63296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6744" y="2635168"/>
            <a:ext cx="6797279" cy="914148"/>
          </a:xfrm>
        </p:spPr>
        <p:txBody>
          <a:bodyPr>
            <a:normAutofit/>
          </a:bodyPr>
          <a:lstStyle/>
          <a:p>
            <a:r>
              <a:rPr lang="en-US" b="1" dirty="0"/>
              <a:t>RP-251617</a:t>
            </a:r>
          </a:p>
          <a:p>
            <a:r>
              <a:rPr lang="en-US" b="1" dirty="0"/>
              <a:t>3GPP TSG RAN#108 </a:t>
            </a:r>
          </a:p>
          <a:p>
            <a:r>
              <a:rPr lang="en-US" b="1" dirty="0"/>
              <a:t>Prague, Czech Republic, June 9-13, 2025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678EDB8-A59A-2A9C-CEA3-2E9F85FEE5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ST Engineering </a:t>
            </a:r>
            <a:r>
              <a:rPr lang="en-US" dirty="0" err="1"/>
              <a:t>iDirect</a:t>
            </a:r>
            <a:r>
              <a:rPr lang="en-US" dirty="0"/>
              <a:t> – Public Information</a:t>
            </a:r>
          </a:p>
        </p:txBody>
      </p:sp>
    </p:spTree>
    <p:extLst>
      <p:ext uri="{BB962C8B-B14F-4D97-AF65-F5344CB8AC3E}">
        <p14:creationId xmlns:p14="http://schemas.microsoft.com/office/powerpoint/2010/main" val="1166713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AE974-E968-A896-3D9C-6BDB3F89E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370A57-52BA-D60A-A0F8-9C06F6241C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30706" y="1216742"/>
            <a:ext cx="5091172" cy="3414277"/>
          </a:xfrm>
        </p:spPr>
        <p:txBody>
          <a:bodyPr>
            <a:norm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Introduction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PHY layer security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GNSS independence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Non-linear distortion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FEC error floors</a:t>
            </a:r>
          </a:p>
        </p:txBody>
      </p:sp>
    </p:spTree>
    <p:extLst>
      <p:ext uri="{BB962C8B-B14F-4D97-AF65-F5344CB8AC3E}">
        <p14:creationId xmlns:p14="http://schemas.microsoft.com/office/powerpoint/2010/main" val="2247038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AA14D5D-78F0-800C-92F0-A03E68CD5D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282BA6-1CC3-77C6-1CA4-3D6551B22F5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95144" y="1209369"/>
            <a:ext cx="5334264" cy="3422790"/>
          </a:xfrm>
        </p:spPr>
        <p:txBody>
          <a:bodyPr>
            <a:normAutofit/>
          </a:bodyPr>
          <a:lstStyle/>
          <a:p>
            <a:r>
              <a:rPr lang="en-US" dirty="0"/>
              <a:t>Usage scenarios for IMT-2030 include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Ubiquitous connectivity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Hyper-reliable communication</a:t>
            </a:r>
          </a:p>
          <a:p>
            <a:r>
              <a:rPr lang="en-US" dirty="0"/>
              <a:t>Design principles include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Connecting the unconnected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Security and resiliency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In this contribution, we present four proposals to enhance the radio access technology for 6G. </a:t>
            </a:r>
          </a:p>
          <a:p>
            <a:endParaRPr lang="en-US" dirty="0"/>
          </a:p>
          <a:p>
            <a:r>
              <a:rPr lang="en-US" i="1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Note: More details and references are provided in the docx</a:t>
            </a:r>
            <a:r>
              <a:rPr lang="en-US" dirty="0"/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F76597-CD1A-FE27-041B-43069E0E80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407" y="1116311"/>
            <a:ext cx="3219450" cy="306641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B9E84D6-38D1-20A6-09C7-9B945D063740}"/>
              </a:ext>
            </a:extLst>
          </p:cNvPr>
          <p:cNvSpPr txBox="1"/>
          <p:nvPr/>
        </p:nvSpPr>
        <p:spPr>
          <a:xfrm>
            <a:off x="5629407" y="4182898"/>
            <a:ext cx="32194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Usage scenarios and design principles for IMT-2030 from ITU-R M.2160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242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AA14D5D-78F0-800C-92F0-A03E68CD5D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Physical layer security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282BA6-1CC3-77C6-1CA4-3D6551B22F5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95143" y="1201994"/>
            <a:ext cx="8559490" cy="330055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Security in 5G systems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Encryption and authentication, e.g., TS 33.501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Current security issues</a:t>
            </a:r>
          </a:p>
          <a:p>
            <a:pPr marL="800100" lvl="1" indent="-285750"/>
            <a:r>
              <a:rPr lang="en-US" dirty="0"/>
              <a:t>5G broadcast and control channels are narrowband and can be easily jammed or eavesdropped</a:t>
            </a:r>
          </a:p>
          <a:p>
            <a:pPr marL="800100" lvl="1" indent="-285750"/>
            <a:r>
              <a:rPr lang="en-US" dirty="0"/>
              <a:t>Broadcasted DCI with DL/UL grants allows creating maps of network activity for different UEs in the network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Security in 6G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During the 3GPP Workshop on 6G, n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umerous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companies advocated for </a:t>
            </a:r>
            <a:r>
              <a:rPr lang="en-US" dirty="0"/>
              <a:t>enhanced encryption schemes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 propose to add a requirement to have (additional) channels with increased PHY layer security, e.g.,</a:t>
            </a:r>
          </a:p>
          <a:p>
            <a:pPr marL="800100" lvl="1" indent="-285750"/>
            <a:r>
              <a:rPr lang="en-US" dirty="0"/>
              <a:t>Make the 6G broadcast and control channels more resilient against jamming and eavesdropping</a:t>
            </a:r>
          </a:p>
          <a:p>
            <a:pPr marL="800100" lvl="1" indent="-285750"/>
            <a:r>
              <a:rPr lang="en-US" dirty="0"/>
              <a:t>Enable an option to hide network activity, and if possible, the network traffic</a:t>
            </a:r>
          </a:p>
        </p:txBody>
      </p:sp>
    </p:spTree>
    <p:extLst>
      <p:ext uri="{BB962C8B-B14F-4D97-AF65-F5344CB8AC3E}">
        <p14:creationId xmlns:p14="http://schemas.microsoft.com/office/powerpoint/2010/main" val="2011002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AA14D5D-78F0-800C-92F0-A03E68CD5D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GNSS independence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282BA6-1CC3-77C6-1CA4-3D6551B22F5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95143" y="1201994"/>
            <a:ext cx="6282638" cy="348084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5G NTN systems (Rel-17 to Rel-19)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UE requires a GNSS receiver used for pre-compensation of timing and frequency offsets (for logon, and in connected mode)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GNSS can be easily jammed or spoofed, making the 5G NTN system unavailable</a:t>
            </a:r>
          </a:p>
          <a:p>
            <a:pPr>
              <a:spcBef>
                <a:spcPts val="1800"/>
              </a:spcBef>
            </a:pPr>
            <a:r>
              <a:rPr lang="en-US" dirty="0"/>
              <a:t>Proposed requirements on GNSS-free operation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solution should work with LEO and GEO satellites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solution shall not use the position of the UE or satellite </a:t>
            </a:r>
          </a:p>
          <a:p>
            <a:pPr>
              <a:spcBef>
                <a:spcPts val="1800"/>
              </a:spcBef>
            </a:pPr>
            <a:r>
              <a:rPr lang="en-US" dirty="0"/>
              <a:t>Rel-20 Study Item for 5G Advanced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Study item is being defined for GNSS resilient operation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For 6G: GNSS-free system that does not rely on the UE’s location at all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This might require waveform changes to PRACH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AD5240-17D6-EE27-BF8F-ADA23C148A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2901" t="8104" r="33770" b="11520"/>
          <a:stretch/>
        </p:blipFill>
        <p:spPr>
          <a:xfrm>
            <a:off x="6646069" y="1201994"/>
            <a:ext cx="2291453" cy="30367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989AAC-5692-3B0C-F08F-15FF623A8CFB}"/>
              </a:ext>
            </a:extLst>
          </p:cNvPr>
          <p:cNvSpPr txBox="1"/>
          <p:nvPr/>
        </p:nvSpPr>
        <p:spPr>
          <a:xfrm>
            <a:off x="6646069" y="4229367"/>
            <a:ext cx="229145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GPS jamming (from RP-250574)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9ACB89C-6D09-81FB-C8A2-32C0639E8186}"/>
              </a:ext>
            </a:extLst>
          </p:cNvPr>
          <p:cNvSpPr/>
          <p:nvPr/>
        </p:nvSpPr>
        <p:spPr>
          <a:xfrm>
            <a:off x="2265218" y="1891145"/>
            <a:ext cx="727364" cy="304800"/>
          </a:xfrm>
          <a:custGeom>
            <a:avLst/>
            <a:gdLst>
              <a:gd name="connsiteX0" fmla="*/ 0 w 727364"/>
              <a:gd name="connsiteY0" fmla="*/ 152400 h 304800"/>
              <a:gd name="connsiteX1" fmla="*/ 363682 w 727364"/>
              <a:gd name="connsiteY1" fmla="*/ 0 h 304800"/>
              <a:gd name="connsiteX2" fmla="*/ 727364 w 727364"/>
              <a:gd name="connsiteY2" fmla="*/ 152400 h 304800"/>
              <a:gd name="connsiteX3" fmla="*/ 363682 w 727364"/>
              <a:gd name="connsiteY3" fmla="*/ 304800 h 304800"/>
              <a:gd name="connsiteX4" fmla="*/ 0 w 727364"/>
              <a:gd name="connsiteY4" fmla="*/ 1524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7364" h="304800" extrusionOk="0">
                <a:moveTo>
                  <a:pt x="0" y="152400"/>
                </a:moveTo>
                <a:cubicBezTo>
                  <a:pt x="-3186" y="66267"/>
                  <a:pt x="129337" y="12569"/>
                  <a:pt x="363682" y="0"/>
                </a:cubicBezTo>
                <a:cubicBezTo>
                  <a:pt x="572124" y="1597"/>
                  <a:pt x="704278" y="68966"/>
                  <a:pt x="727364" y="152400"/>
                </a:cubicBezTo>
                <a:cubicBezTo>
                  <a:pt x="711487" y="252072"/>
                  <a:pt x="557915" y="341407"/>
                  <a:pt x="363682" y="304800"/>
                </a:cubicBezTo>
                <a:cubicBezTo>
                  <a:pt x="160604" y="303584"/>
                  <a:pt x="8142" y="240458"/>
                  <a:pt x="0" y="152400"/>
                </a:cubicBezTo>
                <a:close/>
              </a:path>
            </a:pathLst>
          </a:custGeom>
          <a:noFill/>
          <a:ln w="6350">
            <a:solidFill>
              <a:schemeClr val="accent3">
                <a:alpha val="53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0EC745F-BB90-877E-CEE8-44FB7C5A827D}"/>
              </a:ext>
            </a:extLst>
          </p:cNvPr>
          <p:cNvSpPr/>
          <p:nvPr/>
        </p:nvSpPr>
        <p:spPr>
          <a:xfrm>
            <a:off x="2881745" y="2168236"/>
            <a:ext cx="3764324" cy="290946"/>
          </a:xfrm>
          <a:custGeom>
            <a:avLst/>
            <a:gdLst>
              <a:gd name="connsiteX0" fmla="*/ 0 w 3740728"/>
              <a:gd name="connsiteY0" fmla="*/ 0 h 290946"/>
              <a:gd name="connsiteX1" fmla="*/ 1212273 w 3740728"/>
              <a:gd name="connsiteY1" fmla="*/ 138546 h 290946"/>
              <a:gd name="connsiteX2" fmla="*/ 3740728 w 3740728"/>
              <a:gd name="connsiteY2" fmla="*/ 290946 h 290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40728" h="290946">
                <a:moveTo>
                  <a:pt x="0" y="0"/>
                </a:moveTo>
                <a:cubicBezTo>
                  <a:pt x="294409" y="45027"/>
                  <a:pt x="588818" y="90055"/>
                  <a:pt x="1212273" y="138546"/>
                </a:cubicBezTo>
                <a:cubicBezTo>
                  <a:pt x="1835728" y="187037"/>
                  <a:pt x="3311237" y="233219"/>
                  <a:pt x="3740728" y="290946"/>
                </a:cubicBezTo>
              </a:path>
            </a:pathLst>
          </a:custGeom>
          <a:ln>
            <a:solidFill>
              <a:schemeClr val="accent3">
                <a:alpha val="53000"/>
              </a:schemeClr>
            </a:solidFill>
            <a:headEnd w="lg" len="med"/>
            <a:tailEnd type="stealth" w="lg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493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AA14D5D-78F0-800C-92F0-A03E68CD5D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Non-linear distortion detection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282BA6-1CC3-77C6-1CA4-3D6551B22F5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95143" y="1201995"/>
            <a:ext cx="7070828" cy="3501980"/>
          </a:xfrm>
        </p:spPr>
        <p:txBody>
          <a:bodyPr/>
          <a:lstStyle/>
          <a:p>
            <a:r>
              <a:rPr lang="en-US" dirty="0"/>
              <a:t>NTN terminal architecture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 in outdoor unit, margin on TX power estimations (vs TN UE with integrated PA)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TX power for GEO is critical to close the link budget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Linear modulation requires a high PA backoff to avoid non-linear distortion</a:t>
            </a:r>
          </a:p>
          <a:p>
            <a:r>
              <a:rPr lang="en-US" dirty="0"/>
              <a:t>5G NTN challenges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Spectral regrowth caused by PA’s non-linear distortion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Challenging TX power estimate at VSAT requires a margin on PHR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TX power control using backoff and calibrations</a:t>
            </a:r>
          </a:p>
          <a:p>
            <a:r>
              <a:rPr lang="en-US"/>
              <a:t>Proposal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Addition of a signaling waveform that allows the </a:t>
            </a:r>
            <a:r>
              <a:rPr lang="en-US" dirty="0" err="1"/>
              <a:t>gNB</a:t>
            </a:r>
            <a:r>
              <a:rPr lang="en-US" dirty="0"/>
              <a:t> to estimate </a:t>
            </a:r>
            <a:br>
              <a:rPr lang="en-US" dirty="0"/>
            </a:br>
            <a:r>
              <a:rPr lang="en-US" dirty="0"/>
              <a:t>the distortion caused by the non-linearity of the VSAT’s PA</a:t>
            </a:r>
          </a:p>
        </p:txBody>
      </p:sp>
      <p:pic>
        <p:nvPicPr>
          <p:cNvPr id="1028" name="Picture 4" descr="A picture containing antenna&#10;&#10;Description automatically generated">
            <a:extLst>
              <a:ext uri="{FF2B5EF4-FFF2-40B4-BE49-F238E27FC236}">
                <a16:creationId xmlns:a16="http://schemas.microsoft.com/office/drawing/2014/main" id="{52CF6D6B-051A-2655-7527-704DC27C3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8598" y="1992403"/>
            <a:ext cx="499294" cy="670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Graphic 9" descr="Satellite with solid fill">
            <a:extLst>
              <a:ext uri="{FF2B5EF4-FFF2-40B4-BE49-F238E27FC236}">
                <a16:creationId xmlns:a16="http://schemas.microsoft.com/office/drawing/2014/main" id="{39C0F45A-8956-76D1-46B1-202CFBEB51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439160">
            <a:off x="8359995" y="981718"/>
            <a:ext cx="699235" cy="699235"/>
          </a:xfrm>
          <a:prstGeom prst="rect">
            <a:avLst/>
          </a:prstGeom>
        </p:spPr>
      </p:pic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0A7F1360-D779-63BE-4B74-CF4FAD954B7A}"/>
              </a:ext>
            </a:extLst>
          </p:cNvPr>
          <p:cNvSpPr/>
          <p:nvPr/>
        </p:nvSpPr>
        <p:spPr>
          <a:xfrm>
            <a:off x="8187782" y="2905138"/>
            <a:ext cx="260927" cy="246041"/>
          </a:xfrm>
          <a:prstGeom prst="triangl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4FB38EC-B821-07EB-907A-12F00EC6294E}"/>
              </a:ext>
            </a:extLst>
          </p:cNvPr>
          <p:cNvSpPr/>
          <p:nvPr/>
        </p:nvSpPr>
        <p:spPr>
          <a:xfrm>
            <a:off x="8187782" y="3502498"/>
            <a:ext cx="260928" cy="246041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B931CEF-0D0F-9274-1389-827D468FFE51}"/>
              </a:ext>
            </a:extLst>
          </p:cNvPr>
          <p:cNvCxnSpPr>
            <a:cxnSpLocks/>
            <a:stCxn id="12" idx="1"/>
            <a:endCxn id="12" idx="5"/>
          </p:cNvCxnSpPr>
          <p:nvPr/>
        </p:nvCxnSpPr>
        <p:spPr>
          <a:xfrm>
            <a:off x="8225994" y="3538530"/>
            <a:ext cx="184504" cy="173977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4895093-99BC-2512-D9C3-3023B436B080}"/>
              </a:ext>
            </a:extLst>
          </p:cNvPr>
          <p:cNvCxnSpPr>
            <a:cxnSpLocks/>
            <a:stCxn id="12" idx="3"/>
            <a:endCxn id="12" idx="7"/>
          </p:cNvCxnSpPr>
          <p:nvPr/>
        </p:nvCxnSpPr>
        <p:spPr>
          <a:xfrm flipV="1">
            <a:off x="8225994" y="3538530"/>
            <a:ext cx="184504" cy="173977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59C9FE73-5248-E901-00A1-C2808721FD26}"/>
              </a:ext>
            </a:extLst>
          </p:cNvPr>
          <p:cNvSpPr/>
          <p:nvPr/>
        </p:nvSpPr>
        <p:spPr>
          <a:xfrm>
            <a:off x="8187782" y="3231232"/>
            <a:ext cx="260927" cy="1912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30C6013E-7B03-B217-D188-B0CB85D24F44}"/>
              </a:ext>
            </a:extLst>
          </p:cNvPr>
          <p:cNvSpPr/>
          <p:nvPr/>
        </p:nvSpPr>
        <p:spPr>
          <a:xfrm>
            <a:off x="8219649" y="3258261"/>
            <a:ext cx="197196" cy="45719"/>
          </a:xfrm>
          <a:custGeom>
            <a:avLst/>
            <a:gdLst>
              <a:gd name="connsiteX0" fmla="*/ 0 w 400050"/>
              <a:gd name="connsiteY0" fmla="*/ 118111 h 120021"/>
              <a:gd name="connsiteX1" fmla="*/ 118110 w 400050"/>
              <a:gd name="connsiteY1" fmla="*/ 1 h 120021"/>
              <a:gd name="connsiteX2" fmla="*/ 268605 w 400050"/>
              <a:gd name="connsiteY2" fmla="*/ 120016 h 120021"/>
              <a:gd name="connsiteX3" fmla="*/ 400050 w 400050"/>
              <a:gd name="connsiteY3" fmla="*/ 3811 h 12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" h="120021">
                <a:moveTo>
                  <a:pt x="0" y="118111"/>
                </a:moveTo>
                <a:cubicBezTo>
                  <a:pt x="36671" y="58897"/>
                  <a:pt x="73343" y="-317"/>
                  <a:pt x="118110" y="1"/>
                </a:cubicBezTo>
                <a:cubicBezTo>
                  <a:pt x="162878" y="318"/>
                  <a:pt x="221615" y="119381"/>
                  <a:pt x="268605" y="120016"/>
                </a:cubicBezTo>
                <a:cubicBezTo>
                  <a:pt x="315595" y="120651"/>
                  <a:pt x="357822" y="62231"/>
                  <a:pt x="400050" y="3811"/>
                </a:cubicBezTo>
              </a:path>
            </a:pathLst>
          </a:cu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3DF5826B-4AD4-B708-8F00-637C5D60BF38}"/>
              </a:ext>
            </a:extLst>
          </p:cNvPr>
          <p:cNvSpPr/>
          <p:nvPr/>
        </p:nvSpPr>
        <p:spPr>
          <a:xfrm>
            <a:off x="8219647" y="3305134"/>
            <a:ext cx="197196" cy="45719"/>
          </a:xfrm>
          <a:custGeom>
            <a:avLst/>
            <a:gdLst>
              <a:gd name="connsiteX0" fmla="*/ 0 w 400050"/>
              <a:gd name="connsiteY0" fmla="*/ 118111 h 120021"/>
              <a:gd name="connsiteX1" fmla="*/ 118110 w 400050"/>
              <a:gd name="connsiteY1" fmla="*/ 1 h 120021"/>
              <a:gd name="connsiteX2" fmla="*/ 268605 w 400050"/>
              <a:gd name="connsiteY2" fmla="*/ 120016 h 120021"/>
              <a:gd name="connsiteX3" fmla="*/ 400050 w 400050"/>
              <a:gd name="connsiteY3" fmla="*/ 3811 h 12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" h="120021">
                <a:moveTo>
                  <a:pt x="0" y="118111"/>
                </a:moveTo>
                <a:cubicBezTo>
                  <a:pt x="36671" y="58897"/>
                  <a:pt x="73343" y="-317"/>
                  <a:pt x="118110" y="1"/>
                </a:cubicBezTo>
                <a:cubicBezTo>
                  <a:pt x="162878" y="318"/>
                  <a:pt x="221615" y="119381"/>
                  <a:pt x="268605" y="120016"/>
                </a:cubicBezTo>
                <a:cubicBezTo>
                  <a:pt x="315595" y="120651"/>
                  <a:pt x="357822" y="62231"/>
                  <a:pt x="400050" y="3811"/>
                </a:cubicBezTo>
              </a:path>
            </a:pathLst>
          </a:cu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998583D-7321-3EAE-A0A6-5A90D3D81664}"/>
              </a:ext>
            </a:extLst>
          </p:cNvPr>
          <p:cNvSpPr/>
          <p:nvPr/>
        </p:nvSpPr>
        <p:spPr>
          <a:xfrm>
            <a:off x="8219647" y="3349699"/>
            <a:ext cx="197196" cy="45719"/>
          </a:xfrm>
          <a:custGeom>
            <a:avLst/>
            <a:gdLst>
              <a:gd name="connsiteX0" fmla="*/ 0 w 400050"/>
              <a:gd name="connsiteY0" fmla="*/ 118111 h 120021"/>
              <a:gd name="connsiteX1" fmla="*/ 118110 w 400050"/>
              <a:gd name="connsiteY1" fmla="*/ 1 h 120021"/>
              <a:gd name="connsiteX2" fmla="*/ 268605 w 400050"/>
              <a:gd name="connsiteY2" fmla="*/ 120016 h 120021"/>
              <a:gd name="connsiteX3" fmla="*/ 400050 w 400050"/>
              <a:gd name="connsiteY3" fmla="*/ 3811 h 12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" h="120021">
                <a:moveTo>
                  <a:pt x="0" y="118111"/>
                </a:moveTo>
                <a:cubicBezTo>
                  <a:pt x="36671" y="58897"/>
                  <a:pt x="73343" y="-317"/>
                  <a:pt x="118110" y="1"/>
                </a:cubicBezTo>
                <a:cubicBezTo>
                  <a:pt x="162878" y="318"/>
                  <a:pt x="221615" y="119381"/>
                  <a:pt x="268605" y="120016"/>
                </a:cubicBezTo>
                <a:cubicBezTo>
                  <a:pt x="315595" y="120651"/>
                  <a:pt x="357822" y="62231"/>
                  <a:pt x="400050" y="3811"/>
                </a:cubicBezTo>
              </a:path>
            </a:pathLst>
          </a:cu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DA5C1B8-A3C1-09E1-53ED-79B5FC5DCDE8}"/>
              </a:ext>
            </a:extLst>
          </p:cNvPr>
          <p:cNvCxnSpPr>
            <a:cxnSpLocks/>
          </p:cNvCxnSpPr>
          <p:nvPr/>
        </p:nvCxnSpPr>
        <p:spPr>
          <a:xfrm flipV="1">
            <a:off x="8318245" y="3269660"/>
            <a:ext cx="24754" cy="41349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2A7D7A1-6DB3-D2D7-2397-B8877B5FFB0A}"/>
              </a:ext>
            </a:extLst>
          </p:cNvPr>
          <p:cNvCxnSpPr>
            <a:cxnSpLocks/>
          </p:cNvCxnSpPr>
          <p:nvPr/>
        </p:nvCxnSpPr>
        <p:spPr>
          <a:xfrm flipV="1">
            <a:off x="8308754" y="3365397"/>
            <a:ext cx="24754" cy="41349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C123F8B4-61A8-4776-78C0-EED610E04953}"/>
              </a:ext>
            </a:extLst>
          </p:cNvPr>
          <p:cNvSpPr txBox="1"/>
          <p:nvPr/>
        </p:nvSpPr>
        <p:spPr>
          <a:xfrm>
            <a:off x="7785108" y="2873773"/>
            <a:ext cx="40267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PA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A315A4-D40D-63E5-F9FB-51B2D5E11B0C}"/>
              </a:ext>
            </a:extLst>
          </p:cNvPr>
          <p:cNvSpPr txBox="1"/>
          <p:nvPr/>
        </p:nvSpPr>
        <p:spPr>
          <a:xfrm>
            <a:off x="7615618" y="3170004"/>
            <a:ext cx="56938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Filter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ED48989-D686-4AA8-340D-D32F7DDCFBCA}"/>
              </a:ext>
            </a:extLst>
          </p:cNvPr>
          <p:cNvSpPr txBox="1"/>
          <p:nvPr/>
        </p:nvSpPr>
        <p:spPr>
          <a:xfrm>
            <a:off x="7000065" y="3466235"/>
            <a:ext cx="118494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Up-convertor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0C439C6-F800-91A0-B255-2AED9D67D845}"/>
              </a:ext>
            </a:extLst>
          </p:cNvPr>
          <p:cNvSpPr/>
          <p:nvPr/>
        </p:nvSpPr>
        <p:spPr>
          <a:xfrm>
            <a:off x="6895401" y="2816396"/>
            <a:ext cx="1672491" cy="1041382"/>
          </a:xfrm>
          <a:prstGeom prst="rect">
            <a:avLst/>
          </a:prstGeom>
          <a:noFill/>
          <a:ln w="15875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B3130CB-46A8-3FD4-FD6D-94FB7D9F63E0}"/>
              </a:ext>
            </a:extLst>
          </p:cNvPr>
          <p:cNvSpPr txBox="1"/>
          <p:nvPr/>
        </p:nvSpPr>
        <p:spPr>
          <a:xfrm>
            <a:off x="6873549" y="2508619"/>
            <a:ext cx="5645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BUC</a:t>
            </a:r>
            <a:endParaRPr lang="en-US" sz="16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B6E8DAE2-455D-3EA7-EFF7-78EDD2D45AC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13976" t="31273" r="14433" b="34782"/>
          <a:stretch/>
        </p:blipFill>
        <p:spPr>
          <a:xfrm>
            <a:off x="7615618" y="4072284"/>
            <a:ext cx="963487" cy="380687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C8CA31E3-DB55-854A-251E-88480F0248A0}"/>
              </a:ext>
            </a:extLst>
          </p:cNvPr>
          <p:cNvSpPr txBox="1"/>
          <p:nvPr/>
        </p:nvSpPr>
        <p:spPr>
          <a:xfrm>
            <a:off x="6873549" y="3918395"/>
            <a:ext cx="7809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Modem</a:t>
            </a:r>
            <a:endParaRPr lang="en-US" sz="16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4FF25AF9-947F-34CA-92D8-AB4A9830A58B}"/>
              </a:ext>
            </a:extLst>
          </p:cNvPr>
          <p:cNvCxnSpPr>
            <a:endCxn id="12" idx="4"/>
          </p:cNvCxnSpPr>
          <p:nvPr/>
        </p:nvCxnSpPr>
        <p:spPr>
          <a:xfrm flipV="1">
            <a:off x="8318245" y="3748539"/>
            <a:ext cx="1" cy="32374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3E309888-40D4-3088-CB16-C75C6566400C}"/>
              </a:ext>
            </a:extLst>
          </p:cNvPr>
          <p:cNvCxnSpPr>
            <a:cxnSpLocks/>
            <a:stCxn id="11" idx="0"/>
            <a:endCxn id="1028" idx="2"/>
          </p:cNvCxnSpPr>
          <p:nvPr/>
        </p:nvCxnSpPr>
        <p:spPr>
          <a:xfrm flipH="1" flipV="1">
            <a:off x="8318245" y="2662508"/>
            <a:ext cx="1" cy="2426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CE1B72B8-F409-0EF7-A0E7-837DC48048A1}"/>
              </a:ext>
            </a:extLst>
          </p:cNvPr>
          <p:cNvCxnSpPr>
            <a:stCxn id="20" idx="0"/>
            <a:endCxn id="11" idx="3"/>
          </p:cNvCxnSpPr>
          <p:nvPr/>
        </p:nvCxnSpPr>
        <p:spPr>
          <a:xfrm flipV="1">
            <a:off x="8318246" y="3151179"/>
            <a:ext cx="0" cy="80053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46830B20-2700-2BB3-9103-410A662666E3}"/>
              </a:ext>
            </a:extLst>
          </p:cNvPr>
          <p:cNvCxnSpPr>
            <a:cxnSpLocks/>
            <a:stCxn id="12" idx="0"/>
            <a:endCxn id="20" idx="2"/>
          </p:cNvCxnSpPr>
          <p:nvPr/>
        </p:nvCxnSpPr>
        <p:spPr>
          <a:xfrm flipV="1">
            <a:off x="8318246" y="3422445"/>
            <a:ext cx="0" cy="80053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59" name="Graphic 58" descr="Wi-Fi outline">
            <a:extLst>
              <a:ext uri="{FF2B5EF4-FFF2-40B4-BE49-F238E27FC236}">
                <a16:creationId xmlns:a16="http://schemas.microsoft.com/office/drawing/2014/main" id="{AF18018E-0560-BED4-3532-063A08484F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408242">
            <a:off x="8172135" y="1632192"/>
            <a:ext cx="577683" cy="577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93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AA14D5D-78F0-800C-92F0-A03E68CD5D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Improved FEC error floors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282BA6-1CC3-77C6-1CA4-3D6551B22F5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95143" y="1194619"/>
            <a:ext cx="6474989" cy="2701909"/>
          </a:xfrm>
        </p:spPr>
        <p:txBody>
          <a:bodyPr/>
          <a:lstStyle/>
          <a:p>
            <a:r>
              <a:rPr lang="en-US" dirty="0"/>
              <a:t>Current block error rate (BLER) requirements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10</a:t>
            </a:r>
            <a:r>
              <a:rPr lang="en-US" baseline="30000" dirty="0"/>
              <a:t>-2</a:t>
            </a:r>
            <a:r>
              <a:rPr lang="en-US" dirty="0"/>
              <a:t> for voice applications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10</a:t>
            </a:r>
            <a:r>
              <a:rPr lang="en-US" baseline="30000" dirty="0"/>
              <a:t>-5</a:t>
            </a:r>
            <a:r>
              <a:rPr lang="en-US" dirty="0"/>
              <a:t> for ultra-reliable communication</a:t>
            </a:r>
          </a:p>
          <a:p>
            <a:r>
              <a:rPr lang="en-US" dirty="0"/>
              <a:t>Adaptive modulation and coding </a:t>
            </a:r>
            <a:r>
              <a:rPr lang="en-US"/>
              <a:t>(AMC)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Based on HARQ retransmission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Based on channel quality indicator, e.g., SNR</a:t>
            </a:r>
          </a:p>
          <a:p>
            <a:r>
              <a:rPr lang="en-US" dirty="0"/>
              <a:t>Quasi error-free mode for satellite communication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Requires a BLER of 10</a:t>
            </a:r>
            <a:r>
              <a:rPr lang="en-US" baseline="30000" dirty="0"/>
              <a:t>-7</a:t>
            </a:r>
            <a:r>
              <a:rPr lang="en-US" dirty="0"/>
              <a:t> in low-SNR scenarios</a:t>
            </a:r>
          </a:p>
        </p:txBody>
      </p:sp>
      <p:pic>
        <p:nvPicPr>
          <p:cNvPr id="2050" name="Picture 2" descr="Electronics 08 00668 g001">
            <a:extLst>
              <a:ext uri="{FF2B5EF4-FFF2-40B4-BE49-F238E27FC236}">
                <a16:creationId xmlns:a16="http://schemas.microsoft.com/office/drawing/2014/main" id="{277293A9-7198-F25F-B74D-67CDF3691C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181" y="1194619"/>
            <a:ext cx="3113675" cy="2098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073E760-ED03-277A-FBC0-D8F03E099AD1}"/>
              </a:ext>
            </a:extLst>
          </p:cNvPr>
          <p:cNvSpPr txBox="1"/>
          <p:nvPr/>
        </p:nvSpPr>
        <p:spPr>
          <a:xfrm>
            <a:off x="5848115" y="3309974"/>
            <a:ext cx="28878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Base graph 5G NR LDPC</a:t>
            </a:r>
            <a:b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Source: Nguyen, 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 al., “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Efficient QC-LDPC Encoder for 5G New Radio,” Electronics, 2019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062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26454B-C930-462C-588C-CCA6BA4073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05210" y="2201120"/>
            <a:ext cx="5333580" cy="746021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2B636FAE-E5D6-F610-D5FE-A0FA525140FD}"/>
              </a:ext>
            </a:extLst>
          </p:cNvPr>
          <p:cNvSpPr txBox="1">
            <a:spLocks/>
          </p:cNvSpPr>
          <p:nvPr/>
        </p:nvSpPr>
        <p:spPr>
          <a:xfrm>
            <a:off x="1845744" y="3199275"/>
            <a:ext cx="6797279" cy="108123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404040"/>
              </a:buClr>
              <a:buFont typeface="Arial" panose="020B0604020202020204" pitchFamily="34" charset="0"/>
              <a:buChar char="•"/>
              <a:defRPr sz="2100" b="0" i="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404040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404040"/>
              </a:buClr>
              <a:buFont typeface="Arial" panose="020B0604020202020204" pitchFamily="34" charset="0"/>
              <a:buChar char="•"/>
              <a:defRPr sz="1500" b="0" i="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404040"/>
              </a:buClr>
              <a:buFont typeface="Arial" panose="020B0604020202020204" pitchFamily="34" charset="0"/>
              <a:buChar char="•"/>
              <a:defRPr sz="1350" b="0" i="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404040"/>
              </a:buClr>
              <a:buFont typeface="Arial" panose="020B0604020202020204" pitchFamily="34" charset="0"/>
              <a:buChar char="•"/>
              <a:defRPr sz="1350" b="0" i="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sz="1200" dirty="0">
                <a:latin typeface="+mj-lt"/>
              </a:rPr>
              <a:t>Brecht DE BEELDE, PhD</a:t>
            </a:r>
          </a:p>
          <a:p>
            <a:pPr marL="0" indent="0" algn="l" fontAlgn="base">
              <a:spcBef>
                <a:spcPts val="600"/>
              </a:spcBef>
              <a:buNone/>
            </a:pPr>
            <a:r>
              <a:rPr lang="en-US" sz="900" b="0" i="0" dirty="0">
                <a:effectLst/>
                <a:latin typeface="+mj-lt"/>
              </a:rPr>
              <a:t>Satcom technology and standardization engineer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latin typeface="+mj-lt"/>
                <a:hlinkClick r:id="rId2"/>
              </a:rPr>
              <a:t>bdebeelde@idirect.net</a:t>
            </a:r>
            <a:endParaRPr lang="en-US" sz="900" dirty="0">
              <a:latin typeface="+mj-l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latin typeface="+mj-lt"/>
                <a:hlinkClick r:id="rId3"/>
              </a:rPr>
              <a:t>www.idirect.net</a:t>
            </a:r>
            <a:r>
              <a:rPr lang="en-US" sz="900" dirty="0">
                <a:latin typeface="+mj-lt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660172362"/>
      </p:ext>
    </p:extLst>
  </p:cSld>
  <p:clrMapOvr>
    <a:masterClrMapping/>
  </p:clrMapOvr>
</p:sld>
</file>

<file path=ppt/theme/theme1.xml><?xml version="1.0" encoding="utf-8"?>
<a:theme xmlns:a="http://schemas.openxmlformats.org/drawingml/2006/main" name="STE iDirect Theme">
  <a:themeElements>
    <a:clrScheme name="iDirect Color Pallete">
      <a:dk1>
        <a:srgbClr val="000000"/>
      </a:dk1>
      <a:lt1>
        <a:srgbClr val="FFFFFF"/>
      </a:lt1>
      <a:dk2>
        <a:srgbClr val="F14725"/>
      </a:dk2>
      <a:lt2>
        <a:srgbClr val="FFB349"/>
      </a:lt2>
      <a:accent1>
        <a:srgbClr val="3DAE7C"/>
      </a:accent1>
      <a:accent2>
        <a:srgbClr val="4FBAD3"/>
      </a:accent2>
      <a:accent3>
        <a:srgbClr val="0977BE"/>
      </a:accent3>
      <a:accent4>
        <a:srgbClr val="113962"/>
      </a:accent4>
      <a:accent5>
        <a:srgbClr val="5D6672"/>
      </a:accent5>
      <a:accent6>
        <a:srgbClr val="1F2024"/>
      </a:accent6>
      <a:hlink>
        <a:srgbClr val="0563C1"/>
      </a:hlink>
      <a:folHlink>
        <a:srgbClr val="5C657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Direct_ProductTemplate_11222022_LowRes" id="{CF0A5300-6DD4-8A4A-9AE5-93A92F316699}" vid="{91096812-B975-9C4A-8616-58801F610D4A}"/>
    </a:ext>
  </a:extLst>
</a:theme>
</file>

<file path=ppt/theme/theme2.xml><?xml version="1.0" encoding="utf-8"?>
<a:theme xmlns:a="http://schemas.openxmlformats.org/drawingml/2006/main" name="ST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Direct_ProductTemplate_11222022_LowRes" id="{CF0A5300-6DD4-8A4A-9AE5-93A92F316699}" vid="{E3E020B5-9454-4C4B-9C08-F20C2BDD860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4EB5CBAE9264485D7A6857B45B4C3" ma:contentTypeVersion="4" ma:contentTypeDescription="Create a new document." ma:contentTypeScope="" ma:versionID="58e1f562cc946a1b59fe19ca8c878607">
  <xsd:schema xmlns:xsd="http://www.w3.org/2001/XMLSchema" xmlns:xs="http://www.w3.org/2001/XMLSchema" xmlns:p="http://schemas.microsoft.com/office/2006/metadata/properties" xmlns:ns2="f8b317bf-293f-4ad2-98e0-ce547a5bbff9" targetNamespace="http://schemas.microsoft.com/office/2006/metadata/properties" ma:root="true" ma:fieldsID="df2eefe36c4f883d449f0e96985650c9" ns2:_="">
    <xsd:import namespace="f8b317bf-293f-4ad2-98e0-ce547a5bbf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b317bf-293f-4ad2-98e0-ce547a5bbff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7C30064-3F7D-4E4F-9B9B-C24E1375BD25}">
  <ds:schemaRefs>
    <ds:schemaRef ds:uri="http://www.w3.org/XML/1998/namespace"/>
    <ds:schemaRef ds:uri="http://purl.org/dc/elements/1.1/"/>
    <ds:schemaRef ds:uri="http://purl.org/dc/dcmitype/"/>
    <ds:schemaRef ds:uri="http://purl.org/dc/terms/"/>
    <ds:schemaRef ds:uri="f8b317bf-293f-4ad2-98e0-ce547a5bbff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CD130D5B-F1CF-4F95-BBED-0EF1B24DBE5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EE43883-BBD6-45E6-8283-BD9EA0C1567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8b317bf-293f-4ad2-98e0-ce547a5bbff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655</TotalTime>
  <Words>540</Words>
  <Application>Microsoft Office PowerPoint</Application>
  <PresentationFormat>Custom</PresentationFormat>
  <Paragraphs>78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Arial Black</vt:lpstr>
      <vt:lpstr>Calibri</vt:lpstr>
      <vt:lpstr>System Font Regular</vt:lpstr>
      <vt:lpstr>Wingdings</vt:lpstr>
      <vt:lpstr>STE iDirect Theme</vt:lpstr>
      <vt:lpstr>ST Theme</vt:lpstr>
      <vt:lpstr>PowerPoint Presentation</vt:lpstr>
      <vt:lpstr>Outline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bdebeelde</dc:creator>
  <cp:keywords/>
  <dc:description/>
  <cp:lastModifiedBy>De Beelde, Brecht</cp:lastModifiedBy>
  <cp:revision>4</cp:revision>
  <dcterms:created xsi:type="dcterms:W3CDTF">2022-12-01T18:13:02Z</dcterms:created>
  <dcterms:modified xsi:type="dcterms:W3CDTF">2025-06-02T11:09:47Z</dcterms:modified>
  <cp:category/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MSIP_Label_d8bd419f-33b1-4721-99ce-135fcb16684a_Enabled">
    <vt:lpwstr>true</vt:lpwstr>
  </property>
  <property fmtid="{D5CDD505-2E9C-101B-9397-08002B2CF9AE}" pid="4" name="MSIP_Label_d8bd419f-33b1-4721-99ce-135fcb16684a_SetDate">
    <vt:lpwstr>2024-12-05T14:39:29Z</vt:lpwstr>
  </property>
  <property fmtid="{D5CDD505-2E9C-101B-9397-08002B2CF9AE}" pid="5" name="MSIP_Label_d8bd419f-33b1-4721-99ce-135fcb16684a_Method">
    <vt:lpwstr>Privileged</vt:lpwstr>
  </property>
  <property fmtid="{D5CDD505-2E9C-101B-9397-08002B2CF9AE}" pid="6" name="MSIP_Label_d8bd419f-33b1-4721-99ce-135fcb16684a_Name">
    <vt:lpwstr>Public Information</vt:lpwstr>
  </property>
  <property fmtid="{D5CDD505-2E9C-101B-9397-08002B2CF9AE}" pid="7" name="MSIP_Label_d8bd419f-33b1-4721-99ce-135fcb16684a_SiteId">
    <vt:lpwstr>6bf0cd58-ceef-4562-b1b7-c1602ea60d67</vt:lpwstr>
  </property>
  <property fmtid="{D5CDD505-2E9C-101B-9397-08002B2CF9AE}" pid="8" name="MSIP_Label_d8bd419f-33b1-4721-99ce-135fcb16684a_ActionId">
    <vt:lpwstr>b6c97a7a-0889-472a-b67c-2ad80509ae2b</vt:lpwstr>
  </property>
  <property fmtid="{D5CDD505-2E9C-101B-9397-08002B2CF9AE}" pid="9" name="MSIP_Label_d8bd419f-33b1-4721-99ce-135fcb16684a_ContentBits">
    <vt:lpwstr>0</vt:lpwstr>
  </property>
  <property fmtid="{D5CDD505-2E9C-101B-9397-08002B2CF9AE}" pid="10" name="ContentTypeId">
    <vt:lpwstr>0x01010052D4EB5CBAE9264485D7A6857B45B4C3</vt:lpwstr>
  </property>
  <property fmtid="{D5CDD505-2E9C-101B-9397-08002B2CF9AE}" pid="11" name="_MarkAsFinal">
    <vt:bool>true</vt:bool>
  </property>
</Properties>
</file>