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10"/>
  </p:notesMasterIdLst>
  <p:sldIdLst>
    <p:sldId id="256" r:id="rId5"/>
    <p:sldId id="257" r:id="rId6"/>
    <p:sldId id="263" r:id="rId7"/>
    <p:sldId id="264" r:id="rId8"/>
    <p:sldId id="262" r:id="rId9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9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9FCEAE-5DD3-46A4-B0C9-895B0B308BA9}" type="doc">
      <dgm:prSet loTypeId="urn:microsoft.com/office/officeart/2005/8/layout/hList1" loCatId="list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99FAEFAC-112E-42BD-8457-FB525B94150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IN" spc="-1" dirty="0">
              <a:latin typeface="Arial"/>
            </a:rPr>
            <a:t>NR-NTN </a:t>
          </a:r>
          <a:endParaRPr lang="en-US" dirty="0"/>
        </a:p>
      </dgm:t>
    </dgm:pt>
    <dgm:pt modelId="{6D815A00-301F-4CC3-9170-CE0545F07EB1}" type="parTrans" cxnId="{BA9DDA1E-E372-41C3-998B-14A6B5BEBD0C}">
      <dgm:prSet/>
      <dgm:spPr/>
      <dgm:t>
        <a:bodyPr/>
        <a:lstStyle/>
        <a:p>
          <a:endParaRPr lang="en-US"/>
        </a:p>
      </dgm:t>
    </dgm:pt>
    <dgm:pt modelId="{4609FAED-1B1C-4E46-8AE8-35A2EE5C01EA}" type="sibTrans" cxnId="{BA9DDA1E-E372-41C3-998B-14A6B5BEBD0C}">
      <dgm:prSet/>
      <dgm:spPr/>
      <dgm:t>
        <a:bodyPr/>
        <a:lstStyle/>
        <a:p>
          <a:endParaRPr lang="en-US"/>
        </a:p>
      </dgm:t>
    </dgm:pt>
    <dgm:pt modelId="{2939EB0D-2073-4668-84F2-BDAC1F34364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i="1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GNSS free/resilient operation</a:t>
          </a:r>
          <a:endParaRPr lang="en-US" dirty="0"/>
        </a:p>
      </dgm:t>
    </dgm:pt>
    <dgm:pt modelId="{80A6144B-9AD0-40ED-AC48-05D5A242949D}" type="parTrans" cxnId="{0EED3861-ECA0-4C85-A864-3D869990D2E9}">
      <dgm:prSet/>
      <dgm:spPr/>
      <dgm:t>
        <a:bodyPr/>
        <a:lstStyle/>
        <a:p>
          <a:endParaRPr lang="en-US"/>
        </a:p>
      </dgm:t>
    </dgm:pt>
    <dgm:pt modelId="{B42A929D-79DD-43BF-A03A-DBAEDD63D2BF}" type="sibTrans" cxnId="{0EED3861-ECA0-4C85-A864-3D869990D2E9}">
      <dgm:prSet/>
      <dgm:spPr/>
      <dgm:t>
        <a:bodyPr/>
        <a:lstStyle/>
        <a:p>
          <a:endParaRPr lang="en-US"/>
        </a:p>
      </dgm:t>
    </dgm:pt>
    <dgm:pt modelId="{7A315B21-2444-45A5-B4A1-282BEC01F6F1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pc="-1" dirty="0">
              <a:latin typeface="Arial"/>
            </a:rPr>
            <a:t>IoT NTN</a:t>
          </a:r>
          <a:endParaRPr lang="en-US" dirty="0"/>
        </a:p>
      </dgm:t>
    </dgm:pt>
    <dgm:pt modelId="{29EFEB91-6C7A-4D9A-816E-3BC35444C537}" type="parTrans" cxnId="{B93E1754-6AD1-40D8-98B9-4C1F45C78A52}">
      <dgm:prSet/>
      <dgm:spPr/>
      <dgm:t>
        <a:bodyPr/>
        <a:lstStyle/>
        <a:p>
          <a:endParaRPr lang="en-US"/>
        </a:p>
      </dgm:t>
    </dgm:pt>
    <dgm:pt modelId="{1582185B-9400-4688-A870-E5FAEE314DD1}" type="sibTrans" cxnId="{B93E1754-6AD1-40D8-98B9-4C1F45C78A52}">
      <dgm:prSet/>
      <dgm:spPr/>
      <dgm:t>
        <a:bodyPr/>
        <a:lstStyle/>
        <a:p>
          <a:endParaRPr lang="en-US"/>
        </a:p>
      </dgm:t>
    </dgm:pt>
    <dgm:pt modelId="{3E03DBCE-939E-478D-88E8-8C28822B0EE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IMS voice call over NB-IoT-NTN via GEO </a:t>
          </a:r>
          <a:endParaRPr lang="en-US" dirty="0"/>
        </a:p>
      </dgm:t>
    </dgm:pt>
    <dgm:pt modelId="{09F9798A-2F1B-4B86-95D7-79EFC5C5B5B3}" type="parTrans" cxnId="{60924855-4B36-4CC0-89ED-43419EC2770F}">
      <dgm:prSet/>
      <dgm:spPr/>
      <dgm:t>
        <a:bodyPr/>
        <a:lstStyle/>
        <a:p>
          <a:endParaRPr lang="en-US"/>
        </a:p>
      </dgm:t>
    </dgm:pt>
    <dgm:pt modelId="{333030E4-4646-4962-9C13-B0E6990B615F}" type="sibTrans" cxnId="{60924855-4B36-4CC0-89ED-43419EC2770F}">
      <dgm:prSet/>
      <dgm:spPr/>
      <dgm:t>
        <a:bodyPr/>
        <a:lstStyle/>
        <a:p>
          <a:endParaRPr lang="en-US"/>
        </a:p>
      </dgm:t>
    </dgm:pt>
    <dgm:pt modelId="{30775121-52F1-4440-BE3F-563A4BD88437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GNSS resilient operation (GNSS signal may be temporarily unavailable) </a:t>
          </a:r>
          <a:endParaRPr lang="en-GB" b="1" i="1" spc="-1" dirty="0">
            <a:latin typeface="Arial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F156FADE-AC66-4258-AA19-C2E7FE6085D1}" type="parTrans" cxnId="{AFD6EE52-0987-4A2B-86E4-D971C31C5275}">
      <dgm:prSet/>
      <dgm:spPr/>
      <dgm:t>
        <a:bodyPr/>
        <a:lstStyle/>
        <a:p>
          <a:endParaRPr lang="en-US"/>
        </a:p>
      </dgm:t>
    </dgm:pt>
    <dgm:pt modelId="{17525682-C778-480A-A7EA-272C44613BE6}" type="sibTrans" cxnId="{AFD6EE52-0987-4A2B-86E4-D971C31C5275}">
      <dgm:prSet/>
      <dgm:spPr/>
      <dgm:t>
        <a:bodyPr/>
        <a:lstStyle/>
        <a:p>
          <a:endParaRPr lang="en-US"/>
        </a:p>
      </dgm:t>
    </dgm:pt>
    <dgm:pt modelId="{F44E7B10-3BCF-4473-B9DC-1EF65DC3A5CD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Cell reselection between IoT-NTN and NR NTN </a:t>
          </a:r>
          <a:endParaRPr lang="en-GB" b="1" i="1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F3E048EE-0925-41AF-9BD6-932B2E0B9094}" type="parTrans" cxnId="{529A6729-36A6-44F8-9FD6-FBD951124454}">
      <dgm:prSet/>
      <dgm:spPr/>
      <dgm:t>
        <a:bodyPr/>
        <a:lstStyle/>
        <a:p>
          <a:endParaRPr lang="en-US"/>
        </a:p>
      </dgm:t>
    </dgm:pt>
    <dgm:pt modelId="{22423B4B-5840-4928-A1F9-37CE19C686F9}" type="sibTrans" cxnId="{529A6729-36A6-44F8-9FD6-FBD951124454}">
      <dgm:prSet/>
      <dgm:spPr/>
      <dgm:t>
        <a:bodyPr/>
        <a:lstStyle/>
        <a:p>
          <a:endParaRPr lang="en-US"/>
        </a:p>
      </dgm:t>
    </dgm:pt>
    <dgm:pt modelId="{85B76F0D-D2A8-4E5B-92B2-748B88817A11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Co-existence of NTN-NR/NB-IoT in satellite beam </a:t>
          </a:r>
          <a:endParaRPr lang="en-US" spc="-1" dirty="0">
            <a:latin typeface="Arial"/>
          </a:endParaRPr>
        </a:p>
      </dgm:t>
    </dgm:pt>
    <dgm:pt modelId="{05FB5458-159B-4C1B-AAB2-E7D8816FF41B}" type="parTrans" cxnId="{418F2028-F59E-482D-BCA2-B9024A073DFF}">
      <dgm:prSet/>
      <dgm:spPr/>
      <dgm:t>
        <a:bodyPr/>
        <a:lstStyle/>
        <a:p>
          <a:endParaRPr lang="en-US"/>
        </a:p>
      </dgm:t>
    </dgm:pt>
    <dgm:pt modelId="{1FD4ECB3-47B1-468C-B963-A70A21B05469}" type="sibTrans" cxnId="{418F2028-F59E-482D-BCA2-B9024A073DFF}">
      <dgm:prSet/>
      <dgm:spPr/>
      <dgm:t>
        <a:bodyPr/>
        <a:lstStyle/>
        <a:p>
          <a:endParaRPr lang="en-US"/>
        </a:p>
      </dgm:t>
    </dgm:pt>
    <dgm:pt modelId="{38582142-D433-45C4-9A3E-0D9696CCAA9F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5GC support of IoT NTN </a:t>
          </a:r>
          <a:endParaRPr lang="en-GB" b="1" i="1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40CA8464-3B4C-4DF8-921C-76CAF38D925C}" type="parTrans" cxnId="{EF0024BF-09A8-4822-ADBF-CD20D7128D52}">
      <dgm:prSet/>
      <dgm:spPr/>
      <dgm:t>
        <a:bodyPr/>
        <a:lstStyle/>
        <a:p>
          <a:endParaRPr lang="en-US"/>
        </a:p>
      </dgm:t>
    </dgm:pt>
    <dgm:pt modelId="{764FCD6E-4306-49AA-B7E1-F8F2D9026EF6}" type="sibTrans" cxnId="{EF0024BF-09A8-4822-ADBF-CD20D7128D52}">
      <dgm:prSet/>
      <dgm:spPr/>
      <dgm:t>
        <a:bodyPr/>
        <a:lstStyle/>
        <a:p>
          <a:endParaRPr lang="en-US"/>
        </a:p>
      </dgm:t>
    </dgm:pt>
    <dgm:pt modelId="{3B2CA6D8-E7B1-4A4F-A298-F773A870EAA3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NPRACH enhancement with OCC</a:t>
          </a:r>
          <a:endParaRPr lang="en-US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7C3647EB-2A93-4D15-9389-D84FEEEDCC74}" type="parTrans" cxnId="{1436E9D9-87D5-46D6-8BD4-2DC704690415}">
      <dgm:prSet/>
      <dgm:spPr/>
      <dgm:t>
        <a:bodyPr/>
        <a:lstStyle/>
        <a:p>
          <a:endParaRPr lang="en-US"/>
        </a:p>
      </dgm:t>
    </dgm:pt>
    <dgm:pt modelId="{31FDAA9C-3F6F-4A6B-BF20-A69892DDE6B7}" type="sibTrans" cxnId="{1436E9D9-87D5-46D6-8BD4-2DC704690415}">
      <dgm:prSet/>
      <dgm:spPr/>
      <dgm:t>
        <a:bodyPr/>
        <a:lstStyle/>
        <a:p>
          <a:endParaRPr lang="en-US"/>
        </a:p>
      </dgm:t>
    </dgm:pt>
    <dgm:pt modelId="{0B2D2D01-E66D-4EB9-B899-7B78F65871D2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EUTRA TN – NR NTN mobility</a:t>
          </a:r>
          <a:endParaRPr lang="en-GB" b="1" i="1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E40484F3-5522-4D78-A20A-A2D332EDA316}" type="parTrans" cxnId="{98D97F62-B9A8-4A8B-A97E-2E34AEF15375}">
      <dgm:prSet/>
      <dgm:spPr/>
      <dgm:t>
        <a:bodyPr/>
        <a:lstStyle/>
        <a:p>
          <a:endParaRPr lang="en-US"/>
        </a:p>
      </dgm:t>
    </dgm:pt>
    <dgm:pt modelId="{16151B26-2433-4606-9004-6D9D84491653}" type="sibTrans" cxnId="{98D97F62-B9A8-4A8B-A97E-2E34AEF15375}">
      <dgm:prSet/>
      <dgm:spPr/>
      <dgm:t>
        <a:bodyPr/>
        <a:lstStyle/>
        <a:p>
          <a:endParaRPr lang="en-US"/>
        </a:p>
      </dgm:t>
    </dgm:pt>
    <dgm:pt modelId="{13D435C0-C499-46D0-A33E-0EC51B8E7992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Robust/resilient notification</a:t>
          </a:r>
          <a:endParaRPr lang="en-GB" b="1" i="1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251663C3-8013-4A86-85F5-E41EC330F24A}" type="parTrans" cxnId="{7C5E82E6-EA99-44DE-9071-6B2486DE2EEB}">
      <dgm:prSet/>
      <dgm:spPr/>
      <dgm:t>
        <a:bodyPr/>
        <a:lstStyle/>
        <a:p>
          <a:endParaRPr lang="en-US"/>
        </a:p>
      </dgm:t>
    </dgm:pt>
    <dgm:pt modelId="{421EC273-F8F6-4B01-A75F-6F818E07A966}" type="sibTrans" cxnId="{7C5E82E6-EA99-44DE-9071-6B2486DE2EEB}">
      <dgm:prSet/>
      <dgm:spPr/>
      <dgm:t>
        <a:bodyPr/>
        <a:lstStyle/>
        <a:p>
          <a:endParaRPr lang="en-US"/>
        </a:p>
      </dgm:t>
    </dgm:pt>
    <dgm:pt modelId="{47716E4C-2A62-40CF-BEE9-BA8A445D7256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Multi-orbit satellite coordination/enhancements </a:t>
          </a:r>
          <a:endParaRPr lang="en-GB" b="1" i="1" dirty="0"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gm:t>
    </dgm:pt>
    <dgm:pt modelId="{20548ED3-375F-4F04-9EF6-B982055F6F10}" type="parTrans" cxnId="{208CBA50-1B0E-4516-B4B8-2487BFDD50FE}">
      <dgm:prSet/>
      <dgm:spPr/>
      <dgm:t>
        <a:bodyPr/>
        <a:lstStyle/>
        <a:p>
          <a:endParaRPr lang="en-US"/>
        </a:p>
      </dgm:t>
    </dgm:pt>
    <dgm:pt modelId="{C3E14A5F-B2A9-4B7C-BA11-0D35B497CF80}" type="sibTrans" cxnId="{208CBA50-1B0E-4516-B4B8-2487BFDD50FE}">
      <dgm:prSet/>
      <dgm:spPr/>
      <dgm:t>
        <a:bodyPr/>
        <a:lstStyle/>
        <a:p>
          <a:endParaRPr lang="en-US"/>
        </a:p>
      </dgm:t>
    </dgm:pt>
    <dgm:pt modelId="{5C0F1CE3-16AC-4EC0-B24F-1CE57B57CDFD}">
      <dgm:prSet/>
      <dgm:spPr/>
      <dgm:t>
        <a:bodyPr/>
        <a:lstStyle/>
        <a:p>
          <a:r>
            <a:rPr lang="en-GB" b="1" i="1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Coverage enhancements </a:t>
          </a:r>
          <a:endParaRPr lang="en-US" dirty="0"/>
        </a:p>
      </dgm:t>
    </dgm:pt>
    <dgm:pt modelId="{4A75C48D-71A5-4D99-80EF-1D81FB8E008F}" type="parTrans" cxnId="{2561BB33-136B-448F-9DF4-3A494B22C482}">
      <dgm:prSet/>
      <dgm:spPr/>
      <dgm:t>
        <a:bodyPr/>
        <a:lstStyle/>
        <a:p>
          <a:endParaRPr lang="en-US"/>
        </a:p>
      </dgm:t>
    </dgm:pt>
    <dgm:pt modelId="{7AC63831-C3C1-4C5C-8702-7143C95D4CA7}" type="sibTrans" cxnId="{2561BB33-136B-448F-9DF4-3A494B22C482}">
      <dgm:prSet/>
      <dgm:spPr/>
      <dgm:t>
        <a:bodyPr/>
        <a:lstStyle/>
        <a:p>
          <a:endParaRPr lang="en-US"/>
        </a:p>
      </dgm:t>
    </dgm:pt>
    <dgm:pt modelId="{20CDBFA9-6C26-4E27-96AC-15C3D84A6DDC}" type="pres">
      <dgm:prSet presAssocID="{F79FCEAE-5DD3-46A4-B0C9-895B0B308BA9}" presName="Name0" presStyleCnt="0">
        <dgm:presLayoutVars>
          <dgm:dir/>
          <dgm:animLvl val="lvl"/>
          <dgm:resizeHandles val="exact"/>
        </dgm:presLayoutVars>
      </dgm:prSet>
      <dgm:spPr/>
    </dgm:pt>
    <dgm:pt modelId="{84D05EE7-F7EF-47FB-8D33-46862EAE949F}" type="pres">
      <dgm:prSet presAssocID="{99FAEFAC-112E-42BD-8457-FB525B941504}" presName="composite" presStyleCnt="0"/>
      <dgm:spPr/>
    </dgm:pt>
    <dgm:pt modelId="{013E65E7-4F57-4648-9053-2879328F2E85}" type="pres">
      <dgm:prSet presAssocID="{99FAEFAC-112E-42BD-8457-FB525B94150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4BD35D7A-EA27-411A-8EA6-7ABCD074509D}" type="pres">
      <dgm:prSet presAssocID="{99FAEFAC-112E-42BD-8457-FB525B941504}" presName="desTx" presStyleLbl="alignAccFollowNode1" presStyleIdx="0" presStyleCnt="2">
        <dgm:presLayoutVars>
          <dgm:bulletEnabled val="1"/>
        </dgm:presLayoutVars>
      </dgm:prSet>
      <dgm:spPr/>
    </dgm:pt>
    <dgm:pt modelId="{1B3BD5DD-98C5-4128-835B-4EB62AB14EBE}" type="pres">
      <dgm:prSet presAssocID="{4609FAED-1B1C-4E46-8AE8-35A2EE5C01EA}" presName="space" presStyleCnt="0"/>
      <dgm:spPr/>
    </dgm:pt>
    <dgm:pt modelId="{D5961547-AEE4-4147-9482-506628A44668}" type="pres">
      <dgm:prSet presAssocID="{7A315B21-2444-45A5-B4A1-282BEC01F6F1}" presName="composite" presStyleCnt="0"/>
      <dgm:spPr/>
    </dgm:pt>
    <dgm:pt modelId="{93B8B82D-04C5-42DB-8F24-1E58EF692AF3}" type="pres">
      <dgm:prSet presAssocID="{7A315B21-2444-45A5-B4A1-282BEC01F6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CACA44B5-EAA6-479C-8744-816A6CCCD04B}" type="pres">
      <dgm:prSet presAssocID="{7A315B21-2444-45A5-B4A1-282BEC01F6F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CBD49719-5C94-471F-BC0B-4BC9C0108B98}" type="presOf" srcId="{F44E7B10-3BCF-4473-B9DC-1EF65DC3A5CD}" destId="{CACA44B5-EAA6-479C-8744-816A6CCCD04B}" srcOrd="0" destOrd="2" presId="urn:microsoft.com/office/officeart/2005/8/layout/hList1"/>
    <dgm:cxn modelId="{BA9DDA1E-E372-41C3-998B-14A6B5BEBD0C}" srcId="{F79FCEAE-5DD3-46A4-B0C9-895B0B308BA9}" destId="{99FAEFAC-112E-42BD-8457-FB525B941504}" srcOrd="0" destOrd="0" parTransId="{6D815A00-301F-4CC3-9170-CE0545F07EB1}" sibTransId="{4609FAED-1B1C-4E46-8AE8-35A2EE5C01EA}"/>
    <dgm:cxn modelId="{418F2028-F59E-482D-BCA2-B9024A073DFF}" srcId="{7A315B21-2444-45A5-B4A1-282BEC01F6F1}" destId="{85B76F0D-D2A8-4E5B-92B2-748B88817A11}" srcOrd="3" destOrd="0" parTransId="{05FB5458-159B-4C1B-AAB2-E7D8816FF41B}" sibTransId="{1FD4ECB3-47B1-468C-B963-A70A21B05469}"/>
    <dgm:cxn modelId="{529A6729-36A6-44F8-9FD6-FBD951124454}" srcId="{7A315B21-2444-45A5-B4A1-282BEC01F6F1}" destId="{F44E7B10-3BCF-4473-B9DC-1EF65DC3A5CD}" srcOrd="2" destOrd="0" parTransId="{F3E048EE-0925-41AF-9BD6-932B2E0B9094}" sibTransId="{22423B4B-5840-4928-A1F9-37CE19C686F9}"/>
    <dgm:cxn modelId="{C48C752B-99CA-4B77-B262-82B1E0BB6E17}" type="presOf" srcId="{99FAEFAC-112E-42BD-8457-FB525B941504}" destId="{013E65E7-4F57-4648-9053-2879328F2E85}" srcOrd="0" destOrd="0" presId="urn:microsoft.com/office/officeart/2005/8/layout/hList1"/>
    <dgm:cxn modelId="{2561BB33-136B-448F-9DF4-3A494B22C482}" srcId="{99FAEFAC-112E-42BD-8457-FB525B941504}" destId="{5C0F1CE3-16AC-4EC0-B24F-1CE57B57CDFD}" srcOrd="4" destOrd="0" parTransId="{4A75C48D-71A5-4D99-80EF-1D81FB8E008F}" sibTransId="{7AC63831-C3C1-4C5C-8702-7143C95D4CA7}"/>
    <dgm:cxn modelId="{CAA3445B-EB08-4A62-9773-84E73321DBC5}" type="presOf" srcId="{85B76F0D-D2A8-4E5B-92B2-748B88817A11}" destId="{CACA44B5-EAA6-479C-8744-816A6CCCD04B}" srcOrd="0" destOrd="3" presId="urn:microsoft.com/office/officeart/2005/8/layout/hList1"/>
    <dgm:cxn modelId="{0EED3861-ECA0-4C85-A864-3D869990D2E9}" srcId="{99FAEFAC-112E-42BD-8457-FB525B941504}" destId="{2939EB0D-2073-4668-84F2-BDAC1F343644}" srcOrd="0" destOrd="0" parTransId="{80A6144B-9AD0-40ED-AC48-05D5A242949D}" sibTransId="{B42A929D-79DD-43BF-A03A-DBAEDD63D2BF}"/>
    <dgm:cxn modelId="{98D97F62-B9A8-4A8B-A97E-2E34AEF15375}" srcId="{99FAEFAC-112E-42BD-8457-FB525B941504}" destId="{0B2D2D01-E66D-4EB9-B899-7B78F65871D2}" srcOrd="1" destOrd="0" parTransId="{E40484F3-5522-4D78-A20A-A2D332EDA316}" sibTransId="{16151B26-2433-4606-9004-6D9D84491653}"/>
    <dgm:cxn modelId="{C7A49A46-6E34-4414-B3AD-5701043552EC}" type="presOf" srcId="{5C0F1CE3-16AC-4EC0-B24F-1CE57B57CDFD}" destId="{4BD35D7A-EA27-411A-8EA6-7ABCD074509D}" srcOrd="0" destOrd="4" presId="urn:microsoft.com/office/officeart/2005/8/layout/hList1"/>
    <dgm:cxn modelId="{E5B29269-BC0C-4636-A082-F2734A622AE3}" type="presOf" srcId="{F79FCEAE-5DD3-46A4-B0C9-895B0B308BA9}" destId="{20CDBFA9-6C26-4E27-96AC-15C3D84A6DDC}" srcOrd="0" destOrd="0" presId="urn:microsoft.com/office/officeart/2005/8/layout/hList1"/>
    <dgm:cxn modelId="{208CBA50-1B0E-4516-B4B8-2487BFDD50FE}" srcId="{99FAEFAC-112E-42BD-8457-FB525B941504}" destId="{47716E4C-2A62-40CF-BEE9-BA8A445D7256}" srcOrd="3" destOrd="0" parTransId="{20548ED3-375F-4F04-9EF6-B982055F6F10}" sibTransId="{C3E14A5F-B2A9-4B7C-BA11-0D35B497CF80}"/>
    <dgm:cxn modelId="{AFD6EE52-0987-4A2B-86E4-D971C31C5275}" srcId="{7A315B21-2444-45A5-B4A1-282BEC01F6F1}" destId="{30775121-52F1-4440-BE3F-563A4BD88437}" srcOrd="1" destOrd="0" parTransId="{F156FADE-AC66-4258-AA19-C2E7FE6085D1}" sibTransId="{17525682-C778-480A-A7EA-272C44613BE6}"/>
    <dgm:cxn modelId="{42FF7453-5550-4508-92C5-D904F05F7526}" type="presOf" srcId="{13D435C0-C499-46D0-A33E-0EC51B8E7992}" destId="{4BD35D7A-EA27-411A-8EA6-7ABCD074509D}" srcOrd="0" destOrd="2" presId="urn:microsoft.com/office/officeart/2005/8/layout/hList1"/>
    <dgm:cxn modelId="{B93E1754-6AD1-40D8-98B9-4C1F45C78A52}" srcId="{F79FCEAE-5DD3-46A4-B0C9-895B0B308BA9}" destId="{7A315B21-2444-45A5-B4A1-282BEC01F6F1}" srcOrd="1" destOrd="0" parTransId="{29EFEB91-6C7A-4D9A-816E-3BC35444C537}" sibTransId="{1582185B-9400-4688-A870-E5FAEE314DD1}"/>
    <dgm:cxn modelId="{60924855-4B36-4CC0-89ED-43419EC2770F}" srcId="{7A315B21-2444-45A5-B4A1-282BEC01F6F1}" destId="{3E03DBCE-939E-478D-88E8-8C28822B0EE3}" srcOrd="0" destOrd="0" parTransId="{09F9798A-2F1B-4B86-95D7-79EFC5C5B5B3}" sibTransId="{333030E4-4646-4962-9C13-B0E6990B615F}"/>
    <dgm:cxn modelId="{827A5581-CA2E-4018-9CE7-C64C4E290273}" type="presOf" srcId="{30775121-52F1-4440-BE3F-563A4BD88437}" destId="{CACA44B5-EAA6-479C-8744-816A6CCCD04B}" srcOrd="0" destOrd="1" presId="urn:microsoft.com/office/officeart/2005/8/layout/hList1"/>
    <dgm:cxn modelId="{F4C9E8A5-F294-4D1B-96BD-BB86F5C4AE81}" type="presOf" srcId="{47716E4C-2A62-40CF-BEE9-BA8A445D7256}" destId="{4BD35D7A-EA27-411A-8EA6-7ABCD074509D}" srcOrd="0" destOrd="3" presId="urn:microsoft.com/office/officeart/2005/8/layout/hList1"/>
    <dgm:cxn modelId="{CD619BA8-D196-4D55-AAF1-0A3E48F0AB0D}" type="presOf" srcId="{38582142-D433-45C4-9A3E-0D9696CCAA9F}" destId="{CACA44B5-EAA6-479C-8744-816A6CCCD04B}" srcOrd="0" destOrd="4" presId="urn:microsoft.com/office/officeart/2005/8/layout/hList1"/>
    <dgm:cxn modelId="{6E1140AE-B9CA-46C8-8469-20CC6FDF9E42}" type="presOf" srcId="{3E03DBCE-939E-478D-88E8-8C28822B0EE3}" destId="{CACA44B5-EAA6-479C-8744-816A6CCCD04B}" srcOrd="0" destOrd="0" presId="urn:microsoft.com/office/officeart/2005/8/layout/hList1"/>
    <dgm:cxn modelId="{B3CA98B6-F662-43FE-92F4-CA6EC2800D46}" type="presOf" srcId="{7A315B21-2444-45A5-B4A1-282BEC01F6F1}" destId="{93B8B82D-04C5-42DB-8F24-1E58EF692AF3}" srcOrd="0" destOrd="0" presId="urn:microsoft.com/office/officeart/2005/8/layout/hList1"/>
    <dgm:cxn modelId="{EF0024BF-09A8-4822-ADBF-CD20D7128D52}" srcId="{7A315B21-2444-45A5-B4A1-282BEC01F6F1}" destId="{38582142-D433-45C4-9A3E-0D9696CCAA9F}" srcOrd="4" destOrd="0" parTransId="{40CA8464-3B4C-4DF8-921C-76CAF38D925C}" sibTransId="{764FCD6E-4306-49AA-B7E1-F8F2D9026EF6}"/>
    <dgm:cxn modelId="{17D548D2-56FD-4AB5-89AA-CEDF59739A55}" type="presOf" srcId="{0B2D2D01-E66D-4EB9-B899-7B78F65871D2}" destId="{4BD35D7A-EA27-411A-8EA6-7ABCD074509D}" srcOrd="0" destOrd="1" presId="urn:microsoft.com/office/officeart/2005/8/layout/hList1"/>
    <dgm:cxn modelId="{1436E9D9-87D5-46D6-8BD4-2DC704690415}" srcId="{7A315B21-2444-45A5-B4A1-282BEC01F6F1}" destId="{3B2CA6D8-E7B1-4A4F-A298-F773A870EAA3}" srcOrd="5" destOrd="0" parTransId="{7C3647EB-2A93-4D15-9389-D84FEEEDCC74}" sibTransId="{31FDAA9C-3F6F-4A6B-BF20-A69892DDE6B7}"/>
    <dgm:cxn modelId="{7C5E82E6-EA99-44DE-9071-6B2486DE2EEB}" srcId="{99FAEFAC-112E-42BD-8457-FB525B941504}" destId="{13D435C0-C499-46D0-A33E-0EC51B8E7992}" srcOrd="2" destOrd="0" parTransId="{251663C3-8013-4A86-85F5-E41EC330F24A}" sibTransId="{421EC273-F8F6-4B01-A75F-6F818E07A966}"/>
    <dgm:cxn modelId="{F64219E9-9600-432A-9754-D423E850CFDD}" type="presOf" srcId="{3B2CA6D8-E7B1-4A4F-A298-F773A870EAA3}" destId="{CACA44B5-EAA6-479C-8744-816A6CCCD04B}" srcOrd="0" destOrd="5" presId="urn:microsoft.com/office/officeart/2005/8/layout/hList1"/>
    <dgm:cxn modelId="{A170FFFD-520B-4587-B22E-2FA7DB23C443}" type="presOf" srcId="{2939EB0D-2073-4668-84F2-BDAC1F343644}" destId="{4BD35D7A-EA27-411A-8EA6-7ABCD074509D}" srcOrd="0" destOrd="0" presId="urn:microsoft.com/office/officeart/2005/8/layout/hList1"/>
    <dgm:cxn modelId="{1221EDAD-4E80-4AB1-BD18-3E9F37C00A46}" type="presParOf" srcId="{20CDBFA9-6C26-4E27-96AC-15C3D84A6DDC}" destId="{84D05EE7-F7EF-47FB-8D33-46862EAE949F}" srcOrd="0" destOrd="0" presId="urn:microsoft.com/office/officeart/2005/8/layout/hList1"/>
    <dgm:cxn modelId="{68873CD5-FFF6-48E5-97D9-7C797F933E0A}" type="presParOf" srcId="{84D05EE7-F7EF-47FB-8D33-46862EAE949F}" destId="{013E65E7-4F57-4648-9053-2879328F2E85}" srcOrd="0" destOrd="0" presId="urn:microsoft.com/office/officeart/2005/8/layout/hList1"/>
    <dgm:cxn modelId="{1236E395-B246-414A-8CF9-7AD6BBE4EA33}" type="presParOf" srcId="{84D05EE7-F7EF-47FB-8D33-46862EAE949F}" destId="{4BD35D7A-EA27-411A-8EA6-7ABCD074509D}" srcOrd="1" destOrd="0" presId="urn:microsoft.com/office/officeart/2005/8/layout/hList1"/>
    <dgm:cxn modelId="{2B980D42-8C3C-4160-8A42-BCA97B6899DC}" type="presParOf" srcId="{20CDBFA9-6C26-4E27-96AC-15C3D84A6DDC}" destId="{1B3BD5DD-98C5-4128-835B-4EB62AB14EBE}" srcOrd="1" destOrd="0" presId="urn:microsoft.com/office/officeart/2005/8/layout/hList1"/>
    <dgm:cxn modelId="{F930A0CC-4E97-4C75-BC72-49140BF05D43}" type="presParOf" srcId="{20CDBFA9-6C26-4E27-96AC-15C3D84A6DDC}" destId="{D5961547-AEE4-4147-9482-506628A44668}" srcOrd="2" destOrd="0" presId="urn:microsoft.com/office/officeart/2005/8/layout/hList1"/>
    <dgm:cxn modelId="{6C1C2236-04E8-4058-B8E8-608C1704CA8D}" type="presParOf" srcId="{D5961547-AEE4-4147-9482-506628A44668}" destId="{93B8B82D-04C5-42DB-8F24-1E58EF692AF3}" srcOrd="0" destOrd="0" presId="urn:microsoft.com/office/officeart/2005/8/layout/hList1"/>
    <dgm:cxn modelId="{E5485527-A77F-4BBB-B425-94C2B1A1B3A9}" type="presParOf" srcId="{D5961547-AEE4-4147-9482-506628A44668}" destId="{CACA44B5-EAA6-479C-8744-816A6CCCD04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24DDA7-4B6B-4DA6-B056-F86C21D03D14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6B87B4E-B2BB-4B11-A20F-1B28502F60B1}">
      <dgm:prSet/>
      <dgm:spPr/>
      <dgm:t>
        <a:bodyPr/>
        <a:lstStyle/>
        <a:p>
          <a:r>
            <a:rPr lang="en-US"/>
            <a:t>Rel 20 should consider max 2 topics in Rel 20 5G A under NR-NTN enhancement.</a:t>
          </a:r>
        </a:p>
      </dgm:t>
    </dgm:pt>
    <dgm:pt modelId="{93F17576-8C99-4E01-92AF-DEEA0B46F117}" type="parTrans" cxnId="{B5D41936-CC4E-4025-92CF-A1755E77A3EF}">
      <dgm:prSet/>
      <dgm:spPr/>
      <dgm:t>
        <a:bodyPr/>
        <a:lstStyle/>
        <a:p>
          <a:endParaRPr lang="en-US"/>
        </a:p>
      </dgm:t>
    </dgm:pt>
    <dgm:pt modelId="{16C9CD50-BAEB-48A7-BE28-916A39E2867D}" type="sibTrans" cxnId="{B5D41936-CC4E-4025-92CF-A1755E77A3EF}">
      <dgm:prSet/>
      <dgm:spPr/>
      <dgm:t>
        <a:bodyPr/>
        <a:lstStyle/>
        <a:p>
          <a:endParaRPr lang="en-US"/>
        </a:p>
      </dgm:t>
    </dgm:pt>
    <dgm:pt modelId="{C7FFB47A-9C95-4CD8-B4C6-BF451F5052A3}">
      <dgm:prSet/>
      <dgm:spPr/>
      <dgm:t>
        <a:bodyPr/>
        <a:lstStyle/>
        <a:p>
          <a:r>
            <a:rPr lang="en-US"/>
            <a:t>Our Priority topic is</a:t>
          </a:r>
        </a:p>
      </dgm:t>
    </dgm:pt>
    <dgm:pt modelId="{EA797200-F271-4A05-867E-BE4D9D2B3671}" type="parTrans" cxnId="{2E943734-7BB4-4606-9392-FFBD47635929}">
      <dgm:prSet/>
      <dgm:spPr/>
      <dgm:t>
        <a:bodyPr/>
        <a:lstStyle/>
        <a:p>
          <a:endParaRPr lang="en-US"/>
        </a:p>
      </dgm:t>
    </dgm:pt>
    <dgm:pt modelId="{2F0C8410-8F3B-43D4-A627-57A8E12DF1CA}" type="sibTrans" cxnId="{2E943734-7BB4-4606-9392-FFBD47635929}">
      <dgm:prSet/>
      <dgm:spPr/>
      <dgm:t>
        <a:bodyPr/>
        <a:lstStyle/>
        <a:p>
          <a:endParaRPr lang="en-US"/>
        </a:p>
      </dgm:t>
    </dgm:pt>
    <dgm:pt modelId="{481A5D80-6472-44D9-A308-CE2DA8349E7D}">
      <dgm:prSet/>
      <dgm:spPr/>
      <dgm:t>
        <a:bodyPr/>
        <a:lstStyle/>
        <a:p>
          <a:r>
            <a:rPr lang="en-GB" b="1"/>
            <a:t>GNSS free/resilient operation </a:t>
          </a:r>
          <a:endParaRPr lang="en-US"/>
        </a:p>
      </dgm:t>
    </dgm:pt>
    <dgm:pt modelId="{C1DA8A6D-C049-4C47-A14E-4537F5FEBC7B}" type="parTrans" cxnId="{AF6CE6E8-ECF7-4212-94B2-4A68ACE9D726}">
      <dgm:prSet/>
      <dgm:spPr/>
      <dgm:t>
        <a:bodyPr/>
        <a:lstStyle/>
        <a:p>
          <a:endParaRPr lang="en-US"/>
        </a:p>
      </dgm:t>
    </dgm:pt>
    <dgm:pt modelId="{4FD00696-812C-4417-9306-FCB72ED7B07A}" type="sibTrans" cxnId="{AF6CE6E8-ECF7-4212-94B2-4A68ACE9D726}">
      <dgm:prSet/>
      <dgm:spPr/>
      <dgm:t>
        <a:bodyPr/>
        <a:lstStyle/>
        <a:p>
          <a:endParaRPr lang="en-US"/>
        </a:p>
      </dgm:t>
    </dgm:pt>
    <dgm:pt modelId="{FA497740-870B-46BB-BDF6-7CC6F6E23329}">
      <dgm:prSet/>
      <dgm:spPr/>
      <dgm:t>
        <a:bodyPr/>
        <a:lstStyle/>
        <a:p>
          <a:r>
            <a:rPr lang="en-US"/>
            <a:t>Rel 20 should consider max 2 topic in Rel 20 5G A under IoT-NTN enhancement.</a:t>
          </a:r>
        </a:p>
      </dgm:t>
    </dgm:pt>
    <dgm:pt modelId="{E982EDC0-E462-4CCE-9568-426DCB944164}" type="parTrans" cxnId="{88C3991C-95FD-4D41-992B-210270257715}">
      <dgm:prSet/>
      <dgm:spPr/>
      <dgm:t>
        <a:bodyPr/>
        <a:lstStyle/>
        <a:p>
          <a:endParaRPr lang="en-US"/>
        </a:p>
      </dgm:t>
    </dgm:pt>
    <dgm:pt modelId="{F78770BE-4993-4DBA-803B-EC540AE4E136}" type="sibTrans" cxnId="{88C3991C-95FD-4D41-992B-210270257715}">
      <dgm:prSet/>
      <dgm:spPr/>
      <dgm:t>
        <a:bodyPr/>
        <a:lstStyle/>
        <a:p>
          <a:endParaRPr lang="en-US"/>
        </a:p>
      </dgm:t>
    </dgm:pt>
    <dgm:pt modelId="{2534B9C6-741E-455B-B340-889DFB27E303}">
      <dgm:prSet/>
      <dgm:spPr/>
      <dgm:t>
        <a:bodyPr/>
        <a:lstStyle/>
        <a:p>
          <a:r>
            <a:rPr lang="en-US"/>
            <a:t>Our Priority topic is</a:t>
          </a:r>
        </a:p>
      </dgm:t>
    </dgm:pt>
    <dgm:pt modelId="{25D21268-DF2A-443F-BF7D-F6EEE33D1083}" type="parTrans" cxnId="{B29CFA97-126F-40BF-9C14-A42844302B1E}">
      <dgm:prSet/>
      <dgm:spPr/>
      <dgm:t>
        <a:bodyPr/>
        <a:lstStyle/>
        <a:p>
          <a:endParaRPr lang="en-US"/>
        </a:p>
      </dgm:t>
    </dgm:pt>
    <dgm:pt modelId="{42144664-228C-4B31-895F-EB9381AD3772}" type="sibTrans" cxnId="{B29CFA97-126F-40BF-9C14-A42844302B1E}">
      <dgm:prSet/>
      <dgm:spPr/>
      <dgm:t>
        <a:bodyPr/>
        <a:lstStyle/>
        <a:p>
          <a:endParaRPr lang="en-US"/>
        </a:p>
      </dgm:t>
    </dgm:pt>
    <dgm:pt modelId="{769712B8-F377-4699-B620-348A0A346835}">
      <dgm:prSet/>
      <dgm:spPr/>
      <dgm:t>
        <a:bodyPr/>
        <a:lstStyle/>
        <a:p>
          <a:r>
            <a:rPr lang="en-GB" b="1"/>
            <a:t>IMS voice call over NB-IoT-NTN via GEO </a:t>
          </a:r>
          <a:endParaRPr lang="en-US"/>
        </a:p>
      </dgm:t>
    </dgm:pt>
    <dgm:pt modelId="{2F6F50C2-F224-4030-9917-762A1413D42E}" type="parTrans" cxnId="{42B64316-CFDF-47E1-A3BC-F6036FBF7073}">
      <dgm:prSet/>
      <dgm:spPr/>
      <dgm:t>
        <a:bodyPr/>
        <a:lstStyle/>
        <a:p>
          <a:endParaRPr lang="en-US"/>
        </a:p>
      </dgm:t>
    </dgm:pt>
    <dgm:pt modelId="{5D5FED1A-C91A-4C79-839C-014C764ED292}" type="sibTrans" cxnId="{42B64316-CFDF-47E1-A3BC-F6036FBF7073}">
      <dgm:prSet/>
      <dgm:spPr/>
      <dgm:t>
        <a:bodyPr/>
        <a:lstStyle/>
        <a:p>
          <a:endParaRPr lang="en-US"/>
        </a:p>
      </dgm:t>
    </dgm:pt>
    <dgm:pt modelId="{C57BF21A-13A5-42D6-9838-13D5DEA57692}" type="pres">
      <dgm:prSet presAssocID="{CA24DDA7-4B6B-4DA6-B056-F86C21D03D1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76CBD14-C5C4-45A1-B783-2478A46AF829}" type="pres">
      <dgm:prSet presAssocID="{D6B87B4E-B2BB-4B11-A20F-1B28502F60B1}" presName="hierRoot1" presStyleCnt="0"/>
      <dgm:spPr/>
    </dgm:pt>
    <dgm:pt modelId="{C38E1DEB-031C-4CC0-8C94-7BFF71653DB2}" type="pres">
      <dgm:prSet presAssocID="{D6B87B4E-B2BB-4B11-A20F-1B28502F60B1}" presName="composite" presStyleCnt="0"/>
      <dgm:spPr/>
    </dgm:pt>
    <dgm:pt modelId="{30566F62-CF8A-446F-ADD2-84A9A3630250}" type="pres">
      <dgm:prSet presAssocID="{D6B87B4E-B2BB-4B11-A20F-1B28502F60B1}" presName="background" presStyleLbl="node0" presStyleIdx="0" presStyleCnt="4"/>
      <dgm:spPr/>
    </dgm:pt>
    <dgm:pt modelId="{2171024F-4D46-43E4-83C8-823FD0EFEE21}" type="pres">
      <dgm:prSet presAssocID="{D6B87B4E-B2BB-4B11-A20F-1B28502F60B1}" presName="text" presStyleLbl="fgAcc0" presStyleIdx="0" presStyleCnt="4">
        <dgm:presLayoutVars>
          <dgm:chPref val="3"/>
        </dgm:presLayoutVars>
      </dgm:prSet>
      <dgm:spPr/>
    </dgm:pt>
    <dgm:pt modelId="{B7908F9A-C489-4869-BFB2-A137A782937E}" type="pres">
      <dgm:prSet presAssocID="{D6B87B4E-B2BB-4B11-A20F-1B28502F60B1}" presName="hierChild2" presStyleCnt="0"/>
      <dgm:spPr/>
    </dgm:pt>
    <dgm:pt modelId="{FBDDA65B-9133-4AD5-A5F5-79692A5420BC}" type="pres">
      <dgm:prSet presAssocID="{C7FFB47A-9C95-4CD8-B4C6-BF451F5052A3}" presName="hierRoot1" presStyleCnt="0"/>
      <dgm:spPr/>
    </dgm:pt>
    <dgm:pt modelId="{F113787D-B533-48E1-8F1F-23C6BD13847E}" type="pres">
      <dgm:prSet presAssocID="{C7FFB47A-9C95-4CD8-B4C6-BF451F5052A3}" presName="composite" presStyleCnt="0"/>
      <dgm:spPr/>
    </dgm:pt>
    <dgm:pt modelId="{C527FA43-222F-4571-8318-1CB1ED22EA14}" type="pres">
      <dgm:prSet presAssocID="{C7FFB47A-9C95-4CD8-B4C6-BF451F5052A3}" presName="background" presStyleLbl="node0" presStyleIdx="1" presStyleCnt="4"/>
      <dgm:spPr/>
    </dgm:pt>
    <dgm:pt modelId="{760CFB84-DE62-43CA-90A7-8E12CA3FD62C}" type="pres">
      <dgm:prSet presAssocID="{C7FFB47A-9C95-4CD8-B4C6-BF451F5052A3}" presName="text" presStyleLbl="fgAcc0" presStyleIdx="1" presStyleCnt="4">
        <dgm:presLayoutVars>
          <dgm:chPref val="3"/>
        </dgm:presLayoutVars>
      </dgm:prSet>
      <dgm:spPr/>
    </dgm:pt>
    <dgm:pt modelId="{CF837FFB-FE5B-4ACC-955C-1EC5CB171254}" type="pres">
      <dgm:prSet presAssocID="{C7FFB47A-9C95-4CD8-B4C6-BF451F5052A3}" presName="hierChild2" presStyleCnt="0"/>
      <dgm:spPr/>
    </dgm:pt>
    <dgm:pt modelId="{676DFA29-52C5-4FAB-9508-23AEA801D8ED}" type="pres">
      <dgm:prSet presAssocID="{C1DA8A6D-C049-4C47-A14E-4537F5FEBC7B}" presName="Name10" presStyleLbl="parChTrans1D2" presStyleIdx="0" presStyleCnt="2"/>
      <dgm:spPr/>
    </dgm:pt>
    <dgm:pt modelId="{F521566C-609A-4A96-8CDE-237566DA71ED}" type="pres">
      <dgm:prSet presAssocID="{481A5D80-6472-44D9-A308-CE2DA8349E7D}" presName="hierRoot2" presStyleCnt="0"/>
      <dgm:spPr/>
    </dgm:pt>
    <dgm:pt modelId="{BBB4EA05-2B5F-4E5A-87F7-DB96139FF642}" type="pres">
      <dgm:prSet presAssocID="{481A5D80-6472-44D9-A308-CE2DA8349E7D}" presName="composite2" presStyleCnt="0"/>
      <dgm:spPr/>
    </dgm:pt>
    <dgm:pt modelId="{A2B7A2B8-D13B-4CEB-8200-6F99D68634D9}" type="pres">
      <dgm:prSet presAssocID="{481A5D80-6472-44D9-A308-CE2DA8349E7D}" presName="background2" presStyleLbl="node2" presStyleIdx="0" presStyleCnt="2"/>
      <dgm:spPr/>
    </dgm:pt>
    <dgm:pt modelId="{FD23556B-7AAF-4FE6-9D95-F0FCB91C4851}" type="pres">
      <dgm:prSet presAssocID="{481A5D80-6472-44D9-A308-CE2DA8349E7D}" presName="text2" presStyleLbl="fgAcc2" presStyleIdx="0" presStyleCnt="2">
        <dgm:presLayoutVars>
          <dgm:chPref val="3"/>
        </dgm:presLayoutVars>
      </dgm:prSet>
      <dgm:spPr/>
    </dgm:pt>
    <dgm:pt modelId="{106D0720-0184-4BD6-A669-888841310688}" type="pres">
      <dgm:prSet presAssocID="{481A5D80-6472-44D9-A308-CE2DA8349E7D}" presName="hierChild3" presStyleCnt="0"/>
      <dgm:spPr/>
    </dgm:pt>
    <dgm:pt modelId="{8DE7F8FF-4A55-4ADE-AF1F-0ED3DAA42A7E}" type="pres">
      <dgm:prSet presAssocID="{FA497740-870B-46BB-BDF6-7CC6F6E23329}" presName="hierRoot1" presStyleCnt="0"/>
      <dgm:spPr/>
    </dgm:pt>
    <dgm:pt modelId="{1352F748-519C-4587-B662-9F33CA953121}" type="pres">
      <dgm:prSet presAssocID="{FA497740-870B-46BB-BDF6-7CC6F6E23329}" presName="composite" presStyleCnt="0"/>
      <dgm:spPr/>
    </dgm:pt>
    <dgm:pt modelId="{8A670DBA-0D5B-4EF4-9AC2-404D5A7B83F5}" type="pres">
      <dgm:prSet presAssocID="{FA497740-870B-46BB-BDF6-7CC6F6E23329}" presName="background" presStyleLbl="node0" presStyleIdx="2" presStyleCnt="4"/>
      <dgm:spPr/>
    </dgm:pt>
    <dgm:pt modelId="{0E166AFA-1A67-4DA7-8AAC-EEBB896B01A1}" type="pres">
      <dgm:prSet presAssocID="{FA497740-870B-46BB-BDF6-7CC6F6E23329}" presName="text" presStyleLbl="fgAcc0" presStyleIdx="2" presStyleCnt="4">
        <dgm:presLayoutVars>
          <dgm:chPref val="3"/>
        </dgm:presLayoutVars>
      </dgm:prSet>
      <dgm:spPr/>
    </dgm:pt>
    <dgm:pt modelId="{A1EAD196-BE28-4327-9D70-064CF5F045A9}" type="pres">
      <dgm:prSet presAssocID="{FA497740-870B-46BB-BDF6-7CC6F6E23329}" presName="hierChild2" presStyleCnt="0"/>
      <dgm:spPr/>
    </dgm:pt>
    <dgm:pt modelId="{628A02F0-6C22-468E-9A6C-9E1763CC8A90}" type="pres">
      <dgm:prSet presAssocID="{2534B9C6-741E-455B-B340-889DFB27E303}" presName="hierRoot1" presStyleCnt="0"/>
      <dgm:spPr/>
    </dgm:pt>
    <dgm:pt modelId="{131AD5B6-4218-4EC6-9E1C-19DE1BD3B90F}" type="pres">
      <dgm:prSet presAssocID="{2534B9C6-741E-455B-B340-889DFB27E303}" presName="composite" presStyleCnt="0"/>
      <dgm:spPr/>
    </dgm:pt>
    <dgm:pt modelId="{06EC2D84-E7DC-443B-B964-73251C3439DB}" type="pres">
      <dgm:prSet presAssocID="{2534B9C6-741E-455B-B340-889DFB27E303}" presName="background" presStyleLbl="node0" presStyleIdx="3" presStyleCnt="4"/>
      <dgm:spPr/>
    </dgm:pt>
    <dgm:pt modelId="{2D55357B-D84E-44DA-8899-600C9952DFC9}" type="pres">
      <dgm:prSet presAssocID="{2534B9C6-741E-455B-B340-889DFB27E303}" presName="text" presStyleLbl="fgAcc0" presStyleIdx="3" presStyleCnt="4">
        <dgm:presLayoutVars>
          <dgm:chPref val="3"/>
        </dgm:presLayoutVars>
      </dgm:prSet>
      <dgm:spPr/>
    </dgm:pt>
    <dgm:pt modelId="{2AD2ADAA-6B53-4147-815E-D678F9986412}" type="pres">
      <dgm:prSet presAssocID="{2534B9C6-741E-455B-B340-889DFB27E303}" presName="hierChild2" presStyleCnt="0"/>
      <dgm:spPr/>
    </dgm:pt>
    <dgm:pt modelId="{DED9B28B-D881-42FD-A8BC-EC8E4BBB5694}" type="pres">
      <dgm:prSet presAssocID="{2F6F50C2-F224-4030-9917-762A1413D42E}" presName="Name10" presStyleLbl="parChTrans1D2" presStyleIdx="1" presStyleCnt="2"/>
      <dgm:spPr/>
    </dgm:pt>
    <dgm:pt modelId="{967A0CCE-64E6-4136-84B3-CEBF9A16B0BB}" type="pres">
      <dgm:prSet presAssocID="{769712B8-F377-4699-B620-348A0A346835}" presName="hierRoot2" presStyleCnt="0"/>
      <dgm:spPr/>
    </dgm:pt>
    <dgm:pt modelId="{0CA9DA6F-4D86-4170-B4E0-EFDA1A1E2730}" type="pres">
      <dgm:prSet presAssocID="{769712B8-F377-4699-B620-348A0A346835}" presName="composite2" presStyleCnt="0"/>
      <dgm:spPr/>
    </dgm:pt>
    <dgm:pt modelId="{8379343E-78AE-44FA-AAB3-A5F9ECCEF131}" type="pres">
      <dgm:prSet presAssocID="{769712B8-F377-4699-B620-348A0A346835}" presName="background2" presStyleLbl="node2" presStyleIdx="1" presStyleCnt="2"/>
      <dgm:spPr/>
    </dgm:pt>
    <dgm:pt modelId="{9BAEB08F-A175-4918-87C9-77977ED50744}" type="pres">
      <dgm:prSet presAssocID="{769712B8-F377-4699-B620-348A0A346835}" presName="text2" presStyleLbl="fgAcc2" presStyleIdx="1" presStyleCnt="2">
        <dgm:presLayoutVars>
          <dgm:chPref val="3"/>
        </dgm:presLayoutVars>
      </dgm:prSet>
      <dgm:spPr/>
    </dgm:pt>
    <dgm:pt modelId="{308B3F9F-A334-4506-AFD6-D9E2C5281A64}" type="pres">
      <dgm:prSet presAssocID="{769712B8-F377-4699-B620-348A0A346835}" presName="hierChild3" presStyleCnt="0"/>
      <dgm:spPr/>
    </dgm:pt>
  </dgm:ptLst>
  <dgm:cxnLst>
    <dgm:cxn modelId="{96308208-2054-4CB5-8BA6-A6D12607B466}" type="presOf" srcId="{2F6F50C2-F224-4030-9917-762A1413D42E}" destId="{DED9B28B-D881-42FD-A8BC-EC8E4BBB5694}" srcOrd="0" destOrd="0" presId="urn:microsoft.com/office/officeart/2005/8/layout/hierarchy1"/>
    <dgm:cxn modelId="{42B64316-CFDF-47E1-A3BC-F6036FBF7073}" srcId="{2534B9C6-741E-455B-B340-889DFB27E303}" destId="{769712B8-F377-4699-B620-348A0A346835}" srcOrd="0" destOrd="0" parTransId="{2F6F50C2-F224-4030-9917-762A1413D42E}" sibTransId="{5D5FED1A-C91A-4C79-839C-014C764ED292}"/>
    <dgm:cxn modelId="{88C3991C-95FD-4D41-992B-210270257715}" srcId="{CA24DDA7-4B6B-4DA6-B056-F86C21D03D14}" destId="{FA497740-870B-46BB-BDF6-7CC6F6E23329}" srcOrd="2" destOrd="0" parTransId="{E982EDC0-E462-4CCE-9568-426DCB944164}" sibTransId="{F78770BE-4993-4DBA-803B-EC540AE4E136}"/>
    <dgm:cxn modelId="{2E943734-7BB4-4606-9392-FFBD47635929}" srcId="{CA24DDA7-4B6B-4DA6-B056-F86C21D03D14}" destId="{C7FFB47A-9C95-4CD8-B4C6-BF451F5052A3}" srcOrd="1" destOrd="0" parTransId="{EA797200-F271-4A05-867E-BE4D9D2B3671}" sibTransId="{2F0C8410-8F3B-43D4-A627-57A8E12DF1CA}"/>
    <dgm:cxn modelId="{B5D41936-CC4E-4025-92CF-A1755E77A3EF}" srcId="{CA24DDA7-4B6B-4DA6-B056-F86C21D03D14}" destId="{D6B87B4E-B2BB-4B11-A20F-1B28502F60B1}" srcOrd="0" destOrd="0" parTransId="{93F17576-8C99-4E01-92AF-DEEA0B46F117}" sibTransId="{16C9CD50-BAEB-48A7-BE28-916A39E2867D}"/>
    <dgm:cxn modelId="{B232355D-7E38-4533-BCE4-873E0DC20EC3}" type="presOf" srcId="{769712B8-F377-4699-B620-348A0A346835}" destId="{9BAEB08F-A175-4918-87C9-77977ED50744}" srcOrd="0" destOrd="0" presId="urn:microsoft.com/office/officeart/2005/8/layout/hierarchy1"/>
    <dgm:cxn modelId="{3DD4AC62-A840-4BDD-9B63-7ACA44EE3321}" type="presOf" srcId="{2534B9C6-741E-455B-B340-889DFB27E303}" destId="{2D55357B-D84E-44DA-8899-600C9952DFC9}" srcOrd="0" destOrd="0" presId="urn:microsoft.com/office/officeart/2005/8/layout/hierarchy1"/>
    <dgm:cxn modelId="{609CB371-1D16-4A65-8794-4E4FA4D00EDA}" type="presOf" srcId="{C1DA8A6D-C049-4C47-A14E-4537F5FEBC7B}" destId="{676DFA29-52C5-4FAB-9508-23AEA801D8ED}" srcOrd="0" destOrd="0" presId="urn:microsoft.com/office/officeart/2005/8/layout/hierarchy1"/>
    <dgm:cxn modelId="{35325554-54B4-4211-B049-6A5662587594}" type="presOf" srcId="{FA497740-870B-46BB-BDF6-7CC6F6E23329}" destId="{0E166AFA-1A67-4DA7-8AAC-EEBB896B01A1}" srcOrd="0" destOrd="0" presId="urn:microsoft.com/office/officeart/2005/8/layout/hierarchy1"/>
    <dgm:cxn modelId="{95A77B5A-5721-4391-B8AD-AC4E3FBFF987}" type="presOf" srcId="{CA24DDA7-4B6B-4DA6-B056-F86C21D03D14}" destId="{C57BF21A-13A5-42D6-9838-13D5DEA57692}" srcOrd="0" destOrd="0" presId="urn:microsoft.com/office/officeart/2005/8/layout/hierarchy1"/>
    <dgm:cxn modelId="{B29CFA97-126F-40BF-9C14-A42844302B1E}" srcId="{CA24DDA7-4B6B-4DA6-B056-F86C21D03D14}" destId="{2534B9C6-741E-455B-B340-889DFB27E303}" srcOrd="3" destOrd="0" parTransId="{25D21268-DF2A-443F-BF7D-F6EEE33D1083}" sibTransId="{42144664-228C-4B31-895F-EB9381AD3772}"/>
    <dgm:cxn modelId="{9B922FA1-C151-438A-AF2E-73237745829C}" type="presOf" srcId="{D6B87B4E-B2BB-4B11-A20F-1B28502F60B1}" destId="{2171024F-4D46-43E4-83C8-823FD0EFEE21}" srcOrd="0" destOrd="0" presId="urn:microsoft.com/office/officeart/2005/8/layout/hierarchy1"/>
    <dgm:cxn modelId="{9D2F3ABA-B35F-4FA4-BC17-B445EE377E44}" type="presOf" srcId="{481A5D80-6472-44D9-A308-CE2DA8349E7D}" destId="{FD23556B-7AAF-4FE6-9D95-F0FCB91C4851}" srcOrd="0" destOrd="0" presId="urn:microsoft.com/office/officeart/2005/8/layout/hierarchy1"/>
    <dgm:cxn modelId="{047CD6C6-7D61-4089-9E26-420331D22AD3}" type="presOf" srcId="{C7FFB47A-9C95-4CD8-B4C6-BF451F5052A3}" destId="{760CFB84-DE62-43CA-90A7-8E12CA3FD62C}" srcOrd="0" destOrd="0" presId="urn:microsoft.com/office/officeart/2005/8/layout/hierarchy1"/>
    <dgm:cxn modelId="{AF6CE6E8-ECF7-4212-94B2-4A68ACE9D726}" srcId="{C7FFB47A-9C95-4CD8-B4C6-BF451F5052A3}" destId="{481A5D80-6472-44D9-A308-CE2DA8349E7D}" srcOrd="0" destOrd="0" parTransId="{C1DA8A6D-C049-4C47-A14E-4537F5FEBC7B}" sibTransId="{4FD00696-812C-4417-9306-FCB72ED7B07A}"/>
    <dgm:cxn modelId="{60DD2FDD-59E9-433F-8F18-6427E9A1B3B7}" type="presParOf" srcId="{C57BF21A-13A5-42D6-9838-13D5DEA57692}" destId="{E76CBD14-C5C4-45A1-B783-2478A46AF829}" srcOrd="0" destOrd="0" presId="urn:microsoft.com/office/officeart/2005/8/layout/hierarchy1"/>
    <dgm:cxn modelId="{85DA270C-557C-4C9D-A05D-2EA8EA6FC94A}" type="presParOf" srcId="{E76CBD14-C5C4-45A1-B783-2478A46AF829}" destId="{C38E1DEB-031C-4CC0-8C94-7BFF71653DB2}" srcOrd="0" destOrd="0" presId="urn:microsoft.com/office/officeart/2005/8/layout/hierarchy1"/>
    <dgm:cxn modelId="{2D1ECD46-A3FE-4A4A-B8F7-8712A4EE4F1F}" type="presParOf" srcId="{C38E1DEB-031C-4CC0-8C94-7BFF71653DB2}" destId="{30566F62-CF8A-446F-ADD2-84A9A3630250}" srcOrd="0" destOrd="0" presId="urn:microsoft.com/office/officeart/2005/8/layout/hierarchy1"/>
    <dgm:cxn modelId="{579A56E4-B3F0-40C3-9A74-D764ECE6AA6A}" type="presParOf" srcId="{C38E1DEB-031C-4CC0-8C94-7BFF71653DB2}" destId="{2171024F-4D46-43E4-83C8-823FD0EFEE21}" srcOrd="1" destOrd="0" presId="urn:microsoft.com/office/officeart/2005/8/layout/hierarchy1"/>
    <dgm:cxn modelId="{A9870EB6-661A-4792-B6FB-E204AFC0700E}" type="presParOf" srcId="{E76CBD14-C5C4-45A1-B783-2478A46AF829}" destId="{B7908F9A-C489-4869-BFB2-A137A782937E}" srcOrd="1" destOrd="0" presId="urn:microsoft.com/office/officeart/2005/8/layout/hierarchy1"/>
    <dgm:cxn modelId="{8494F066-EDBE-4C9A-96CC-0624B9A28204}" type="presParOf" srcId="{C57BF21A-13A5-42D6-9838-13D5DEA57692}" destId="{FBDDA65B-9133-4AD5-A5F5-79692A5420BC}" srcOrd="1" destOrd="0" presId="urn:microsoft.com/office/officeart/2005/8/layout/hierarchy1"/>
    <dgm:cxn modelId="{D1A6B935-E127-4E34-A25B-E13307F34B68}" type="presParOf" srcId="{FBDDA65B-9133-4AD5-A5F5-79692A5420BC}" destId="{F113787D-B533-48E1-8F1F-23C6BD13847E}" srcOrd="0" destOrd="0" presId="urn:microsoft.com/office/officeart/2005/8/layout/hierarchy1"/>
    <dgm:cxn modelId="{0AA97B15-2B9B-43D1-8D11-6EAB786A7962}" type="presParOf" srcId="{F113787D-B533-48E1-8F1F-23C6BD13847E}" destId="{C527FA43-222F-4571-8318-1CB1ED22EA14}" srcOrd="0" destOrd="0" presId="urn:microsoft.com/office/officeart/2005/8/layout/hierarchy1"/>
    <dgm:cxn modelId="{751980F1-C45D-4221-B2E7-A4A3FB9A3E85}" type="presParOf" srcId="{F113787D-B533-48E1-8F1F-23C6BD13847E}" destId="{760CFB84-DE62-43CA-90A7-8E12CA3FD62C}" srcOrd="1" destOrd="0" presId="urn:microsoft.com/office/officeart/2005/8/layout/hierarchy1"/>
    <dgm:cxn modelId="{8A3B2035-EA70-452A-ADFE-5DC16EA24EDB}" type="presParOf" srcId="{FBDDA65B-9133-4AD5-A5F5-79692A5420BC}" destId="{CF837FFB-FE5B-4ACC-955C-1EC5CB171254}" srcOrd="1" destOrd="0" presId="urn:microsoft.com/office/officeart/2005/8/layout/hierarchy1"/>
    <dgm:cxn modelId="{6BEA3D80-88C1-4D48-91D1-596363AF519E}" type="presParOf" srcId="{CF837FFB-FE5B-4ACC-955C-1EC5CB171254}" destId="{676DFA29-52C5-4FAB-9508-23AEA801D8ED}" srcOrd="0" destOrd="0" presId="urn:microsoft.com/office/officeart/2005/8/layout/hierarchy1"/>
    <dgm:cxn modelId="{E908369A-9DB8-4723-9485-30F48829BB49}" type="presParOf" srcId="{CF837FFB-FE5B-4ACC-955C-1EC5CB171254}" destId="{F521566C-609A-4A96-8CDE-237566DA71ED}" srcOrd="1" destOrd="0" presId="urn:microsoft.com/office/officeart/2005/8/layout/hierarchy1"/>
    <dgm:cxn modelId="{DF9C4B20-B930-4F16-A509-D4599DE82D9B}" type="presParOf" srcId="{F521566C-609A-4A96-8CDE-237566DA71ED}" destId="{BBB4EA05-2B5F-4E5A-87F7-DB96139FF642}" srcOrd="0" destOrd="0" presId="urn:microsoft.com/office/officeart/2005/8/layout/hierarchy1"/>
    <dgm:cxn modelId="{63BB9374-D111-47D3-BE5E-9455DC492653}" type="presParOf" srcId="{BBB4EA05-2B5F-4E5A-87F7-DB96139FF642}" destId="{A2B7A2B8-D13B-4CEB-8200-6F99D68634D9}" srcOrd="0" destOrd="0" presId="urn:microsoft.com/office/officeart/2005/8/layout/hierarchy1"/>
    <dgm:cxn modelId="{5E35269C-B48E-4C79-AEB6-0B8E83E4D829}" type="presParOf" srcId="{BBB4EA05-2B5F-4E5A-87F7-DB96139FF642}" destId="{FD23556B-7AAF-4FE6-9D95-F0FCB91C4851}" srcOrd="1" destOrd="0" presId="urn:microsoft.com/office/officeart/2005/8/layout/hierarchy1"/>
    <dgm:cxn modelId="{0212F83B-2EFA-48A7-8AAF-55329F5ED914}" type="presParOf" srcId="{F521566C-609A-4A96-8CDE-237566DA71ED}" destId="{106D0720-0184-4BD6-A669-888841310688}" srcOrd="1" destOrd="0" presId="urn:microsoft.com/office/officeart/2005/8/layout/hierarchy1"/>
    <dgm:cxn modelId="{2FC2B261-CD48-4F13-A443-B6E2CCD533DA}" type="presParOf" srcId="{C57BF21A-13A5-42D6-9838-13D5DEA57692}" destId="{8DE7F8FF-4A55-4ADE-AF1F-0ED3DAA42A7E}" srcOrd="2" destOrd="0" presId="urn:microsoft.com/office/officeart/2005/8/layout/hierarchy1"/>
    <dgm:cxn modelId="{6C5763FF-1420-4F61-BE11-94EA7884A08A}" type="presParOf" srcId="{8DE7F8FF-4A55-4ADE-AF1F-0ED3DAA42A7E}" destId="{1352F748-519C-4587-B662-9F33CA953121}" srcOrd="0" destOrd="0" presId="urn:microsoft.com/office/officeart/2005/8/layout/hierarchy1"/>
    <dgm:cxn modelId="{E69BA9B9-72A4-4107-9F68-CF9712807302}" type="presParOf" srcId="{1352F748-519C-4587-B662-9F33CA953121}" destId="{8A670DBA-0D5B-4EF4-9AC2-404D5A7B83F5}" srcOrd="0" destOrd="0" presId="urn:microsoft.com/office/officeart/2005/8/layout/hierarchy1"/>
    <dgm:cxn modelId="{7E7A7431-05D3-41C9-8DC5-E204B60E997B}" type="presParOf" srcId="{1352F748-519C-4587-B662-9F33CA953121}" destId="{0E166AFA-1A67-4DA7-8AAC-EEBB896B01A1}" srcOrd="1" destOrd="0" presId="urn:microsoft.com/office/officeart/2005/8/layout/hierarchy1"/>
    <dgm:cxn modelId="{7C91A085-D5A9-479E-8440-E9C979BBBAB2}" type="presParOf" srcId="{8DE7F8FF-4A55-4ADE-AF1F-0ED3DAA42A7E}" destId="{A1EAD196-BE28-4327-9D70-064CF5F045A9}" srcOrd="1" destOrd="0" presId="urn:microsoft.com/office/officeart/2005/8/layout/hierarchy1"/>
    <dgm:cxn modelId="{97F37142-BE69-4441-9A4B-E3C4C058D383}" type="presParOf" srcId="{C57BF21A-13A5-42D6-9838-13D5DEA57692}" destId="{628A02F0-6C22-468E-9A6C-9E1763CC8A90}" srcOrd="3" destOrd="0" presId="urn:microsoft.com/office/officeart/2005/8/layout/hierarchy1"/>
    <dgm:cxn modelId="{C61DC8F7-AD5D-4B9B-8343-8E29C0427B14}" type="presParOf" srcId="{628A02F0-6C22-468E-9A6C-9E1763CC8A90}" destId="{131AD5B6-4218-4EC6-9E1C-19DE1BD3B90F}" srcOrd="0" destOrd="0" presId="urn:microsoft.com/office/officeart/2005/8/layout/hierarchy1"/>
    <dgm:cxn modelId="{FAC475B2-6836-48EE-9995-F89D99034654}" type="presParOf" srcId="{131AD5B6-4218-4EC6-9E1C-19DE1BD3B90F}" destId="{06EC2D84-E7DC-443B-B964-73251C3439DB}" srcOrd="0" destOrd="0" presId="urn:microsoft.com/office/officeart/2005/8/layout/hierarchy1"/>
    <dgm:cxn modelId="{9EF82A67-38E4-48C0-B296-1CBFA1CFA485}" type="presParOf" srcId="{131AD5B6-4218-4EC6-9E1C-19DE1BD3B90F}" destId="{2D55357B-D84E-44DA-8899-600C9952DFC9}" srcOrd="1" destOrd="0" presId="urn:microsoft.com/office/officeart/2005/8/layout/hierarchy1"/>
    <dgm:cxn modelId="{1638718D-5D51-4605-98BE-72764B78B4C8}" type="presParOf" srcId="{628A02F0-6C22-468E-9A6C-9E1763CC8A90}" destId="{2AD2ADAA-6B53-4147-815E-D678F9986412}" srcOrd="1" destOrd="0" presId="urn:microsoft.com/office/officeart/2005/8/layout/hierarchy1"/>
    <dgm:cxn modelId="{298FDD5E-D0CF-4DAA-A3E9-1A6564250F7F}" type="presParOf" srcId="{2AD2ADAA-6B53-4147-815E-D678F9986412}" destId="{DED9B28B-D881-42FD-A8BC-EC8E4BBB5694}" srcOrd="0" destOrd="0" presId="urn:microsoft.com/office/officeart/2005/8/layout/hierarchy1"/>
    <dgm:cxn modelId="{3549B849-900C-45A9-899A-A5BE356E9174}" type="presParOf" srcId="{2AD2ADAA-6B53-4147-815E-D678F9986412}" destId="{967A0CCE-64E6-4136-84B3-CEBF9A16B0BB}" srcOrd="1" destOrd="0" presId="urn:microsoft.com/office/officeart/2005/8/layout/hierarchy1"/>
    <dgm:cxn modelId="{5CBDE9EE-5A6A-4240-937E-DC433A6AA15D}" type="presParOf" srcId="{967A0CCE-64E6-4136-84B3-CEBF9A16B0BB}" destId="{0CA9DA6F-4D86-4170-B4E0-EFDA1A1E2730}" srcOrd="0" destOrd="0" presId="urn:microsoft.com/office/officeart/2005/8/layout/hierarchy1"/>
    <dgm:cxn modelId="{8126EC39-FDDC-416D-9542-840918489E1B}" type="presParOf" srcId="{0CA9DA6F-4D86-4170-B4E0-EFDA1A1E2730}" destId="{8379343E-78AE-44FA-AAB3-A5F9ECCEF131}" srcOrd="0" destOrd="0" presId="urn:microsoft.com/office/officeart/2005/8/layout/hierarchy1"/>
    <dgm:cxn modelId="{F1AA129C-E56C-457B-BB36-02408A105744}" type="presParOf" srcId="{0CA9DA6F-4D86-4170-B4E0-EFDA1A1E2730}" destId="{9BAEB08F-A175-4918-87C9-77977ED50744}" srcOrd="1" destOrd="0" presId="urn:microsoft.com/office/officeart/2005/8/layout/hierarchy1"/>
    <dgm:cxn modelId="{3E402703-852E-4B34-8CF5-23EA882B86DA}" type="presParOf" srcId="{967A0CCE-64E6-4136-84B3-CEBF9A16B0BB}" destId="{308B3F9F-A334-4506-AFD6-D9E2C5281A6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E2C49A-CDFF-4A99-B49A-7ABB195F58E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73E278F-F707-4FD0-81F7-9635833EA4BF}">
      <dgm:prSet/>
      <dgm:spPr/>
      <dgm:t>
        <a:bodyPr/>
        <a:lstStyle/>
        <a:p>
          <a:r>
            <a:rPr lang="en-US"/>
            <a:t>NR-NTN</a:t>
          </a:r>
        </a:p>
      </dgm:t>
    </dgm:pt>
    <dgm:pt modelId="{728E575C-D068-4ABA-AF0A-92860FF8660B}" type="parTrans" cxnId="{35216E1B-3B12-46E7-8B19-7693DB2E1E3A}">
      <dgm:prSet/>
      <dgm:spPr/>
      <dgm:t>
        <a:bodyPr/>
        <a:lstStyle/>
        <a:p>
          <a:endParaRPr lang="en-US"/>
        </a:p>
      </dgm:t>
    </dgm:pt>
    <dgm:pt modelId="{BD9E8D06-8106-4BD1-9A26-F7062FA29AEA}" type="sibTrans" cxnId="{35216E1B-3B12-46E7-8B19-7693DB2E1E3A}">
      <dgm:prSet/>
      <dgm:spPr/>
      <dgm:t>
        <a:bodyPr/>
        <a:lstStyle/>
        <a:p>
          <a:endParaRPr lang="en-US"/>
        </a:p>
      </dgm:t>
    </dgm:pt>
    <dgm:pt modelId="{D74D7A16-E063-425F-87EA-8D30174635CB}">
      <dgm:prSet/>
      <dgm:spPr/>
      <dgm:t>
        <a:bodyPr/>
        <a:lstStyle/>
        <a:p>
          <a:r>
            <a:rPr lang="en-US"/>
            <a:t>Specify GNSS resilient operation for uplink time and frequency synchronization in NR-NTN-based access </a:t>
          </a:r>
        </a:p>
      </dgm:t>
    </dgm:pt>
    <dgm:pt modelId="{C8C8E127-DCBA-437E-9D9D-68B1E5B21EE1}" type="parTrans" cxnId="{94C8CC1F-BA3D-4E93-9C7D-0F7C4886F30C}">
      <dgm:prSet/>
      <dgm:spPr/>
      <dgm:t>
        <a:bodyPr/>
        <a:lstStyle/>
        <a:p>
          <a:endParaRPr lang="en-US"/>
        </a:p>
      </dgm:t>
    </dgm:pt>
    <dgm:pt modelId="{1FB78261-E0F0-440F-8318-95734D84620A}" type="sibTrans" cxnId="{94C8CC1F-BA3D-4E93-9C7D-0F7C4886F30C}">
      <dgm:prSet/>
      <dgm:spPr/>
      <dgm:t>
        <a:bodyPr/>
        <a:lstStyle/>
        <a:p>
          <a:endParaRPr lang="en-US"/>
        </a:p>
      </dgm:t>
    </dgm:pt>
    <dgm:pt modelId="{BF0DCF4C-D4E2-4C94-BC7B-1E90BDCE30B9}">
      <dgm:prSet/>
      <dgm:spPr/>
      <dgm:t>
        <a:bodyPr/>
        <a:lstStyle/>
        <a:p>
          <a:r>
            <a:rPr lang="en-US"/>
            <a:t>The following aspects need some further discussion to iron out the details of this objective:</a:t>
          </a:r>
        </a:p>
      </dgm:t>
    </dgm:pt>
    <dgm:pt modelId="{8A841F16-D49D-4DA6-B3CA-7775558D45C8}" type="parTrans" cxnId="{D6FF8DBA-9B48-4051-9AC8-FBDDC796E534}">
      <dgm:prSet/>
      <dgm:spPr/>
      <dgm:t>
        <a:bodyPr/>
        <a:lstStyle/>
        <a:p>
          <a:endParaRPr lang="en-US"/>
        </a:p>
      </dgm:t>
    </dgm:pt>
    <dgm:pt modelId="{6B60E51C-DAA9-48CC-BD8C-54413BE16EAE}" type="sibTrans" cxnId="{D6FF8DBA-9B48-4051-9AC8-FBDDC796E534}">
      <dgm:prSet/>
      <dgm:spPr/>
      <dgm:t>
        <a:bodyPr/>
        <a:lstStyle/>
        <a:p>
          <a:endParaRPr lang="en-US"/>
        </a:p>
      </dgm:t>
    </dgm:pt>
    <dgm:pt modelId="{A70BF0DB-5532-4121-916C-DF34961576A1}">
      <dgm:prSet/>
      <dgm:spPr/>
      <dgm:t>
        <a:bodyPr/>
        <a:lstStyle/>
        <a:p>
          <a:r>
            <a:rPr lang="en-US"/>
            <a:t>Support NTN-assisted positioning (e.g., support of multiple satellites positioning with PRS configuration) </a:t>
          </a:r>
        </a:p>
      </dgm:t>
    </dgm:pt>
    <dgm:pt modelId="{00C44DD7-37AF-4446-A52B-51A5B3930722}" type="parTrans" cxnId="{C98D3EF0-4900-4B8B-9044-2548087FFA53}">
      <dgm:prSet/>
      <dgm:spPr/>
      <dgm:t>
        <a:bodyPr/>
        <a:lstStyle/>
        <a:p>
          <a:endParaRPr lang="en-US"/>
        </a:p>
      </dgm:t>
    </dgm:pt>
    <dgm:pt modelId="{73026622-026B-4D33-AF04-0A0C3EBDAFAB}" type="sibTrans" cxnId="{C98D3EF0-4900-4B8B-9044-2548087FFA53}">
      <dgm:prSet/>
      <dgm:spPr/>
      <dgm:t>
        <a:bodyPr/>
        <a:lstStyle/>
        <a:p>
          <a:endParaRPr lang="en-US"/>
        </a:p>
      </dgm:t>
    </dgm:pt>
    <dgm:pt modelId="{F8B69BFD-1D36-4DF6-A53E-992841A82C2A}">
      <dgm:prSet/>
      <dgm:spPr/>
      <dgm:t>
        <a:bodyPr/>
        <a:lstStyle/>
        <a:p>
          <a:r>
            <a:rPr lang="en-US"/>
            <a:t>~TU estimate: RAN2 [0.5], RAN1 [1]</a:t>
          </a:r>
        </a:p>
      </dgm:t>
    </dgm:pt>
    <dgm:pt modelId="{44E6C914-04D1-4E6D-824D-137C26C3A933}" type="parTrans" cxnId="{9D4EA542-D55F-4E37-A279-727ACACBC352}">
      <dgm:prSet/>
      <dgm:spPr/>
      <dgm:t>
        <a:bodyPr/>
        <a:lstStyle/>
        <a:p>
          <a:endParaRPr lang="en-US"/>
        </a:p>
      </dgm:t>
    </dgm:pt>
    <dgm:pt modelId="{C491A9E4-163C-4D7E-BBA7-DE5E6B1B17E0}" type="sibTrans" cxnId="{9D4EA542-D55F-4E37-A279-727ACACBC352}">
      <dgm:prSet/>
      <dgm:spPr/>
      <dgm:t>
        <a:bodyPr/>
        <a:lstStyle/>
        <a:p>
          <a:endParaRPr lang="en-US"/>
        </a:p>
      </dgm:t>
    </dgm:pt>
    <dgm:pt modelId="{0128B5C8-3DFB-4514-B5F4-2F6CC2AAD13A}">
      <dgm:prSet/>
      <dgm:spPr/>
      <dgm:t>
        <a:bodyPr/>
        <a:lstStyle/>
        <a:p>
          <a:r>
            <a:rPr lang="en-US"/>
            <a:t>IoT-NTN</a:t>
          </a:r>
        </a:p>
      </dgm:t>
    </dgm:pt>
    <dgm:pt modelId="{1E9FE476-42E2-475B-AC34-4705AF86B88D}" type="parTrans" cxnId="{512E43CA-19AA-4272-A390-C82DB3CE23BC}">
      <dgm:prSet/>
      <dgm:spPr/>
      <dgm:t>
        <a:bodyPr/>
        <a:lstStyle/>
        <a:p>
          <a:endParaRPr lang="en-US"/>
        </a:p>
      </dgm:t>
    </dgm:pt>
    <dgm:pt modelId="{03170BC2-DE3A-4A52-98AC-A5B4888AD5FC}" type="sibTrans" cxnId="{512E43CA-19AA-4272-A390-C82DB3CE23BC}">
      <dgm:prSet/>
      <dgm:spPr/>
      <dgm:t>
        <a:bodyPr/>
        <a:lstStyle/>
        <a:p>
          <a:endParaRPr lang="en-US"/>
        </a:p>
      </dgm:t>
    </dgm:pt>
    <dgm:pt modelId="{91799641-1685-439E-B2C1-557214858BEA}">
      <dgm:prSet/>
      <dgm:spPr/>
      <dgm:t>
        <a:bodyPr/>
        <a:lstStyle/>
        <a:p>
          <a:r>
            <a:rPr lang="en-US"/>
            <a:t>IMS Voice over NB-IoT-NTN via GEO</a:t>
          </a:r>
        </a:p>
      </dgm:t>
    </dgm:pt>
    <dgm:pt modelId="{830E91F4-B002-4D9A-970C-1E9E99BB1B0A}" type="parTrans" cxnId="{ED861CB8-400D-480E-B701-72DF787C3EE2}">
      <dgm:prSet/>
      <dgm:spPr/>
      <dgm:t>
        <a:bodyPr/>
        <a:lstStyle/>
        <a:p>
          <a:endParaRPr lang="en-US"/>
        </a:p>
      </dgm:t>
    </dgm:pt>
    <dgm:pt modelId="{D366B681-F408-4146-8D03-9633F3221FBD}" type="sibTrans" cxnId="{ED861CB8-400D-480E-B701-72DF787C3EE2}">
      <dgm:prSet/>
      <dgm:spPr/>
      <dgm:t>
        <a:bodyPr/>
        <a:lstStyle/>
        <a:p>
          <a:endParaRPr lang="en-US"/>
        </a:p>
      </dgm:t>
    </dgm:pt>
    <dgm:pt modelId="{C8BB2177-9D42-4190-884F-7F334B521010}">
      <dgm:prSet/>
      <dgm:spPr/>
      <dgm:t>
        <a:bodyPr/>
        <a:lstStyle/>
        <a:p>
          <a:r>
            <a:rPr lang="en-US"/>
            <a:t>Study and support one or both CP and UP solutions.</a:t>
          </a:r>
        </a:p>
      </dgm:t>
    </dgm:pt>
    <dgm:pt modelId="{9D192AFC-223C-4D96-A900-B6EAAA8F0E05}" type="parTrans" cxnId="{C3EFADF7-7380-4E4F-A085-0983F76B1B9D}">
      <dgm:prSet/>
      <dgm:spPr/>
      <dgm:t>
        <a:bodyPr/>
        <a:lstStyle/>
        <a:p>
          <a:endParaRPr lang="en-US"/>
        </a:p>
      </dgm:t>
    </dgm:pt>
    <dgm:pt modelId="{A1E17C24-F85C-4E0E-B3D2-4727CD44736A}" type="sibTrans" cxnId="{C3EFADF7-7380-4E4F-A085-0983F76B1B9D}">
      <dgm:prSet/>
      <dgm:spPr/>
      <dgm:t>
        <a:bodyPr/>
        <a:lstStyle/>
        <a:p>
          <a:endParaRPr lang="en-US"/>
        </a:p>
      </dgm:t>
    </dgm:pt>
    <dgm:pt modelId="{4BB36587-7B67-48CA-A170-A5EEC0A6560D}" type="pres">
      <dgm:prSet presAssocID="{D9E2C49A-CDFF-4A99-B49A-7ABB195F58E0}" presName="linear" presStyleCnt="0">
        <dgm:presLayoutVars>
          <dgm:animLvl val="lvl"/>
          <dgm:resizeHandles val="exact"/>
        </dgm:presLayoutVars>
      </dgm:prSet>
      <dgm:spPr/>
    </dgm:pt>
    <dgm:pt modelId="{F1FB1943-E449-43C1-9AC7-709C1F149C6B}" type="pres">
      <dgm:prSet presAssocID="{B73E278F-F707-4FD0-81F7-9635833EA4B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CB4BD72-A6ED-4005-97AE-53D13517CF9F}" type="pres">
      <dgm:prSet presAssocID="{B73E278F-F707-4FD0-81F7-9635833EA4BF}" presName="childText" presStyleLbl="revTx" presStyleIdx="0" presStyleCnt="2">
        <dgm:presLayoutVars>
          <dgm:bulletEnabled val="1"/>
        </dgm:presLayoutVars>
      </dgm:prSet>
      <dgm:spPr/>
    </dgm:pt>
    <dgm:pt modelId="{254E6191-1077-489D-951B-E0B5473E18F5}" type="pres">
      <dgm:prSet presAssocID="{0128B5C8-3DFB-4514-B5F4-2F6CC2AAD13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67248AD8-3D79-41B1-A5EE-40BB6A02042E}" type="pres">
      <dgm:prSet presAssocID="{0128B5C8-3DFB-4514-B5F4-2F6CC2AAD13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2CAEC40C-882D-4847-B678-C758E812EC2E}" type="presOf" srcId="{A70BF0DB-5532-4121-916C-DF34961576A1}" destId="{ECB4BD72-A6ED-4005-97AE-53D13517CF9F}" srcOrd="0" destOrd="2" presId="urn:microsoft.com/office/officeart/2005/8/layout/vList2"/>
    <dgm:cxn modelId="{35216E1B-3B12-46E7-8B19-7693DB2E1E3A}" srcId="{D9E2C49A-CDFF-4A99-B49A-7ABB195F58E0}" destId="{B73E278F-F707-4FD0-81F7-9635833EA4BF}" srcOrd="0" destOrd="0" parTransId="{728E575C-D068-4ABA-AF0A-92860FF8660B}" sibTransId="{BD9E8D06-8106-4BD1-9A26-F7062FA29AEA}"/>
    <dgm:cxn modelId="{94C8CC1F-BA3D-4E93-9C7D-0F7C4886F30C}" srcId="{B73E278F-F707-4FD0-81F7-9635833EA4BF}" destId="{D74D7A16-E063-425F-87EA-8D30174635CB}" srcOrd="0" destOrd="0" parTransId="{C8C8E127-DCBA-437E-9D9D-68B1E5B21EE1}" sibTransId="{1FB78261-E0F0-440F-8318-95734D84620A}"/>
    <dgm:cxn modelId="{269C0929-D797-4068-A0AF-5413F62063E7}" type="presOf" srcId="{B73E278F-F707-4FD0-81F7-9635833EA4BF}" destId="{F1FB1943-E449-43C1-9AC7-709C1F149C6B}" srcOrd="0" destOrd="0" presId="urn:microsoft.com/office/officeart/2005/8/layout/vList2"/>
    <dgm:cxn modelId="{5AC70739-E71A-4D57-AD67-468161883433}" type="presOf" srcId="{F8B69BFD-1D36-4DF6-A53E-992841A82C2A}" destId="{ECB4BD72-A6ED-4005-97AE-53D13517CF9F}" srcOrd="0" destOrd="3" presId="urn:microsoft.com/office/officeart/2005/8/layout/vList2"/>
    <dgm:cxn modelId="{3C849640-7AC8-4883-9157-9063A1E56B42}" type="presOf" srcId="{91799641-1685-439E-B2C1-557214858BEA}" destId="{67248AD8-3D79-41B1-A5EE-40BB6A02042E}" srcOrd="0" destOrd="0" presId="urn:microsoft.com/office/officeart/2005/8/layout/vList2"/>
    <dgm:cxn modelId="{9D4EA542-D55F-4E37-A279-727ACACBC352}" srcId="{BF0DCF4C-D4E2-4C94-BC7B-1E90BDCE30B9}" destId="{F8B69BFD-1D36-4DF6-A53E-992841A82C2A}" srcOrd="1" destOrd="0" parTransId="{44E6C914-04D1-4E6D-824D-137C26C3A933}" sibTransId="{C491A9E4-163C-4D7E-BBA7-DE5E6B1B17E0}"/>
    <dgm:cxn modelId="{93269565-92F9-4996-BA19-EB342D706FED}" type="presOf" srcId="{D74D7A16-E063-425F-87EA-8D30174635CB}" destId="{ECB4BD72-A6ED-4005-97AE-53D13517CF9F}" srcOrd="0" destOrd="0" presId="urn:microsoft.com/office/officeart/2005/8/layout/vList2"/>
    <dgm:cxn modelId="{F55B0353-17A0-419F-950C-61800FE6E431}" type="presOf" srcId="{0128B5C8-3DFB-4514-B5F4-2F6CC2AAD13A}" destId="{254E6191-1077-489D-951B-E0B5473E18F5}" srcOrd="0" destOrd="0" presId="urn:microsoft.com/office/officeart/2005/8/layout/vList2"/>
    <dgm:cxn modelId="{FE85D9A7-C168-43D6-BD77-4449E04C8851}" type="presOf" srcId="{D9E2C49A-CDFF-4A99-B49A-7ABB195F58E0}" destId="{4BB36587-7B67-48CA-A170-A5EEC0A6560D}" srcOrd="0" destOrd="0" presId="urn:microsoft.com/office/officeart/2005/8/layout/vList2"/>
    <dgm:cxn modelId="{ED861CB8-400D-480E-B701-72DF787C3EE2}" srcId="{0128B5C8-3DFB-4514-B5F4-2F6CC2AAD13A}" destId="{91799641-1685-439E-B2C1-557214858BEA}" srcOrd="0" destOrd="0" parTransId="{830E91F4-B002-4D9A-970C-1E9E99BB1B0A}" sibTransId="{D366B681-F408-4146-8D03-9633F3221FBD}"/>
    <dgm:cxn modelId="{D6FF8DBA-9B48-4051-9AC8-FBDDC796E534}" srcId="{D74D7A16-E063-425F-87EA-8D30174635CB}" destId="{BF0DCF4C-D4E2-4C94-BC7B-1E90BDCE30B9}" srcOrd="0" destOrd="0" parTransId="{8A841F16-D49D-4DA6-B3CA-7775558D45C8}" sibTransId="{6B60E51C-DAA9-48CC-BD8C-54413BE16EAE}"/>
    <dgm:cxn modelId="{512E43CA-19AA-4272-A390-C82DB3CE23BC}" srcId="{D9E2C49A-CDFF-4A99-B49A-7ABB195F58E0}" destId="{0128B5C8-3DFB-4514-B5F4-2F6CC2AAD13A}" srcOrd="1" destOrd="0" parTransId="{1E9FE476-42E2-475B-AC34-4705AF86B88D}" sibTransId="{03170BC2-DE3A-4A52-98AC-A5B4888AD5FC}"/>
    <dgm:cxn modelId="{EC893ED7-26D5-474D-972F-6E3E4302E720}" type="presOf" srcId="{BF0DCF4C-D4E2-4C94-BC7B-1E90BDCE30B9}" destId="{ECB4BD72-A6ED-4005-97AE-53D13517CF9F}" srcOrd="0" destOrd="1" presId="urn:microsoft.com/office/officeart/2005/8/layout/vList2"/>
    <dgm:cxn modelId="{C98D3EF0-4900-4B8B-9044-2548087FFA53}" srcId="{BF0DCF4C-D4E2-4C94-BC7B-1E90BDCE30B9}" destId="{A70BF0DB-5532-4121-916C-DF34961576A1}" srcOrd="0" destOrd="0" parTransId="{00C44DD7-37AF-4446-A52B-51A5B3930722}" sibTransId="{73026622-026B-4D33-AF04-0A0C3EBDAFAB}"/>
    <dgm:cxn modelId="{BAA82BF5-3781-4073-BAD3-A8EE87CD4A98}" type="presOf" srcId="{C8BB2177-9D42-4190-884F-7F334B521010}" destId="{67248AD8-3D79-41B1-A5EE-40BB6A02042E}" srcOrd="0" destOrd="1" presId="urn:microsoft.com/office/officeart/2005/8/layout/vList2"/>
    <dgm:cxn modelId="{C3EFADF7-7380-4E4F-A085-0983F76B1B9D}" srcId="{91799641-1685-439E-B2C1-557214858BEA}" destId="{C8BB2177-9D42-4190-884F-7F334B521010}" srcOrd="0" destOrd="0" parTransId="{9D192AFC-223C-4D96-A900-B6EAAA8F0E05}" sibTransId="{A1E17C24-F85C-4E0E-B3D2-4727CD44736A}"/>
    <dgm:cxn modelId="{7A7B3859-E043-4775-B73D-BCC5744BA576}" type="presParOf" srcId="{4BB36587-7B67-48CA-A170-A5EEC0A6560D}" destId="{F1FB1943-E449-43C1-9AC7-709C1F149C6B}" srcOrd="0" destOrd="0" presId="urn:microsoft.com/office/officeart/2005/8/layout/vList2"/>
    <dgm:cxn modelId="{3B56F341-29C5-4DCA-994F-8D3C736FE6D0}" type="presParOf" srcId="{4BB36587-7B67-48CA-A170-A5EEC0A6560D}" destId="{ECB4BD72-A6ED-4005-97AE-53D13517CF9F}" srcOrd="1" destOrd="0" presId="urn:microsoft.com/office/officeart/2005/8/layout/vList2"/>
    <dgm:cxn modelId="{3D340DBB-DE97-4B8F-A593-AB423060C03A}" type="presParOf" srcId="{4BB36587-7B67-48CA-A170-A5EEC0A6560D}" destId="{254E6191-1077-489D-951B-E0B5473E18F5}" srcOrd="2" destOrd="0" presId="urn:microsoft.com/office/officeart/2005/8/layout/vList2"/>
    <dgm:cxn modelId="{BE0EFF9C-E667-42D5-9107-73A77C54CD09}" type="presParOf" srcId="{4BB36587-7B67-48CA-A170-A5EEC0A6560D}" destId="{67248AD8-3D79-41B1-A5EE-40BB6A02042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E65E7-4F57-4648-9053-2879328F2E85}">
      <dsp:nvSpPr>
        <dsp:cNvPr id="0" name=""/>
        <dsp:cNvSpPr/>
      </dsp:nvSpPr>
      <dsp:spPr>
        <a:xfrm>
          <a:off x="39" y="219437"/>
          <a:ext cx="3798093" cy="6336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IN" sz="2200" kern="1200" spc="-1" dirty="0">
              <a:latin typeface="Arial"/>
            </a:rPr>
            <a:t>NR-NTN </a:t>
          </a:r>
          <a:endParaRPr lang="en-US" sz="2200" kern="1200" dirty="0"/>
        </a:p>
      </dsp:txBody>
      <dsp:txXfrm>
        <a:off x="39" y="219437"/>
        <a:ext cx="3798093" cy="633600"/>
      </dsp:txXfrm>
    </dsp:sp>
    <dsp:sp modelId="{4BD35D7A-EA27-411A-8EA6-7ABCD074509D}">
      <dsp:nvSpPr>
        <dsp:cNvPr id="0" name=""/>
        <dsp:cNvSpPr/>
      </dsp:nvSpPr>
      <dsp:spPr>
        <a:xfrm>
          <a:off x="39" y="853037"/>
          <a:ext cx="3798093" cy="434619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2200" b="1" i="1" kern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GNSS free/resilient operation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EUTRA TN – NR NTN mobility</a:t>
          </a:r>
          <a:endParaRPr lang="en-GB" sz="2200" b="1" i="1" kern="1200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Robust/resilient notification</a:t>
          </a:r>
          <a:endParaRPr lang="en-GB" sz="2200" b="1" i="1" kern="1200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Multi-orbit satellite coordination/enhancements </a:t>
          </a:r>
          <a:endParaRPr lang="en-GB" sz="2200" b="1" i="1" kern="1200" dirty="0"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Coverage enhancements </a:t>
          </a:r>
          <a:endParaRPr lang="en-US" sz="2200" kern="1200" dirty="0"/>
        </a:p>
      </dsp:txBody>
      <dsp:txXfrm>
        <a:off x="39" y="853037"/>
        <a:ext cx="3798093" cy="4346192"/>
      </dsp:txXfrm>
    </dsp:sp>
    <dsp:sp modelId="{93B8B82D-04C5-42DB-8F24-1E58EF692AF3}">
      <dsp:nvSpPr>
        <dsp:cNvPr id="0" name=""/>
        <dsp:cNvSpPr/>
      </dsp:nvSpPr>
      <dsp:spPr>
        <a:xfrm>
          <a:off x="4329866" y="219437"/>
          <a:ext cx="3798093" cy="6336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200" kern="1200" spc="-1" dirty="0">
              <a:latin typeface="Arial"/>
            </a:rPr>
            <a:t>IoT NTN</a:t>
          </a:r>
          <a:endParaRPr lang="en-US" sz="2200" kern="1200" dirty="0"/>
        </a:p>
      </dsp:txBody>
      <dsp:txXfrm>
        <a:off x="4329866" y="219437"/>
        <a:ext cx="3798093" cy="633600"/>
      </dsp:txXfrm>
    </dsp:sp>
    <dsp:sp modelId="{CACA44B5-EAA6-479C-8744-816A6CCCD04B}">
      <dsp:nvSpPr>
        <dsp:cNvPr id="0" name=""/>
        <dsp:cNvSpPr/>
      </dsp:nvSpPr>
      <dsp:spPr>
        <a:xfrm>
          <a:off x="4329866" y="853037"/>
          <a:ext cx="3798093" cy="434619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IMS voice call over NB-IoT-NTN via GEO 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GNSS resilient operation (GNSS signal may be temporarily unavailable) </a:t>
          </a:r>
          <a:endParaRPr lang="en-GB" sz="2200" b="1" i="1" kern="1200" spc="-1" dirty="0">
            <a:latin typeface="Arial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Cell reselection between IoT-NTN and NR NTN </a:t>
          </a:r>
          <a:endParaRPr lang="en-GB" sz="2200" b="1" i="1" kern="1200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Co-existence of NTN-NR/NB-IoT in satellite beam </a:t>
          </a:r>
          <a:endParaRPr lang="en-US" sz="2200" kern="1200" spc="-1" dirty="0">
            <a:latin typeface="Arial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5GC support of IoT NTN </a:t>
          </a:r>
          <a:endParaRPr lang="en-GB" sz="2200" b="1" i="1" kern="1200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b="1" i="1" kern="120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rPr>
            <a:t>NPRACH enhancement with OCC</a:t>
          </a:r>
          <a:endParaRPr lang="en-US" sz="2200" kern="1200" dirty="0">
            <a:effectLst/>
            <a:latin typeface="Times" panose="02020603050405020304" pitchFamily="18" charset="0"/>
            <a:ea typeface="Batang" panose="02030600000101010101" pitchFamily="18" charset="-127"/>
            <a:cs typeface="Times New Roman" panose="02020603050405020304" pitchFamily="18" charset="0"/>
          </a:endParaRPr>
        </a:p>
      </dsp:txBody>
      <dsp:txXfrm>
        <a:off x="4329866" y="853037"/>
        <a:ext cx="3798093" cy="43461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D9B28B-D881-42FD-A8BC-EC8E4BBB5694}">
      <dsp:nvSpPr>
        <dsp:cNvPr id="0" name=""/>
        <dsp:cNvSpPr/>
      </dsp:nvSpPr>
      <dsp:spPr>
        <a:xfrm>
          <a:off x="9353920" y="1405930"/>
          <a:ext cx="91440" cy="643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38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DFA29-52C5-4FAB-9508-23AEA801D8ED}">
      <dsp:nvSpPr>
        <dsp:cNvPr id="0" name=""/>
        <dsp:cNvSpPr/>
      </dsp:nvSpPr>
      <dsp:spPr>
        <a:xfrm>
          <a:off x="3942297" y="1405930"/>
          <a:ext cx="91440" cy="643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38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66F62-CF8A-446F-ADD2-84A9A3630250}">
      <dsp:nvSpPr>
        <dsp:cNvPr id="0" name=""/>
        <dsp:cNvSpPr/>
      </dsp:nvSpPr>
      <dsp:spPr>
        <a:xfrm>
          <a:off x="175282" y="138"/>
          <a:ext cx="2213845" cy="1405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1024F-4D46-43E4-83C8-823FD0EFEE21}">
      <dsp:nvSpPr>
        <dsp:cNvPr id="0" name=""/>
        <dsp:cNvSpPr/>
      </dsp:nvSpPr>
      <dsp:spPr>
        <a:xfrm>
          <a:off x="421265" y="233822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Rel 20 should consider max 2 topics in Rel 20 5G A under NR-NTN enhancement.</a:t>
          </a:r>
        </a:p>
      </dsp:txBody>
      <dsp:txXfrm>
        <a:off x="462439" y="274996"/>
        <a:ext cx="2131497" cy="1323444"/>
      </dsp:txXfrm>
    </dsp:sp>
    <dsp:sp modelId="{C527FA43-222F-4571-8318-1CB1ED22EA14}">
      <dsp:nvSpPr>
        <dsp:cNvPr id="0" name=""/>
        <dsp:cNvSpPr/>
      </dsp:nvSpPr>
      <dsp:spPr>
        <a:xfrm>
          <a:off x="2881094" y="138"/>
          <a:ext cx="2213845" cy="1405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CFB84-DE62-43CA-90A7-8E12CA3FD62C}">
      <dsp:nvSpPr>
        <dsp:cNvPr id="0" name=""/>
        <dsp:cNvSpPr/>
      </dsp:nvSpPr>
      <dsp:spPr>
        <a:xfrm>
          <a:off x="3127077" y="233822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Our Priority topic is</a:t>
          </a:r>
        </a:p>
      </dsp:txBody>
      <dsp:txXfrm>
        <a:off x="3168251" y="274996"/>
        <a:ext cx="2131497" cy="1323444"/>
      </dsp:txXfrm>
    </dsp:sp>
    <dsp:sp modelId="{A2B7A2B8-D13B-4CEB-8200-6F99D68634D9}">
      <dsp:nvSpPr>
        <dsp:cNvPr id="0" name=""/>
        <dsp:cNvSpPr/>
      </dsp:nvSpPr>
      <dsp:spPr>
        <a:xfrm>
          <a:off x="2881094" y="2049790"/>
          <a:ext cx="2213845" cy="14057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3556B-7AAF-4FE6-9D95-F0FCB91C4851}">
      <dsp:nvSpPr>
        <dsp:cNvPr id="0" name=""/>
        <dsp:cNvSpPr/>
      </dsp:nvSpPr>
      <dsp:spPr>
        <a:xfrm>
          <a:off x="3127077" y="2283474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GNSS free/resilient operation </a:t>
          </a:r>
          <a:endParaRPr lang="en-US" sz="1800" kern="1200"/>
        </a:p>
      </dsp:txBody>
      <dsp:txXfrm>
        <a:off x="3168251" y="2324648"/>
        <a:ext cx="2131497" cy="1323444"/>
      </dsp:txXfrm>
    </dsp:sp>
    <dsp:sp modelId="{8A670DBA-0D5B-4EF4-9AC2-404D5A7B83F5}">
      <dsp:nvSpPr>
        <dsp:cNvPr id="0" name=""/>
        <dsp:cNvSpPr/>
      </dsp:nvSpPr>
      <dsp:spPr>
        <a:xfrm>
          <a:off x="5586905" y="138"/>
          <a:ext cx="2213845" cy="1405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66AFA-1A67-4DA7-8AAC-EEBB896B01A1}">
      <dsp:nvSpPr>
        <dsp:cNvPr id="0" name=""/>
        <dsp:cNvSpPr/>
      </dsp:nvSpPr>
      <dsp:spPr>
        <a:xfrm>
          <a:off x="5832888" y="233822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Rel 20 should consider max 2 topic in Rel 20 5G A under IoT-NTN enhancement.</a:t>
          </a:r>
        </a:p>
      </dsp:txBody>
      <dsp:txXfrm>
        <a:off x="5874062" y="274996"/>
        <a:ext cx="2131497" cy="1323444"/>
      </dsp:txXfrm>
    </dsp:sp>
    <dsp:sp modelId="{06EC2D84-E7DC-443B-B964-73251C3439DB}">
      <dsp:nvSpPr>
        <dsp:cNvPr id="0" name=""/>
        <dsp:cNvSpPr/>
      </dsp:nvSpPr>
      <dsp:spPr>
        <a:xfrm>
          <a:off x="8292717" y="138"/>
          <a:ext cx="2213845" cy="1405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55357B-D84E-44DA-8899-600C9952DFC9}">
      <dsp:nvSpPr>
        <dsp:cNvPr id="0" name=""/>
        <dsp:cNvSpPr/>
      </dsp:nvSpPr>
      <dsp:spPr>
        <a:xfrm>
          <a:off x="8538700" y="233822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Our Priority topic is</a:t>
          </a:r>
        </a:p>
      </dsp:txBody>
      <dsp:txXfrm>
        <a:off x="8579874" y="274996"/>
        <a:ext cx="2131497" cy="1323444"/>
      </dsp:txXfrm>
    </dsp:sp>
    <dsp:sp modelId="{8379343E-78AE-44FA-AAB3-A5F9ECCEF131}">
      <dsp:nvSpPr>
        <dsp:cNvPr id="0" name=""/>
        <dsp:cNvSpPr/>
      </dsp:nvSpPr>
      <dsp:spPr>
        <a:xfrm>
          <a:off x="8292717" y="2049790"/>
          <a:ext cx="2213845" cy="14057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EB08F-A175-4918-87C9-77977ED50744}">
      <dsp:nvSpPr>
        <dsp:cNvPr id="0" name=""/>
        <dsp:cNvSpPr/>
      </dsp:nvSpPr>
      <dsp:spPr>
        <a:xfrm>
          <a:off x="8538700" y="2283474"/>
          <a:ext cx="2213845" cy="1405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IMS voice call over NB-IoT-NTN via GEO </a:t>
          </a:r>
          <a:endParaRPr lang="en-US" sz="1800" kern="1200"/>
        </a:p>
      </dsp:txBody>
      <dsp:txXfrm>
        <a:off x="8579874" y="2324648"/>
        <a:ext cx="2131497" cy="13234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FB1943-E449-43C1-9AC7-709C1F149C6B}">
      <dsp:nvSpPr>
        <dsp:cNvPr id="0" name=""/>
        <dsp:cNvSpPr/>
      </dsp:nvSpPr>
      <dsp:spPr>
        <a:xfrm>
          <a:off x="0" y="1747"/>
          <a:ext cx="10682868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NR-NTN</a:t>
          </a:r>
        </a:p>
      </dsp:txBody>
      <dsp:txXfrm>
        <a:off x="25130" y="26877"/>
        <a:ext cx="10632608" cy="464540"/>
      </dsp:txXfrm>
    </dsp:sp>
    <dsp:sp modelId="{ECB4BD72-A6ED-4005-97AE-53D13517CF9F}">
      <dsp:nvSpPr>
        <dsp:cNvPr id="0" name=""/>
        <dsp:cNvSpPr/>
      </dsp:nvSpPr>
      <dsp:spPr>
        <a:xfrm>
          <a:off x="0" y="516547"/>
          <a:ext cx="10682868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918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Specify GNSS resilient operation for uplink time and frequency synchronization in NR-NTN-based access </a:t>
          </a:r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The following aspects need some further discussion to iron out the details of this objective:</a:t>
          </a:r>
        </a:p>
        <a:p>
          <a:pPr marL="514350" lvl="3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Support NTN-assisted positioning (e.g., support of multiple satellites positioning with PRS configuration) </a:t>
          </a:r>
        </a:p>
        <a:p>
          <a:pPr marL="514350" lvl="3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~TU estimate: RAN2 [0.5], RAN1 [1]</a:t>
          </a:r>
        </a:p>
      </dsp:txBody>
      <dsp:txXfrm>
        <a:off x="0" y="516547"/>
        <a:ext cx="10682868" cy="1548360"/>
      </dsp:txXfrm>
    </dsp:sp>
    <dsp:sp modelId="{254E6191-1077-489D-951B-E0B5473E18F5}">
      <dsp:nvSpPr>
        <dsp:cNvPr id="0" name=""/>
        <dsp:cNvSpPr/>
      </dsp:nvSpPr>
      <dsp:spPr>
        <a:xfrm>
          <a:off x="0" y="2064908"/>
          <a:ext cx="10682868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IoT-NTN</a:t>
          </a:r>
        </a:p>
      </dsp:txBody>
      <dsp:txXfrm>
        <a:off x="25130" y="2090038"/>
        <a:ext cx="10632608" cy="464540"/>
      </dsp:txXfrm>
    </dsp:sp>
    <dsp:sp modelId="{67248AD8-3D79-41B1-A5EE-40BB6A02042E}">
      <dsp:nvSpPr>
        <dsp:cNvPr id="0" name=""/>
        <dsp:cNvSpPr/>
      </dsp:nvSpPr>
      <dsp:spPr>
        <a:xfrm>
          <a:off x="0" y="2579708"/>
          <a:ext cx="10682868" cy="557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918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IMS Voice over NB-IoT-NTN via GEO</a:t>
          </a:r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Study and support one or both CP and UP solutions.</a:t>
          </a:r>
        </a:p>
      </dsp:txBody>
      <dsp:txXfrm>
        <a:off x="0" y="2579708"/>
        <a:ext cx="10682868" cy="557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5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5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IN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5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5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33BD9805-132D-441B-8708-B1DC9A78F36A}" type="slidenum">
              <a:rPr lang="en-IN" sz="1400" b="0" strike="noStrike" spc="-1">
                <a:latin typeface="Times New Roman"/>
              </a:rPr>
              <a:t>‹#›</a:t>
            </a:fld>
            <a:endParaRPr lang="en-IN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</p:spPr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777960" y="4840200"/>
            <a:ext cx="6216120" cy="39603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90" name="TextShape 3"/>
          <p:cNvSpPr txBox="1"/>
          <p:nvPr/>
        </p:nvSpPr>
        <p:spPr>
          <a:xfrm>
            <a:off x="4402080" y="9553680"/>
            <a:ext cx="3368160" cy="5043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8DBF5EA0-A22B-4B35-BB74-AC2797FCE001}" type="slidenum">
              <a:rPr lang="en-IN" sz="1200" b="0" strike="noStrike" spc="-1">
                <a:latin typeface="Times New Roman"/>
              </a:rPr>
              <a:t>2</a:t>
            </a:fld>
            <a:endParaRPr lang="en-IN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5" descr="cewit-logo.png"/>
          <p:cNvPicPr/>
          <p:nvPr/>
        </p:nvPicPr>
        <p:blipFill>
          <a:blip r:embed="rId14"/>
          <a:stretch/>
        </p:blipFill>
        <p:spPr>
          <a:xfrm>
            <a:off x="5181480" y="152280"/>
            <a:ext cx="2031120" cy="639000"/>
          </a:xfrm>
          <a:prstGeom prst="rect">
            <a:avLst/>
          </a:prstGeom>
          <a:ln>
            <a:noFill/>
          </a:ln>
        </p:spPr>
      </p:pic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914400" y="1959480"/>
            <a:ext cx="10362600" cy="1469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8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Priority NTN topics for Rel-20 5GA</a:t>
            </a:r>
            <a:endParaRPr lang="en-IN" sz="4800" b="0" strike="noStrike" spc="-1" dirty="0">
              <a:latin typeface="Arial"/>
            </a:endParaRPr>
          </a:p>
        </p:txBody>
      </p:sp>
      <p:pic>
        <p:nvPicPr>
          <p:cNvPr id="160" name="Picture 5"/>
          <p:cNvPicPr/>
          <p:nvPr/>
        </p:nvPicPr>
        <p:blipFill>
          <a:blip r:embed="rId2"/>
          <a:stretch/>
        </p:blipFill>
        <p:spPr>
          <a:xfrm>
            <a:off x="4539107" y="4060080"/>
            <a:ext cx="2374648" cy="980271"/>
          </a:xfrm>
          <a:prstGeom prst="rect">
            <a:avLst/>
          </a:prstGeom>
          <a:ln>
            <a:noFill/>
          </a:ln>
        </p:spPr>
      </p:pic>
      <p:sp>
        <p:nvSpPr>
          <p:cNvPr id="161" name="CustomShape 2"/>
          <p:cNvSpPr/>
          <p:nvPr/>
        </p:nvSpPr>
        <p:spPr>
          <a:xfrm>
            <a:off x="715320" y="574560"/>
            <a:ext cx="10760400" cy="75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Aft>
                <a:spcPts val="901"/>
              </a:spcAft>
            </a:pP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Times New Roman"/>
              </a:rPr>
              <a:t>3GPP TSG RAN Meeting #108			</a:t>
            </a: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MS Mincho"/>
              </a:rPr>
              <a:t>				RP-</a:t>
            </a:r>
            <a:r>
              <a:rPr lang="en-IN" b="1" spc="-1" dirty="0">
                <a:solidFill>
                  <a:srgbClr val="000000"/>
                </a:solidFill>
                <a:latin typeface="Arial"/>
                <a:ea typeface="MS Mincho"/>
              </a:rPr>
              <a:t>251520</a:t>
            </a:r>
          </a:p>
          <a:p>
            <a:pPr>
              <a:lnSpc>
                <a:spcPct val="100000"/>
              </a:lnSpc>
              <a:spcAft>
                <a:spcPts val="901"/>
              </a:spcAft>
            </a:pP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Times New Roman"/>
              </a:rPr>
              <a:t>Prague, CZ, June 2024</a:t>
            </a:r>
            <a:endParaRPr lang="en-IN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334440" y="645948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4165560" y="645948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8737560" y="646956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0B134E80-DE89-4616-A339-0AC5AE36D63A}" type="slidenum"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165" name="CustomShape 4"/>
          <p:cNvSpPr/>
          <p:nvPr/>
        </p:nvSpPr>
        <p:spPr>
          <a:xfrm>
            <a:off x="846000" y="497520"/>
            <a:ext cx="10362600" cy="67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90000"/>
              </a:lnSpc>
            </a:pPr>
            <a:r>
              <a:rPr lang="en-IN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Motivation</a:t>
            </a:r>
            <a:endParaRPr lang="en-IN" sz="2800" b="0" strike="noStrike" spc="-1">
              <a:latin typeface="Arial"/>
            </a:endParaRPr>
          </a:p>
        </p:txBody>
      </p:sp>
      <p:sp>
        <p:nvSpPr>
          <p:cNvPr id="166" name="CustomShape 5"/>
          <p:cNvSpPr/>
          <p:nvPr/>
        </p:nvSpPr>
        <p:spPr>
          <a:xfrm>
            <a:off x="200648" y="2445522"/>
            <a:ext cx="3792345" cy="15901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2900" indent="-34290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IN" sz="2000" spc="-1" dirty="0">
                <a:latin typeface="Arial"/>
              </a:rPr>
              <a:t>During Ran Plenary #107, multiple topics were discussed towards the enhancement of NR-NTN and IoT-NTN</a:t>
            </a:r>
          </a:p>
          <a:p>
            <a:pPr lvl="2">
              <a:lnSpc>
                <a:spcPct val="90000"/>
              </a:lnSpc>
              <a:spcBef>
                <a:spcPts val="1001"/>
              </a:spcBef>
            </a:pPr>
            <a:endParaRPr lang="en-IN" sz="2000" b="0" strike="noStrike" spc="-1" dirty="0">
              <a:latin typeface="Arial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FE6BFF5-EFA8-8598-0301-9BBCFC7E28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8793957"/>
              </p:ext>
            </p:extLst>
          </p:nvPr>
        </p:nvGraphicFramePr>
        <p:xfrm>
          <a:off x="3859200" y="132635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89644C0-CABE-F274-A108-26CCC1BF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NR-NTN Priority</a:t>
            </a:r>
          </a:p>
        </p:txBody>
      </p:sp>
      <p:graphicFrame>
        <p:nvGraphicFramePr>
          <p:cNvPr id="9" name="TextBox 6">
            <a:extLst>
              <a:ext uri="{FF2B5EF4-FFF2-40B4-BE49-F238E27FC236}">
                <a16:creationId xmlns:a16="http://schemas.microsoft.com/office/drawing/2014/main" id="{38A73B19-D7DE-150E-A54E-1AFAD5F51C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4107614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0211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4B9E8-3481-2688-BEB4-284EF8149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919" y="547007"/>
            <a:ext cx="10362600" cy="1469160"/>
          </a:xfrm>
        </p:spPr>
        <p:txBody>
          <a:bodyPr/>
          <a:lstStyle/>
          <a:p>
            <a:r>
              <a:rPr lang="en-US"/>
              <a:t>Objective for the Work Item</a:t>
            </a:r>
            <a:endParaRPr lang="en-US" dirty="0"/>
          </a:p>
        </p:txBody>
      </p:sp>
      <p:graphicFrame>
        <p:nvGraphicFramePr>
          <p:cNvPr id="13" name="TextBox 2">
            <a:extLst>
              <a:ext uri="{FF2B5EF4-FFF2-40B4-BE49-F238E27FC236}">
                <a16:creationId xmlns:a16="http://schemas.microsoft.com/office/drawing/2014/main" id="{46F9A957-B65F-6D17-A12B-47FF901BF6CA}"/>
              </a:ext>
            </a:extLst>
          </p:cNvPr>
          <p:cNvGraphicFramePr/>
          <p:nvPr/>
        </p:nvGraphicFramePr>
        <p:xfrm>
          <a:off x="758283" y="2196790"/>
          <a:ext cx="10682868" cy="3139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9149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914400" y="1959480"/>
            <a:ext cx="10362600" cy="1469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C00000"/>
                </a:solidFill>
                <a:latin typeface="Calibri"/>
                <a:ea typeface="DejaVu Sans"/>
              </a:rPr>
              <a:t>Thank you</a:t>
            </a:r>
            <a:endParaRPr lang="en-IN" sz="6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256</Words>
  <Application>Microsoft Office PowerPoint</Application>
  <PresentationFormat>Widescreen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Symbol</vt:lpstr>
      <vt:lpstr>Times</vt:lpstr>
      <vt:lpstr>Times New Roman</vt:lpstr>
      <vt:lpstr>Wingdings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NR-NTN Priority</vt:lpstr>
      <vt:lpstr>Objective for the Work Item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studied in (Jul-Oct) and (Nov-Jan)</dc:title>
  <dc:subject/>
  <dc:creator>Abhijeet Masal</dc:creator>
  <dc:description/>
  <cp:lastModifiedBy>Abhijeet-CEWiT</cp:lastModifiedBy>
  <cp:revision>177</cp:revision>
  <dcterms:created xsi:type="dcterms:W3CDTF">2022-03-19T05:44:49Z</dcterms:created>
  <dcterms:modified xsi:type="dcterms:W3CDTF">2025-06-02T14:41:09Z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0x0101004E1674011B4D024FB63E447582D1ED49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7</vt:i4>
  </property>
</Properties>
</file>