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55" r:id="rId4"/>
    <p:sldMasterId id="2147483683" r:id="rId5"/>
    <p:sldMasterId id="2147483696" r:id="rId6"/>
  </p:sldMasterIdLst>
  <p:notesMasterIdLst>
    <p:notesMasterId r:id="rId10"/>
  </p:notesMasterIdLst>
  <p:sldIdLst>
    <p:sldId id="259062" r:id="rId7"/>
    <p:sldId id="2147378307" r:id="rId8"/>
    <p:sldId id="2147378309" r:id="rId9"/>
  </p:sldIdLst>
  <p:sldSz cx="9906000" cy="6858000" type="A4"/>
  <p:notesSz cx="6805613"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4" pos="6091" userDrawn="1">
          <p15:clr>
            <a:srgbClr val="A4A3A4"/>
          </p15:clr>
        </p15:guide>
        <p15:guide id="5" pos="466" userDrawn="1">
          <p15:clr>
            <a:srgbClr val="A4A3A4"/>
          </p15:clr>
        </p15:guide>
        <p15:guide id="6" orient="horz" pos="3226" userDrawn="1">
          <p15:clr>
            <a:srgbClr val="A4A3A4"/>
          </p15:clr>
        </p15:guide>
        <p15:guide id="7" pos="3143" userDrawn="1">
          <p15:clr>
            <a:srgbClr val="A4A3A4"/>
          </p15:clr>
        </p15:guide>
        <p15:guide id="8" orient="horz" pos="4065" userDrawn="1">
          <p15:clr>
            <a:srgbClr val="A4A3A4"/>
          </p15:clr>
        </p15:guide>
        <p15:guide id="9" pos="5842" userDrawn="1">
          <p15:clr>
            <a:srgbClr val="A4A3A4"/>
          </p15:clr>
        </p15:guide>
        <p15:guide id="10" orient="horz" pos="1094" userDrawn="1">
          <p15:clr>
            <a:srgbClr val="A4A3A4"/>
          </p15:clr>
        </p15:guide>
        <p15:guide id="11" pos="330" userDrawn="1">
          <p15:clr>
            <a:srgbClr val="A4A3A4"/>
          </p15:clr>
        </p15:guide>
        <p15:guide id="12" pos="3007" userDrawn="1">
          <p15:clr>
            <a:srgbClr val="A4A3A4"/>
          </p15:clr>
        </p15:guide>
        <p15:guide id="13" pos="3233" userDrawn="1">
          <p15:clr>
            <a:srgbClr val="A4A3A4"/>
          </p15:clr>
        </p15:guide>
        <p15:guide id="14" pos="5955" userDrawn="1">
          <p15:clr>
            <a:srgbClr val="A4A3A4"/>
          </p15:clr>
        </p15:guide>
        <p15:guide id="15" orient="horz" pos="2568" userDrawn="1">
          <p15:clr>
            <a:srgbClr val="A4A3A4"/>
          </p15:clr>
        </p15:guide>
        <p15:guide id="16" orient="horz" pos="254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정재훈님/5GX Infra혁신팀" initials="정I" lastIdx="2" clrIdx="0">
    <p:extLst>
      <p:ext uri="{19B8F6BF-5375-455C-9EA6-DF929625EA0E}">
        <p15:presenceInfo xmlns:p15="http://schemas.microsoft.com/office/powerpoint/2012/main" userId="S::1107377@sktelecom.com::4bddac13-d140-415c-85f8-7d07efc4fe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FFFFFF"/>
    <a:srgbClr val="222A35"/>
    <a:srgbClr val="E6E6E6"/>
    <a:srgbClr val="0099FF"/>
    <a:srgbClr val="00A0DD"/>
    <a:srgbClr val="E41E37"/>
    <a:srgbClr val="002060"/>
    <a:srgbClr val="0000FF"/>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D0BBAA-B43F-47D8-947C-A3D40E97F96A}" v="88" dt="2025-02-27T07:45:32.567"/>
  </p1510:revLst>
</p1510:revInfo>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밝은 스타일 1 - 강조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93D81CF-94F2-401A-BA57-92F5A7B2D0C5}" styleName="보통 스타일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보통 스타일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6" d="100"/>
          <a:sy n="66" d="100"/>
        </p:scale>
        <p:origin x="461" y="58"/>
      </p:cViewPr>
      <p:guideLst>
        <p:guide orient="horz" pos="663"/>
        <p:guide pos="6091"/>
        <p:guide pos="466"/>
        <p:guide orient="horz" pos="3226"/>
        <p:guide pos="3143"/>
        <p:guide orient="horz" pos="4065"/>
        <p:guide pos="5842"/>
        <p:guide orient="horz" pos="1094"/>
        <p:guide pos="330"/>
        <p:guide pos="3007"/>
        <p:guide pos="3233"/>
        <p:guide pos="5955"/>
        <p:guide orient="horz" pos="2568"/>
        <p:guide orient="horz" pos="2546"/>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8456179F-C6AE-440A-84F8-F09226076AC7}" type="datetimeFigureOut">
              <a:rPr lang="ko-KR" altLang="en-US" smtClean="0"/>
              <a:t>2025-05-30</a:t>
            </a:fld>
            <a:endParaRPr lang="ko-KR" altLang="en-US"/>
          </a:p>
        </p:txBody>
      </p:sp>
      <p:sp>
        <p:nvSpPr>
          <p:cNvPr id="4" name="슬라이드 이미지 개체 틀 3"/>
          <p:cNvSpPr>
            <a:spLocks noGrp="1" noRot="1" noChangeAspect="1"/>
          </p:cNvSpPr>
          <p:nvPr>
            <p:ph type="sldImg" idx="2"/>
          </p:nvPr>
        </p:nvSpPr>
        <p:spPr>
          <a:xfrm>
            <a:off x="712788" y="746125"/>
            <a:ext cx="5380037"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40924852-15E8-48BD-97D9-9BF086E52AB7}" type="slidenum">
              <a:rPr lang="ko-KR" altLang="en-US" smtClean="0"/>
              <a:t>‹#›</a:t>
            </a:fld>
            <a:endParaRPr lang="ko-KR" altLang="en-US"/>
          </a:p>
        </p:txBody>
      </p:sp>
    </p:spTree>
    <p:extLst>
      <p:ext uri="{BB962C8B-B14F-4D97-AF65-F5344CB8AC3E}">
        <p14:creationId xmlns:p14="http://schemas.microsoft.com/office/powerpoint/2010/main" val="143069868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fld id="{40924852-15E8-48BD-97D9-9BF086E52AB7}" type="slidenum">
              <a:rPr lang="ko-KR" altLang="en-US" smtClean="0"/>
              <a:t>0</a:t>
            </a:fld>
            <a:endParaRPr lang="ko-KR" altLang="en-US"/>
          </a:p>
        </p:txBody>
      </p:sp>
    </p:spTree>
    <p:extLst>
      <p:ext uri="{BB962C8B-B14F-4D97-AF65-F5344CB8AC3E}">
        <p14:creationId xmlns:p14="http://schemas.microsoft.com/office/powerpoint/2010/main" val="3280523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FE8A9-BFD6-5074-3F9C-D0CED1861CD5}"/>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7E79E218-6A8E-A243-FB1B-38B270892B13}"/>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E4A38E79-1B68-7D0A-E05D-C002CAA0C8BC}"/>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2177119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FE8A9-BFD6-5074-3F9C-D0CED1861CD5}"/>
            </a:ext>
          </a:extLst>
        </p:cNvPr>
        <p:cNvGrpSpPr/>
        <p:nvPr/>
      </p:nvGrpSpPr>
      <p:grpSpPr>
        <a:xfrm>
          <a:off x="0" y="0"/>
          <a:ext cx="0" cy="0"/>
          <a:chOff x="0" y="0"/>
          <a:chExt cx="0" cy="0"/>
        </a:xfrm>
      </p:grpSpPr>
      <p:sp>
        <p:nvSpPr>
          <p:cNvPr id="2" name="슬라이드 이미지 개체 틀 1">
            <a:extLst>
              <a:ext uri="{FF2B5EF4-FFF2-40B4-BE49-F238E27FC236}">
                <a16:creationId xmlns:a16="http://schemas.microsoft.com/office/drawing/2014/main" id="{7E79E218-6A8E-A243-FB1B-38B270892B13}"/>
              </a:ext>
            </a:extLst>
          </p:cNvPr>
          <p:cNvSpPr>
            <a:spLocks noGrp="1" noRot="1" noChangeAspect="1"/>
          </p:cNvSpPr>
          <p:nvPr>
            <p:ph type="sldImg"/>
          </p:nvPr>
        </p:nvSpPr>
        <p:spPr/>
      </p:sp>
      <p:sp>
        <p:nvSpPr>
          <p:cNvPr id="3" name="슬라이드 노트 개체 틀 2">
            <a:extLst>
              <a:ext uri="{FF2B5EF4-FFF2-40B4-BE49-F238E27FC236}">
                <a16:creationId xmlns:a16="http://schemas.microsoft.com/office/drawing/2014/main" id="{E4A38E79-1B68-7D0A-E05D-C002CAA0C8BC}"/>
              </a:ext>
            </a:extLst>
          </p:cNvPr>
          <p:cNvSpPr>
            <a:spLocks noGrp="1"/>
          </p:cNvSpPr>
          <p:nvPr>
            <p:ph type="body" idx="1"/>
          </p:nvPr>
        </p:nvSpPr>
        <p:spPr/>
        <p:txBody>
          <a:bodyPr/>
          <a:lstStyle/>
          <a:p>
            <a:endParaRPr lang="en-US" altLang="ko-KR" b="1"/>
          </a:p>
        </p:txBody>
      </p:sp>
    </p:spTree>
    <p:extLst>
      <p:ext uri="{BB962C8B-B14F-4D97-AF65-F5344CB8AC3E}">
        <p14:creationId xmlns:p14="http://schemas.microsoft.com/office/powerpoint/2010/main" val="1710680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7804187-B881-4E75-AA35-D24621761894}"/>
              </a:ext>
            </a:extLst>
          </p:cNvPr>
          <p:cNvSpPr>
            <a:spLocks noGrp="1"/>
          </p:cNvSpPr>
          <p:nvPr>
            <p:ph type="ctrTitle"/>
          </p:nvPr>
        </p:nvSpPr>
        <p:spPr>
          <a:xfrm>
            <a:off x="1238250" y="1122363"/>
            <a:ext cx="74295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663CBC3C-06F0-4F58-88A8-49D147D26B2F}"/>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B810845-572C-4F7B-BF94-6CE71F3CCB4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3A81EC8B-AE91-405E-8361-055D3D25436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D1E534B0-5FC3-4DCA-A038-E16B4922348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3063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049A705-B882-48D8-BC6E-DDD24A03366F}"/>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633C87A0-86F9-46FA-A3FD-A7605EBB212F}"/>
              </a:ext>
            </a:extLst>
          </p:cNvPr>
          <p:cNvSpPr>
            <a:spLocks noGrp="1"/>
          </p:cNvSpPr>
          <p:nvPr>
            <p:ph type="body" orient="vert" idx="1"/>
          </p:nvPr>
        </p:nvSpPr>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7EFBB013-0C74-458B-B6B3-0C3FC09A7659}"/>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8A5D92AE-239F-45E1-9265-B6CAC65E66F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81CD0193-6957-4348-866A-6A276B30D01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12336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B15B2C86-916D-4DDC-AA24-567F7B98677B}"/>
              </a:ext>
            </a:extLst>
          </p:cNvPr>
          <p:cNvSpPr>
            <a:spLocks noGrp="1"/>
          </p:cNvSpPr>
          <p:nvPr>
            <p:ph type="title" orient="vert"/>
          </p:nvPr>
        </p:nvSpPr>
        <p:spPr>
          <a:xfrm>
            <a:off x="7089775" y="365125"/>
            <a:ext cx="2135188"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B6EC5736-DE98-4BDD-8F03-89CD6AFD7B01}"/>
              </a:ext>
            </a:extLst>
          </p:cNvPr>
          <p:cNvSpPr>
            <a:spLocks noGrp="1"/>
          </p:cNvSpPr>
          <p:nvPr>
            <p:ph type="body" orient="vert" idx="1"/>
          </p:nvPr>
        </p:nvSpPr>
        <p:spPr>
          <a:xfrm>
            <a:off x="681038" y="365125"/>
            <a:ext cx="6256337" cy="5811838"/>
          </a:xfrm>
        </p:spPr>
        <p:txBody>
          <a:bodyPr vert="eaVert"/>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489B74E0-6AD1-4F02-8BC2-20DCF68AE74C}"/>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C646CD6D-448F-41FB-826C-BC9655FC6270}"/>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004F24DD-52AB-492F-A466-3FDC02B3581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7937990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1C0D764D-CE69-4EAC-BC63-99C4450B66D9}"/>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647699" y="159217"/>
            <a:ext cx="8883445"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3" name="직사각형 2">
            <a:extLst>
              <a:ext uri="{FF2B5EF4-FFF2-40B4-BE49-F238E27FC236}">
                <a16:creationId xmlns:a16="http://schemas.microsoft.com/office/drawing/2014/main" id="{8E9C2F74-C1FD-437B-82CE-3F7E69AF0454}"/>
              </a:ext>
            </a:extLst>
          </p:cNvPr>
          <p:cNvSpPr/>
          <p:nvPr userDrawn="1"/>
        </p:nvSpPr>
        <p:spPr>
          <a:xfrm>
            <a:off x="320349" y="0"/>
            <a:ext cx="165683" cy="634314"/>
          </a:xfrm>
          <a:prstGeom prst="rect">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486031" y="875732"/>
            <a:ext cx="8950069" cy="799456"/>
          </a:xfrm>
          <a:prstGeom prst="rect">
            <a:avLst/>
          </a:prstGeom>
          <a:solidFill>
            <a:schemeClr val="bg2"/>
          </a:solidFill>
        </p:spPr>
        <p:txBody>
          <a:bodyPr>
            <a:normAutofit/>
          </a:bodyPr>
          <a:lstStyle>
            <a:lvl1pPr marL="0" indent="0">
              <a:buNone/>
              <a:defRPr sz="16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5EE5F454-0998-447C-AE81-FF94CA81B111}"/>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605049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제목(왼쪽정렬)">
    <p:spTree>
      <p:nvGrpSpPr>
        <p:cNvPr id="1" name=""/>
        <p:cNvGrpSpPr/>
        <p:nvPr/>
      </p:nvGrpSpPr>
      <p:grpSpPr>
        <a:xfrm>
          <a:off x="0" y="0"/>
          <a:ext cx="0" cy="0"/>
          <a:chOff x="0" y="0"/>
          <a:chExt cx="0" cy="0"/>
        </a:xfrm>
      </p:grpSpPr>
      <p:sp>
        <p:nvSpPr>
          <p:cNvPr id="6" name="직사각형 5">
            <a:extLst>
              <a:ext uri="{FF2B5EF4-FFF2-40B4-BE49-F238E27FC236}">
                <a16:creationId xmlns:a16="http://schemas.microsoft.com/office/drawing/2014/main" id="{4D3671D0-B8A3-4585-8852-FF842F753BD2}"/>
              </a:ext>
            </a:extLst>
          </p:cNvPr>
          <p:cNvSpPr/>
          <p:nvPr userDrawn="1"/>
        </p:nvSpPr>
        <p:spPr>
          <a:xfrm>
            <a:off x="1" y="0"/>
            <a:ext cx="9906000" cy="727364"/>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 name="제목 1"/>
          <p:cNvSpPr>
            <a:spLocks noGrp="1"/>
          </p:cNvSpPr>
          <p:nvPr>
            <p:ph type="title"/>
          </p:nvPr>
        </p:nvSpPr>
        <p:spPr>
          <a:xfrm>
            <a:off x="561145" y="141288"/>
            <a:ext cx="8970000" cy="479556"/>
          </a:xfrm>
          <a:prstGeom prst="rect">
            <a:avLst/>
          </a:prstGeom>
        </p:spPr>
        <p:txBody>
          <a:bodyPr lIns="0" tIns="0" rIns="0" bIns="0" anchor="ctr">
            <a:noAutofit/>
          </a:bodyPr>
          <a:lstStyle>
            <a:lvl1pPr>
              <a:defRPr sz="2400" spc="-65" baseline="0">
                <a:ln w="3175">
                  <a:solidFill>
                    <a:schemeClr val="tx1">
                      <a:lumMod val="50000"/>
                      <a:lumOff val="50000"/>
                      <a:alpha val="30000"/>
                    </a:schemeClr>
                  </a:solidFill>
                </a:ln>
                <a:latin typeface="맑은 고딕" panose="020B0503020000020004" pitchFamily="50" charset="-127"/>
                <a:ea typeface="맑은 고딕" panose="020B0503020000020004" pitchFamily="50" charset="-127"/>
              </a:defRPr>
            </a:lvl1pPr>
          </a:lstStyle>
          <a:p>
            <a:r>
              <a:rPr lang="ko-KR" altLang="en-US"/>
              <a:t>마스터 제목 스타일 편집</a:t>
            </a:r>
          </a:p>
        </p:txBody>
      </p:sp>
      <p:sp>
        <p:nvSpPr>
          <p:cNvPr id="5" name="텍스트 개체 틀 4">
            <a:extLst>
              <a:ext uri="{FF2B5EF4-FFF2-40B4-BE49-F238E27FC236}">
                <a16:creationId xmlns:a16="http://schemas.microsoft.com/office/drawing/2014/main" id="{12A9F07E-E525-4C78-B41E-9DD04DAF6C66}"/>
              </a:ext>
            </a:extLst>
          </p:cNvPr>
          <p:cNvSpPr>
            <a:spLocks noGrp="1"/>
          </p:cNvSpPr>
          <p:nvPr>
            <p:ph type="body" sz="quarter" idx="10"/>
          </p:nvPr>
        </p:nvSpPr>
        <p:spPr>
          <a:xfrm>
            <a:off x="361539" y="839874"/>
            <a:ext cx="9210796" cy="799456"/>
          </a:xfrm>
          <a:prstGeom prst="rect">
            <a:avLst/>
          </a:prstGeom>
        </p:spPr>
        <p:txBody>
          <a:bodyPr/>
          <a:lstStyle>
            <a:lvl1pPr marL="0" indent="0">
              <a:buNone/>
              <a:defRPr sz="1800"/>
            </a:lvl1pPr>
            <a:lvl2pPr marL="371810" indent="0">
              <a:buNone/>
              <a:defRPr/>
            </a:lvl2pPr>
          </a:lstStyle>
          <a:p>
            <a:pPr lvl="0"/>
            <a:r>
              <a:rPr lang="ko-KR" altLang="en-US"/>
              <a:t>마스터 텍스트 스타일을 편집하려면 클릭</a:t>
            </a:r>
          </a:p>
        </p:txBody>
      </p:sp>
      <p:sp>
        <p:nvSpPr>
          <p:cNvPr id="7" name="슬라이드 번호 개체 틀 5">
            <a:extLst>
              <a:ext uri="{FF2B5EF4-FFF2-40B4-BE49-F238E27FC236}">
                <a16:creationId xmlns:a16="http://schemas.microsoft.com/office/drawing/2014/main" id="{292BB779-6362-4A8D-8881-AE3CAD073F38}"/>
              </a:ext>
            </a:extLst>
          </p:cNvPr>
          <p:cNvSpPr>
            <a:spLocks noGrp="1"/>
          </p:cNvSpPr>
          <p:nvPr>
            <p:ph type="sldNum" sz="quarter" idx="12"/>
          </p:nvPr>
        </p:nvSpPr>
        <p:spPr>
          <a:xfrm>
            <a:off x="3838575" y="6493510"/>
            <a:ext cx="2228850" cy="365125"/>
          </a:xfrm>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18668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9D08804-7DA6-4924-8D0E-FA47978F5126}"/>
              </a:ext>
            </a:extLst>
          </p:cNvPr>
          <p:cNvSpPr>
            <a:spLocks noGrp="1"/>
          </p:cNvSpPr>
          <p:nvPr>
            <p:ph type="ctrTitle"/>
          </p:nvPr>
        </p:nvSpPr>
        <p:spPr>
          <a:xfrm>
            <a:off x="1238250" y="1122363"/>
            <a:ext cx="7429500" cy="2387600"/>
          </a:xfrm>
        </p:spPr>
        <p:txBody>
          <a:bodyPr anchor="b"/>
          <a:lstStyle>
            <a:lvl1pPr algn="ctr">
              <a:defRPr sz="4875"/>
            </a:lvl1pPr>
          </a:lstStyle>
          <a:p>
            <a:r>
              <a:rPr lang="ko-KR" altLang="en-US"/>
              <a:t>마스터 제목 스타일 편집</a:t>
            </a:r>
          </a:p>
        </p:txBody>
      </p:sp>
      <p:sp>
        <p:nvSpPr>
          <p:cNvPr id="3" name="부제목 2">
            <a:extLst>
              <a:ext uri="{FF2B5EF4-FFF2-40B4-BE49-F238E27FC236}">
                <a16:creationId xmlns:a16="http://schemas.microsoft.com/office/drawing/2014/main" id="{F4827681-5033-482D-A2C8-B876E6684B20}"/>
              </a:ext>
            </a:extLst>
          </p:cNvPr>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F00CDA58-B07B-47FC-B421-7E1676894AF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06BA328-8E5F-4314-B3E5-10BA1462B31D}"/>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5C26E57-8FE2-4217-8856-C849D0CCDF7B}"/>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5986190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9A00F5D-D07B-4207-A437-77E01C5D7C02}"/>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9F509CB-C05E-427A-880A-C0CEF8EAA5EB}"/>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FB63FC9-D9A3-46FB-9239-D8C722DC2066}"/>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FC385FE-8DF6-4BEC-BCD7-A51BD96CFA14}"/>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97B6E860-CD61-4393-9054-CCDEE5EE7DD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62655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8676784C-3ED0-45E1-BCDD-0B37A3CC6FDF}"/>
              </a:ext>
            </a:extLst>
          </p:cNvPr>
          <p:cNvSpPr>
            <a:spLocks noGrp="1"/>
          </p:cNvSpPr>
          <p:nvPr>
            <p:ph type="title"/>
          </p:nvPr>
        </p:nvSpPr>
        <p:spPr>
          <a:xfrm>
            <a:off x="675878" y="1709739"/>
            <a:ext cx="8543925" cy="2852737"/>
          </a:xfrm>
        </p:spPr>
        <p:txBody>
          <a:bodyPr anchor="b"/>
          <a:lstStyle>
            <a:lvl1pPr>
              <a:defRPr sz="4875"/>
            </a:lvl1pPr>
          </a:lstStyle>
          <a:p>
            <a:r>
              <a:rPr lang="ko-KR" altLang="en-US"/>
              <a:t>마스터 제목 스타일 편집</a:t>
            </a:r>
          </a:p>
        </p:txBody>
      </p:sp>
      <p:sp>
        <p:nvSpPr>
          <p:cNvPr id="3" name="텍스트 개체 틀 2">
            <a:extLst>
              <a:ext uri="{FF2B5EF4-FFF2-40B4-BE49-F238E27FC236}">
                <a16:creationId xmlns:a16="http://schemas.microsoft.com/office/drawing/2014/main" id="{B4DEB4B8-F3F1-4B26-BD99-F2B32B773672}"/>
              </a:ext>
            </a:extLst>
          </p:cNvPr>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E38EBB56-90D6-40D0-A7E1-AA02CDF5D2D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7E1956D5-20FC-45A4-A43D-90929F5F51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E87DDC7A-AE81-443A-ACAE-A074F8B30A58}"/>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946047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9CFC60-F95A-48FF-86DA-A9C89C73ADBA}"/>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6DAA315-4374-462E-A7FC-225E4CA7D49C}"/>
              </a:ext>
            </a:extLst>
          </p:cNvPr>
          <p:cNvSpPr>
            <a:spLocks noGrp="1"/>
          </p:cNvSpPr>
          <p:nvPr>
            <p:ph sz="half" idx="1"/>
          </p:nvPr>
        </p:nvSpPr>
        <p:spPr>
          <a:xfrm>
            <a:off x="681038"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83DE8C6A-FBC3-4B5A-8841-BA15A90E3837}"/>
              </a:ext>
            </a:extLst>
          </p:cNvPr>
          <p:cNvSpPr>
            <a:spLocks noGrp="1"/>
          </p:cNvSpPr>
          <p:nvPr>
            <p:ph sz="half" idx="2"/>
          </p:nvPr>
        </p:nvSpPr>
        <p:spPr>
          <a:xfrm>
            <a:off x="5014913" y="1825625"/>
            <a:ext cx="421005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9C2D874D-7986-49C6-BDDA-864A9DABAE4D}"/>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A5F8E201-EBAB-49C6-B5EC-EFAA4E34CE1E}"/>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598E2AA6-506E-4CE7-8A02-A95897CF0CF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8096067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3B81A20-6743-411A-AAB0-1EA5F304A81F}"/>
              </a:ext>
            </a:extLst>
          </p:cNvPr>
          <p:cNvSpPr>
            <a:spLocks noGrp="1"/>
          </p:cNvSpPr>
          <p:nvPr>
            <p:ph type="title"/>
          </p:nvPr>
        </p:nvSpPr>
        <p:spPr>
          <a:xfrm>
            <a:off x="682328" y="365126"/>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521960AE-273D-4260-ACF6-3A627C55CE9E}"/>
              </a:ext>
            </a:extLst>
          </p:cNvPr>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D255FFBA-EEB1-43C3-B4BD-2DFB415F9D01}"/>
              </a:ext>
            </a:extLst>
          </p:cNvPr>
          <p:cNvSpPr>
            <a:spLocks noGrp="1"/>
          </p:cNvSpPr>
          <p:nvPr>
            <p:ph sz="half" idx="2"/>
          </p:nvPr>
        </p:nvSpPr>
        <p:spPr>
          <a:xfrm>
            <a:off x="682328" y="2505075"/>
            <a:ext cx="4190702"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3CC70983-9DDA-4712-859F-6FC4ED5B96EB}"/>
              </a:ext>
            </a:extLst>
          </p:cNvPr>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F5B6258A-7905-496B-A977-F3CDE207D863}"/>
              </a:ext>
            </a:extLst>
          </p:cNvPr>
          <p:cNvSpPr>
            <a:spLocks noGrp="1"/>
          </p:cNvSpPr>
          <p:nvPr>
            <p:ph sz="quarter" idx="4"/>
          </p:nvPr>
        </p:nvSpPr>
        <p:spPr>
          <a:xfrm>
            <a:off x="5014913" y="2505075"/>
            <a:ext cx="4211340"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45B99B92-0A21-49BF-9E23-0A70B142253E}"/>
              </a:ext>
            </a:extLst>
          </p:cNvPr>
          <p:cNvSpPr>
            <a:spLocks noGrp="1"/>
          </p:cNvSpPr>
          <p:nvPr>
            <p:ph type="dt" sz="half" idx="10"/>
          </p:nvPr>
        </p:nvSpPr>
        <p:spPr/>
        <p:txBody>
          <a:bodyPr/>
          <a:lstStyle/>
          <a:p>
            <a:endParaRPr lang="ko-KR" altLang="en-US"/>
          </a:p>
        </p:txBody>
      </p:sp>
      <p:sp>
        <p:nvSpPr>
          <p:cNvPr id="8" name="바닥글 개체 틀 7">
            <a:extLst>
              <a:ext uri="{FF2B5EF4-FFF2-40B4-BE49-F238E27FC236}">
                <a16:creationId xmlns:a16="http://schemas.microsoft.com/office/drawing/2014/main" id="{0EC02B98-A1FC-4F29-A8E8-19D72A8D19AD}"/>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241E1989-D5F9-42E2-B9B3-C8100FC65FB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3819996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1A7EEEB-73BB-400C-8A51-D8D22EB9159F}"/>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43FED8F-89DF-4C6B-837A-3C7C9261F599}"/>
              </a:ext>
            </a:extLst>
          </p:cNvPr>
          <p:cNvSpPr>
            <a:spLocks noGrp="1"/>
          </p:cNvSpPr>
          <p:nvPr>
            <p:ph type="dt" sz="half" idx="10"/>
          </p:nvPr>
        </p:nvSpPr>
        <p:spPr/>
        <p:txBody>
          <a:bodyPr/>
          <a:lstStyle/>
          <a:p>
            <a:endParaRPr lang="ko-KR" altLang="en-US"/>
          </a:p>
        </p:txBody>
      </p:sp>
      <p:sp>
        <p:nvSpPr>
          <p:cNvPr id="4" name="바닥글 개체 틀 3">
            <a:extLst>
              <a:ext uri="{FF2B5EF4-FFF2-40B4-BE49-F238E27FC236}">
                <a16:creationId xmlns:a16="http://schemas.microsoft.com/office/drawing/2014/main" id="{BFCB627E-8490-4222-AFE9-C35D857B11EE}"/>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4BEF9C46-BA7A-4332-B601-35FFD338C37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9891911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BDB764-029F-4283-A294-5F5BEE2846EE}"/>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18F5FDA1-97AA-4A1B-B527-EE98DDC7CEA6}"/>
              </a:ext>
            </a:extLst>
          </p:cNvPr>
          <p:cNvSpPr>
            <a:spLocks noGrp="1"/>
          </p:cNvSpPr>
          <p:nvPr>
            <p:ph idx="1"/>
          </p:nvPr>
        </p:nvSpPr>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a:extLst>
              <a:ext uri="{FF2B5EF4-FFF2-40B4-BE49-F238E27FC236}">
                <a16:creationId xmlns:a16="http://schemas.microsoft.com/office/drawing/2014/main" id="{8C5A1D5F-BFD7-400C-BF93-9EC080546CF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AAAD2F01-A4A7-4564-887E-3B4F07D255A8}"/>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102096C8-E28F-4BFE-9CA1-EB68261F756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1740684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DDBE8B7-EAD0-4989-A9FE-5685212D1499}"/>
              </a:ext>
            </a:extLst>
          </p:cNvPr>
          <p:cNvSpPr>
            <a:spLocks noGrp="1"/>
          </p:cNvSpPr>
          <p:nvPr>
            <p:ph type="dt" sz="half" idx="10"/>
          </p:nvPr>
        </p:nvSpPr>
        <p:spPr/>
        <p:txBody>
          <a:bodyPr/>
          <a:lstStyle/>
          <a:p>
            <a:endParaRPr lang="ko-KR" altLang="en-US"/>
          </a:p>
        </p:txBody>
      </p:sp>
      <p:sp>
        <p:nvSpPr>
          <p:cNvPr id="3" name="바닥글 개체 틀 2">
            <a:extLst>
              <a:ext uri="{FF2B5EF4-FFF2-40B4-BE49-F238E27FC236}">
                <a16:creationId xmlns:a16="http://schemas.microsoft.com/office/drawing/2014/main" id="{C6971540-E97A-4003-9724-D0B60CE42FED}"/>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98301192-B9C0-4A6C-9DBA-1FB4CEC63DC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pic>
        <p:nvPicPr>
          <p:cNvPr id="6" name="그림 5">
            <a:extLst>
              <a:ext uri="{FF2B5EF4-FFF2-40B4-BE49-F238E27FC236}">
                <a16:creationId xmlns:a16="http://schemas.microsoft.com/office/drawing/2014/main" id="{60F54ECA-841C-DF8D-895C-BBCF5E272E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81352" y="6392420"/>
            <a:ext cx="1124648" cy="465580"/>
          </a:xfrm>
          <a:prstGeom prst="rect">
            <a:avLst/>
          </a:prstGeom>
        </p:spPr>
      </p:pic>
    </p:spTree>
    <p:extLst>
      <p:ext uri="{BB962C8B-B14F-4D97-AF65-F5344CB8AC3E}">
        <p14:creationId xmlns:p14="http://schemas.microsoft.com/office/powerpoint/2010/main" val="31335215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F76E5EE-6CCC-4AFD-9149-CA4578106391}"/>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내용 개체 틀 2">
            <a:extLst>
              <a:ext uri="{FF2B5EF4-FFF2-40B4-BE49-F238E27FC236}">
                <a16:creationId xmlns:a16="http://schemas.microsoft.com/office/drawing/2014/main" id="{B047ABAD-6DC7-47F9-AD64-E892837BFEA3}"/>
              </a:ext>
            </a:extLst>
          </p:cNvPr>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BA52621C-AA8B-4A2B-899A-999E38D6E64A}"/>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89012EC-DEAE-4E93-B4FE-93A77A2A9ADF}"/>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7403116A-92E2-4D8B-AE47-EC1A94C8B459}"/>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2B60C8C0-0906-49D2-85DA-3CD59D2F416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213432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EE449ED-4290-402F-B2B4-F0D2234F8F12}"/>
              </a:ext>
            </a:extLst>
          </p:cNvPr>
          <p:cNvSpPr>
            <a:spLocks noGrp="1"/>
          </p:cNvSpPr>
          <p:nvPr>
            <p:ph type="title"/>
          </p:nvPr>
        </p:nvSpPr>
        <p:spPr>
          <a:xfrm>
            <a:off x="682328" y="457200"/>
            <a:ext cx="3194943" cy="1600200"/>
          </a:xfrm>
        </p:spPr>
        <p:txBody>
          <a:bodyPr anchor="b"/>
          <a:lstStyle>
            <a:lvl1pPr>
              <a:defRPr sz="2600"/>
            </a:lvl1pPr>
          </a:lstStyle>
          <a:p>
            <a:r>
              <a:rPr lang="ko-KR" altLang="en-US"/>
              <a:t>마스터 제목 스타일 편집</a:t>
            </a:r>
          </a:p>
        </p:txBody>
      </p:sp>
      <p:sp>
        <p:nvSpPr>
          <p:cNvPr id="3" name="그림 개체 틀 2">
            <a:extLst>
              <a:ext uri="{FF2B5EF4-FFF2-40B4-BE49-F238E27FC236}">
                <a16:creationId xmlns:a16="http://schemas.microsoft.com/office/drawing/2014/main" id="{60FEE1F9-0C76-4E46-B920-66571865EA6F}"/>
              </a:ext>
            </a:extLst>
          </p:cNvPr>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ko-KR" altLang="en-US"/>
          </a:p>
        </p:txBody>
      </p:sp>
      <p:sp>
        <p:nvSpPr>
          <p:cNvPr id="4" name="텍스트 개체 틀 3">
            <a:extLst>
              <a:ext uri="{FF2B5EF4-FFF2-40B4-BE49-F238E27FC236}">
                <a16:creationId xmlns:a16="http://schemas.microsoft.com/office/drawing/2014/main" id="{FFBDEBD7-9BD8-4472-A717-067720563EBC}"/>
              </a:ext>
            </a:extLst>
          </p:cNvPr>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A6A140AC-07CE-45CD-8383-D6F2AA71BA21}"/>
              </a:ext>
            </a:extLst>
          </p:cNvPr>
          <p:cNvSpPr>
            <a:spLocks noGrp="1"/>
          </p:cNvSpPr>
          <p:nvPr>
            <p:ph type="dt" sz="half" idx="10"/>
          </p:nvPr>
        </p:nvSpPr>
        <p:spPr/>
        <p:txBody>
          <a:bodyPr/>
          <a:lstStyle/>
          <a:p>
            <a:endParaRPr lang="ko-KR" altLang="en-US"/>
          </a:p>
        </p:txBody>
      </p:sp>
      <p:sp>
        <p:nvSpPr>
          <p:cNvPr id="6" name="바닥글 개체 틀 5">
            <a:extLst>
              <a:ext uri="{FF2B5EF4-FFF2-40B4-BE49-F238E27FC236}">
                <a16:creationId xmlns:a16="http://schemas.microsoft.com/office/drawing/2014/main" id="{80806498-131A-4812-94B9-F468EE20E83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02BFEE53-8232-486D-9A3F-7AF77250CE3D}"/>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455115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73C0CE8-170C-4615-A06E-B6F96AB28658}"/>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54B9D97F-0D36-4AB1-BDB3-A7FDA8359360}"/>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6F19ED2B-7259-4759-933B-CCC3B9E26169}"/>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FE9FA740-3787-49E9-8533-6728068512EF}"/>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2CD00D3-AA20-4697-A30B-8424C9210E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25025312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56A875C4-CDCF-4DA2-B55D-9C2F180D0E3F}"/>
              </a:ext>
            </a:extLst>
          </p:cNvPr>
          <p:cNvSpPr>
            <a:spLocks noGrp="1"/>
          </p:cNvSpPr>
          <p:nvPr>
            <p:ph type="title" orient="vert"/>
          </p:nvPr>
        </p:nvSpPr>
        <p:spPr>
          <a:xfrm>
            <a:off x="7088981" y="365125"/>
            <a:ext cx="2135981"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27095A19-42B2-45A8-9A15-AE0C034ACA5D}"/>
              </a:ext>
            </a:extLst>
          </p:cNvPr>
          <p:cNvSpPr>
            <a:spLocks noGrp="1"/>
          </p:cNvSpPr>
          <p:nvPr>
            <p:ph type="body" orient="vert" idx="1"/>
          </p:nvPr>
        </p:nvSpPr>
        <p:spPr>
          <a:xfrm>
            <a:off x="681037" y="365125"/>
            <a:ext cx="6284119"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CD936A84-B5B6-467F-9CBB-A8B248123F42}"/>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25A59B66-3471-408E-A225-251568669807}"/>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F32A4673-1B4C-47BE-B0DA-FCEF339B2A5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638713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제목 및 내용">
    <p:spTree>
      <p:nvGrpSpPr>
        <p:cNvPr id="1" name=""/>
        <p:cNvGrpSpPr/>
        <p:nvPr/>
      </p:nvGrpSpPr>
      <p:grpSpPr>
        <a:xfrm>
          <a:off x="0" y="0"/>
          <a:ext cx="0" cy="0"/>
          <a:chOff x="0" y="0"/>
          <a:chExt cx="0" cy="0"/>
        </a:xfrm>
      </p:grpSpPr>
      <p:sp>
        <p:nvSpPr>
          <p:cNvPr id="7" name="직사각형 6">
            <a:extLst>
              <a:ext uri="{FF2B5EF4-FFF2-40B4-BE49-F238E27FC236}">
                <a16:creationId xmlns:a16="http://schemas.microsoft.com/office/drawing/2014/main" id="{F66624D6-E0CB-4F82-87E2-44D5C1DBDDD8}"/>
              </a:ext>
            </a:extLst>
          </p:cNvPr>
          <p:cNvSpPr/>
          <p:nvPr userDrawn="1"/>
        </p:nvSpPr>
        <p:spPr>
          <a:xfrm>
            <a:off x="-1" y="536415"/>
            <a:ext cx="9906001" cy="180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Nova" panose="020B0504020202020204" pitchFamily="34" charset="0"/>
              <a:ea typeface="나눔스퀘어" panose="020B0600000101010101" pitchFamily="50" charset="-127"/>
            </a:endParaRPr>
          </a:p>
        </p:txBody>
      </p:sp>
      <p:sp>
        <p:nvSpPr>
          <p:cNvPr id="8" name="직사각형 7">
            <a:extLst>
              <a:ext uri="{FF2B5EF4-FFF2-40B4-BE49-F238E27FC236}">
                <a16:creationId xmlns:a16="http://schemas.microsoft.com/office/drawing/2014/main" id="{7CA3AB79-2144-4FA7-97AC-70779E014317}"/>
              </a:ext>
            </a:extLst>
          </p:cNvPr>
          <p:cNvSpPr/>
          <p:nvPr userDrawn="1"/>
        </p:nvSpPr>
        <p:spPr>
          <a:xfrm>
            <a:off x="-1" y="0"/>
            <a:ext cx="9906001" cy="59630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754">
              <a:solidFill>
                <a:prstClr val="white"/>
              </a:solidFill>
              <a:latin typeface="Arial" panose="020B0604020202020204" pitchFamily="34" charset="0"/>
              <a:ea typeface="나눔스퀘어" panose="020B0600000101010101" pitchFamily="50" charset="-127"/>
              <a:cs typeface="Arial" panose="020B0604020202020204" pitchFamily="34" charset="0"/>
            </a:endParaRPr>
          </a:p>
        </p:txBody>
      </p:sp>
      <p:sp>
        <p:nvSpPr>
          <p:cNvPr id="6" name="슬라이드 번호 개체 틀 2">
            <a:extLst>
              <a:ext uri="{FF2B5EF4-FFF2-40B4-BE49-F238E27FC236}">
                <a16:creationId xmlns:a16="http://schemas.microsoft.com/office/drawing/2014/main" id="{9E11CE88-50CE-4431-9387-71C38798AE63}"/>
              </a:ext>
            </a:extLst>
          </p:cNvPr>
          <p:cNvSpPr txBox="1">
            <a:spLocks/>
          </p:cNvSpPr>
          <p:nvPr userDrawn="1"/>
        </p:nvSpPr>
        <p:spPr>
          <a:xfrm>
            <a:off x="-116383" y="6583092"/>
            <a:ext cx="493863" cy="216000"/>
          </a:xfrm>
          <a:prstGeom prst="rect">
            <a:avLst/>
          </a:prstGeom>
        </p:spPr>
        <p:txBody>
          <a:bodyPr vert="horz" lIns="89094" tIns="44547" rIns="89094" bIns="44547" rtlCol="0" anchor="ctr"/>
          <a:lstStyle>
            <a:defPPr>
              <a:defRPr lang="ko-KR"/>
            </a:defPPr>
            <a:lvl1pPr marL="0" algn="l"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3AC34AA3-01D7-4AD7-B34B-D28A69592E25}" type="slidenum">
              <a:rPr lang="en-US" altLang="ko-KR" sz="1000" b="0" smtClean="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pPr algn="r"/>
              <a:t>‹#›</a:t>
            </a:fld>
            <a:endParaRPr lang="en-US" sz="1000" b="0">
              <a:solidFill>
                <a:schemeClr val="bg1">
                  <a:lumMod val="65000"/>
                </a:schemeClr>
              </a:solidFill>
              <a:latin typeface="Arial Nova" panose="020B05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A255B66F-8678-3CF0-B731-11631892FE8F}"/>
              </a:ext>
            </a:extLst>
          </p:cNvPr>
          <p:cNvSpPr txBox="1"/>
          <p:nvPr userDrawn="1"/>
        </p:nvSpPr>
        <p:spPr>
          <a:xfrm>
            <a:off x="377480" y="6561356"/>
            <a:ext cx="3128634" cy="259471"/>
          </a:xfrm>
          <a:prstGeom prst="rect">
            <a:avLst/>
          </a:prstGeom>
          <a:noFill/>
        </p:spPr>
        <p:txBody>
          <a:bodyPr wrap="none" lIns="104563" tIns="52281" rIns="104563" bIns="52281" rtlCol="0">
            <a:spAutoFit/>
          </a:bodyPr>
          <a:lstStyle/>
          <a:p>
            <a:pPr algn="l"/>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Copyright</a:t>
            </a:r>
            <a:r>
              <a:rPr lang="en-US" altLang="ko-KR" sz="1000" b="0" kern="1200">
                <a:solidFill>
                  <a:schemeClr val="bg1">
                    <a:lumMod val="65000"/>
                  </a:schemeClr>
                </a:solidFill>
                <a:latin typeface="맑은 고딕" panose="020B0503020000020004" pitchFamily="50" charset="-127"/>
                <a:ea typeface="맑은 고딕" panose="020B0503020000020004" pitchFamily="50" charset="-127"/>
                <a:cs typeface="Arial" panose="020B0604020202020204" pitchFamily="34" charset="0"/>
              </a:rPr>
              <a:t>ⓒ</a:t>
            </a:r>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 2025 SK Telecom. All Rights Reserved.</a:t>
            </a:r>
            <a:endParaRPr lang="ko-KR" altLang="en-US"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endParaRPr>
          </a:p>
        </p:txBody>
      </p:sp>
      <p:pic>
        <p:nvPicPr>
          <p:cNvPr id="2" name="그림 1">
            <a:extLst>
              <a:ext uri="{FF2B5EF4-FFF2-40B4-BE49-F238E27FC236}">
                <a16:creationId xmlns:a16="http://schemas.microsoft.com/office/drawing/2014/main" id="{F2AF6870-A845-6F82-BBB9-89AE136D54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81352" y="6392420"/>
            <a:ext cx="1124648" cy="465580"/>
          </a:xfrm>
          <a:prstGeom prst="rect">
            <a:avLst/>
          </a:prstGeom>
        </p:spPr>
      </p:pic>
    </p:spTree>
    <p:extLst>
      <p:ext uri="{BB962C8B-B14F-4D97-AF65-F5344CB8AC3E}">
        <p14:creationId xmlns:p14="http://schemas.microsoft.com/office/powerpoint/2010/main" val="12663640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7" name="슬라이드 번호 개체 틀 11">
            <a:extLst>
              <a:ext uri="{FF2B5EF4-FFF2-40B4-BE49-F238E27FC236}">
                <a16:creationId xmlns:a16="http://schemas.microsoft.com/office/drawing/2014/main" id="{0DB3C36B-D929-4F8A-A9C7-E6E2BE6C171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algn="r" defTabSz="914400" rtl="0" eaLnBrk="1" latinLnBrk="1" hangingPunct="1"/>
            <a:fld id="{B6395467-7356-42E7-9AD2-8193E67CFC91}" type="slidenum">
              <a:rPr lang="ko-KR" altLang="en-US" sz="1200" kern="1200" smtClean="0">
                <a:solidFill>
                  <a:schemeClr val="tx1">
                    <a:tint val="75000"/>
                  </a:schemeClr>
                </a:solidFill>
                <a:latin typeface="+mn-lt"/>
                <a:ea typeface="+mn-ea"/>
                <a:cs typeface="+mn-cs"/>
              </a:rPr>
              <a:pPr marL="0" algn="r" defTabSz="914400" rtl="0" eaLnBrk="1" latinLnBrk="1" hangingPunct="1"/>
              <a:t>‹#›</a:t>
            </a:fld>
            <a:endParaRPr lang="ko-KR" altLang="en-US" sz="1200" kern="1200">
              <a:solidFill>
                <a:schemeClr val="tx1">
                  <a:tint val="75000"/>
                </a:schemeClr>
              </a:solidFill>
              <a:latin typeface="+mn-lt"/>
              <a:ea typeface="+mn-ea"/>
              <a:cs typeface="+mn-cs"/>
            </a:endParaRPr>
          </a:p>
        </p:txBody>
      </p:sp>
      <p:sp>
        <p:nvSpPr>
          <p:cNvPr id="10" name="제목 9">
            <a:extLst>
              <a:ext uri="{FF2B5EF4-FFF2-40B4-BE49-F238E27FC236}">
                <a16:creationId xmlns:a16="http://schemas.microsoft.com/office/drawing/2014/main" id="{EDF74E63-5D40-4C1B-A741-B4A641B55D32}"/>
              </a:ext>
            </a:extLst>
          </p:cNvPr>
          <p:cNvSpPr>
            <a:spLocks noGrp="1"/>
          </p:cNvSpPr>
          <p:nvPr>
            <p:ph type="title" hasCustomPrompt="1"/>
          </p:nvPr>
        </p:nvSpPr>
        <p:spPr>
          <a:xfrm>
            <a:off x="262184" y="213736"/>
            <a:ext cx="9396166" cy="493119"/>
          </a:xfrm>
          <a:prstGeom prst="rect">
            <a:avLst/>
          </a:prstGeom>
        </p:spPr>
        <p:txBody>
          <a:bodyPr anchor="ctr" anchorCtr="0"/>
          <a:lstStyle>
            <a:lvl1pPr marL="0" algn="l" defTabSz="804834" rtl="0" eaLnBrk="1" latinLnBrk="1" hangingPunct="1">
              <a:lnSpc>
                <a:spcPct val="100000"/>
              </a:lnSpc>
              <a:spcBef>
                <a:spcPct val="0"/>
              </a:spcBef>
              <a:buNone/>
              <a:defRPr lang="ko-KR" altLang="en-US" sz="2800" kern="1200" dirty="0">
                <a:solidFill>
                  <a:schemeClr val="tx1"/>
                </a:solidFill>
                <a:latin typeface="+mj-lt"/>
                <a:ea typeface="+mj-ea"/>
                <a:cs typeface="+mj-cs"/>
              </a:defRPr>
            </a:lvl1pPr>
          </a:lstStyle>
          <a:p>
            <a:r>
              <a:rPr lang="en-US" altLang="ko-KR"/>
              <a:t>Title</a:t>
            </a:r>
            <a:endParaRPr lang="ko-KR" altLang="en-US"/>
          </a:p>
        </p:txBody>
      </p:sp>
      <p:sp>
        <p:nvSpPr>
          <p:cNvPr id="12" name="텍스트 개체 틀 11">
            <a:extLst>
              <a:ext uri="{FF2B5EF4-FFF2-40B4-BE49-F238E27FC236}">
                <a16:creationId xmlns:a16="http://schemas.microsoft.com/office/drawing/2014/main" id="{D13A58CD-29E3-4E91-BB4F-43E21FB354B8}"/>
              </a:ext>
            </a:extLst>
          </p:cNvPr>
          <p:cNvSpPr>
            <a:spLocks noGrp="1"/>
          </p:cNvSpPr>
          <p:nvPr>
            <p:ph type="body" sz="quarter" idx="12" hasCustomPrompt="1"/>
          </p:nvPr>
        </p:nvSpPr>
        <p:spPr>
          <a:xfrm>
            <a:off x="262185" y="888170"/>
            <a:ext cx="9396166" cy="5373858"/>
          </a:xfrm>
          <a:prstGeom prst="rect">
            <a:avLst/>
          </a:prstGeom>
        </p:spPr>
        <p:txBody>
          <a:bodyPr/>
          <a:lstStyle>
            <a:lvl1pPr marL="180000" indent="-360000">
              <a:lnSpc>
                <a:spcPct val="100000"/>
              </a:lnSpc>
              <a:spcBef>
                <a:spcPts val="1200"/>
              </a:spcBef>
              <a:spcAft>
                <a:spcPts val="600"/>
              </a:spcAft>
              <a:buFont typeface="나눔스퀘어 ExtraBold" panose="020B0600000101010101" pitchFamily="50" charset="-127"/>
              <a:buChar char="○"/>
              <a:defRPr sz="2000"/>
            </a:lvl1pPr>
            <a:lvl2pPr marL="540000" indent="-252000">
              <a:lnSpc>
                <a:spcPct val="100000"/>
              </a:lnSpc>
              <a:spcBef>
                <a:spcPts val="0"/>
              </a:spcBef>
              <a:spcAft>
                <a:spcPts val="600"/>
              </a:spcAft>
              <a:buFont typeface="Wingdings" panose="05000000000000000000" pitchFamily="2" charset="2"/>
              <a:buChar char="§"/>
              <a:defRPr sz="1600" b="0" baseline="0">
                <a:latin typeface="나눔스퀘어" panose="020B0600000101010101" pitchFamily="50" charset="-127"/>
                <a:ea typeface="나눔스퀘어" panose="020B0600000101010101" pitchFamily="50" charset="-127"/>
              </a:defRPr>
            </a:lvl2pPr>
            <a:lvl3pPr marL="792000" indent="-252000">
              <a:lnSpc>
                <a:spcPct val="100000"/>
              </a:lnSpc>
              <a:spcBef>
                <a:spcPts val="0"/>
              </a:spcBef>
              <a:spcAft>
                <a:spcPts val="600"/>
              </a:spcAft>
              <a:defRPr sz="1400" baseline="0">
                <a:latin typeface="나눔스퀘어" panose="020B0600000101010101" pitchFamily="50" charset="-127"/>
                <a:ea typeface="나눔스퀘어" panose="020B0600000101010101" pitchFamily="50" charset="-127"/>
              </a:defRPr>
            </a:lvl3pPr>
          </a:lstStyle>
          <a:p>
            <a:pPr lvl="0"/>
            <a:r>
              <a:rPr lang="en-US" altLang="ko-KR"/>
              <a:t>//</a:t>
            </a:r>
            <a:endParaRPr lang="ko-KR" altLang="en-US"/>
          </a:p>
          <a:p>
            <a:pPr lvl="1"/>
            <a:r>
              <a:rPr lang="en-US" altLang="ko-KR"/>
              <a:t>//</a:t>
            </a:r>
            <a:endParaRPr lang="ko-KR" altLang="en-US"/>
          </a:p>
          <a:p>
            <a:pPr lvl="2"/>
            <a:r>
              <a:rPr lang="en-US" altLang="ko-KR"/>
              <a:t>//</a:t>
            </a:r>
          </a:p>
          <a:p>
            <a:pPr lvl="0"/>
            <a:r>
              <a:rPr lang="en-US" altLang="ko-KR"/>
              <a:t>//</a:t>
            </a:r>
          </a:p>
          <a:p>
            <a:pPr lvl="1"/>
            <a:r>
              <a:rPr lang="en-US" altLang="ko-KR"/>
              <a:t>//</a:t>
            </a:r>
          </a:p>
          <a:p>
            <a:pPr lvl="2"/>
            <a:r>
              <a:rPr lang="en-US" altLang="ko-KR"/>
              <a:t>//</a:t>
            </a:r>
            <a:endParaRPr lang="ko-KR" altLang="en-US"/>
          </a:p>
        </p:txBody>
      </p:sp>
      <p:sp>
        <p:nvSpPr>
          <p:cNvPr id="2" name="TextBox 1">
            <a:extLst>
              <a:ext uri="{FF2B5EF4-FFF2-40B4-BE49-F238E27FC236}">
                <a16:creationId xmlns:a16="http://schemas.microsoft.com/office/drawing/2014/main" id="{33B9B0EE-06E6-FEBA-3B59-C2EC75EA4085}"/>
              </a:ext>
            </a:extLst>
          </p:cNvPr>
          <p:cNvSpPr txBox="1"/>
          <p:nvPr userDrawn="1"/>
        </p:nvSpPr>
        <p:spPr>
          <a:xfrm>
            <a:off x="164120" y="6615543"/>
            <a:ext cx="3128634" cy="259471"/>
          </a:xfrm>
          <a:prstGeom prst="rect">
            <a:avLst/>
          </a:prstGeom>
          <a:noFill/>
        </p:spPr>
        <p:txBody>
          <a:bodyPr wrap="none" lIns="104563" tIns="52281" rIns="104563" bIns="52281" rtlCol="0">
            <a:spAutoFit/>
          </a:bodyPr>
          <a:lstStyle/>
          <a:p>
            <a:pPr algn="l"/>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Copyright</a:t>
            </a:r>
            <a:r>
              <a:rPr lang="en-US" altLang="ko-KR" sz="1000" b="0" kern="1200">
                <a:solidFill>
                  <a:schemeClr val="bg1">
                    <a:lumMod val="65000"/>
                  </a:schemeClr>
                </a:solidFill>
                <a:latin typeface="맑은 고딕" panose="020B0503020000020004" pitchFamily="50" charset="-127"/>
                <a:ea typeface="맑은 고딕" panose="020B0503020000020004" pitchFamily="50" charset="-127"/>
                <a:cs typeface="Arial" panose="020B0604020202020204" pitchFamily="34" charset="0"/>
              </a:rPr>
              <a:t>ⓒ</a:t>
            </a:r>
            <a:r>
              <a:rPr lang="en-US" altLang="ko-KR"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rPr>
              <a:t> 2025 SK Telecom. All Rights Reserved.</a:t>
            </a:r>
            <a:endParaRPr lang="ko-KR" altLang="en-US" sz="1000" b="0" kern="1200">
              <a:solidFill>
                <a:schemeClr val="bg1">
                  <a:lumMod val="65000"/>
                </a:schemeClr>
              </a:solidFill>
              <a:latin typeface="Arial Nova" panose="020B0504020202020204" pitchFamily="34" charset="0"/>
              <a:ea typeface="나눔스퀘어" panose="020B0600000101010101" pitchFamily="50" charset="-127"/>
              <a:cs typeface="Arial" panose="020B0604020202020204" pitchFamily="34" charset="0"/>
            </a:endParaRPr>
          </a:p>
        </p:txBody>
      </p:sp>
    </p:spTree>
    <p:extLst>
      <p:ext uri="{BB962C8B-B14F-4D97-AF65-F5344CB8AC3E}">
        <p14:creationId xmlns:p14="http://schemas.microsoft.com/office/powerpoint/2010/main" val="36204034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7" name="제목 6">
            <a:extLst>
              <a:ext uri="{FF2B5EF4-FFF2-40B4-BE49-F238E27FC236}">
                <a16:creationId xmlns:a16="http://schemas.microsoft.com/office/drawing/2014/main" id="{365E57D3-D07D-42C2-BBE5-317C13EA9B0F}"/>
              </a:ext>
            </a:extLst>
          </p:cNvPr>
          <p:cNvSpPr>
            <a:spLocks noGrp="1"/>
          </p:cNvSpPr>
          <p:nvPr>
            <p:ph type="title"/>
          </p:nvPr>
        </p:nvSpPr>
        <p:spPr>
          <a:xfrm>
            <a:off x="681037" y="2418196"/>
            <a:ext cx="8543925" cy="875722"/>
          </a:xfrm>
          <a:prstGeom prst="rect">
            <a:avLst/>
          </a:prstGeom>
        </p:spPr>
        <p:txBody>
          <a:bodyPr anchor="ctr" anchorCtr="0"/>
          <a:lstStyle>
            <a:lvl1pPr algn="ctr">
              <a:lnSpc>
                <a:spcPct val="100000"/>
              </a:lnSpc>
              <a:defRPr sz="4800"/>
            </a:lvl1pPr>
          </a:lstStyle>
          <a:p>
            <a:r>
              <a:rPr lang="ko-KR" altLang="en-US"/>
              <a:t>마스터 제목 스타일 편집</a:t>
            </a:r>
          </a:p>
        </p:txBody>
      </p:sp>
      <p:sp>
        <p:nvSpPr>
          <p:cNvPr id="9" name="텍스트 개체 틀 8">
            <a:extLst>
              <a:ext uri="{FF2B5EF4-FFF2-40B4-BE49-F238E27FC236}">
                <a16:creationId xmlns:a16="http://schemas.microsoft.com/office/drawing/2014/main" id="{FCA1D11F-AE3B-4CC3-95E7-DE4E54FC71B0}"/>
              </a:ext>
            </a:extLst>
          </p:cNvPr>
          <p:cNvSpPr>
            <a:spLocks noGrp="1"/>
          </p:cNvSpPr>
          <p:nvPr>
            <p:ph type="body" sz="quarter" idx="10"/>
          </p:nvPr>
        </p:nvSpPr>
        <p:spPr>
          <a:xfrm>
            <a:off x="1954834" y="3365296"/>
            <a:ext cx="5996329" cy="432518"/>
          </a:xfrm>
          <a:prstGeom prst="rect">
            <a:avLst/>
          </a:prstGeom>
        </p:spPr>
        <p:txBody>
          <a:bodyPr anchor="ctr" anchorCtr="0"/>
          <a:lstStyle>
            <a:lvl1pPr marL="0" indent="0" algn="ctr">
              <a:buNone/>
              <a:defRPr sz="2600" b="0">
                <a:latin typeface="나눔스퀘어 Bold" panose="020B0600000101010101" pitchFamily="50" charset="-127"/>
                <a:ea typeface="나눔스퀘어 Bold" panose="020B0600000101010101" pitchFamily="50" charset="-127"/>
              </a:defRPr>
            </a:lvl1pPr>
          </a:lstStyle>
          <a:p>
            <a:pPr lvl="0"/>
            <a:r>
              <a:rPr lang="ko-KR" altLang="en-US"/>
              <a:t>마스터 텍스트 스타일을 편집하려면 클릭</a:t>
            </a:r>
          </a:p>
        </p:txBody>
      </p:sp>
      <p:sp>
        <p:nvSpPr>
          <p:cNvPr id="12" name="텍스트 개체 틀 11">
            <a:extLst>
              <a:ext uri="{FF2B5EF4-FFF2-40B4-BE49-F238E27FC236}">
                <a16:creationId xmlns:a16="http://schemas.microsoft.com/office/drawing/2014/main" id="{596BEE6B-9F1E-4EF3-A6E0-6152E99F2822}"/>
              </a:ext>
            </a:extLst>
          </p:cNvPr>
          <p:cNvSpPr>
            <a:spLocks noGrp="1"/>
          </p:cNvSpPr>
          <p:nvPr>
            <p:ph type="body" sz="quarter" idx="11" hasCustomPrompt="1"/>
          </p:nvPr>
        </p:nvSpPr>
        <p:spPr>
          <a:xfrm>
            <a:off x="2340670" y="5707629"/>
            <a:ext cx="5224655" cy="698500"/>
          </a:xfrm>
          <a:prstGeom prst="rect">
            <a:avLst/>
          </a:prstGeom>
        </p:spPr>
        <p:txBody>
          <a:bodyPr/>
          <a:lstStyle>
            <a:lvl1pPr marL="0" indent="0" algn="ctr">
              <a:lnSpc>
                <a:spcPct val="100000"/>
              </a:lnSpc>
              <a:spcBef>
                <a:spcPts val="0"/>
              </a:spcBef>
              <a:buNone/>
              <a:defRPr sz="2000"/>
            </a:lvl1pPr>
            <a:lvl2pPr marL="402418" indent="0">
              <a:buNone/>
              <a:defRPr/>
            </a:lvl2pPr>
          </a:lstStyle>
          <a:p>
            <a:pPr lvl="0"/>
            <a:r>
              <a:rPr lang="ko-KR" altLang="en-US"/>
              <a:t>이름</a:t>
            </a:r>
            <a:endParaRPr lang="en-US" altLang="ko-KR"/>
          </a:p>
          <a:p>
            <a:pPr lvl="0"/>
            <a:r>
              <a:rPr lang="en-US" altLang="ko-KR"/>
              <a:t>////.//.//</a:t>
            </a:r>
          </a:p>
        </p:txBody>
      </p:sp>
    </p:spTree>
    <p:extLst>
      <p:ext uri="{BB962C8B-B14F-4D97-AF65-F5344CB8AC3E}">
        <p14:creationId xmlns:p14="http://schemas.microsoft.com/office/powerpoint/2010/main" val="2897985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E85BD61-C27C-4539-B6DA-791F3C96E200}"/>
              </a:ext>
            </a:extLst>
          </p:cNvPr>
          <p:cNvSpPr>
            <a:spLocks noGrp="1"/>
          </p:cNvSpPr>
          <p:nvPr>
            <p:ph type="title"/>
          </p:nvPr>
        </p:nvSpPr>
        <p:spPr>
          <a:xfrm>
            <a:off x="676275" y="1709738"/>
            <a:ext cx="8543925"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BDBE5705-14E0-4457-B772-2D0F288BEF74}"/>
              </a:ext>
            </a:extLst>
          </p:cNvPr>
          <p:cNvSpPr>
            <a:spLocks noGrp="1"/>
          </p:cNvSpPr>
          <p:nvPr>
            <p:ph type="body" idx="1"/>
          </p:nvPr>
        </p:nvSpPr>
        <p:spPr>
          <a:xfrm>
            <a:off x="676275" y="4589463"/>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 편집</a:t>
            </a:r>
          </a:p>
        </p:txBody>
      </p:sp>
      <p:sp>
        <p:nvSpPr>
          <p:cNvPr id="4" name="날짜 개체 틀 3">
            <a:extLst>
              <a:ext uri="{FF2B5EF4-FFF2-40B4-BE49-F238E27FC236}">
                <a16:creationId xmlns:a16="http://schemas.microsoft.com/office/drawing/2014/main" id="{D0AF5628-DAEA-4DB8-9302-C490E3020A6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5" name="바닥글 개체 틀 4">
            <a:extLst>
              <a:ext uri="{FF2B5EF4-FFF2-40B4-BE49-F238E27FC236}">
                <a16:creationId xmlns:a16="http://schemas.microsoft.com/office/drawing/2014/main" id="{248D08C9-2894-4E35-94C3-BAB8662952B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6" name="슬라이드 번호 개체 틀 5">
            <a:extLst>
              <a:ext uri="{FF2B5EF4-FFF2-40B4-BE49-F238E27FC236}">
                <a16:creationId xmlns:a16="http://schemas.microsoft.com/office/drawing/2014/main" id="{42C5796C-CBE4-4B66-9313-16ABAE11F2C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45949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DEC98AE9-7D7D-4375-95A4-CD2CED96F72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78598418-7177-4E5B-B0A3-BB6792F42EAA}"/>
              </a:ext>
            </a:extLst>
          </p:cNvPr>
          <p:cNvSpPr>
            <a:spLocks noGrp="1"/>
          </p:cNvSpPr>
          <p:nvPr>
            <p:ph sz="half" idx="1"/>
          </p:nvPr>
        </p:nvSpPr>
        <p:spPr>
          <a:xfrm>
            <a:off x="681038" y="1825625"/>
            <a:ext cx="4195762"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a:extLst>
              <a:ext uri="{FF2B5EF4-FFF2-40B4-BE49-F238E27FC236}">
                <a16:creationId xmlns:a16="http://schemas.microsoft.com/office/drawing/2014/main" id="{937D7F54-9C71-44B7-90E3-88570E4068A5}"/>
              </a:ext>
            </a:extLst>
          </p:cNvPr>
          <p:cNvSpPr>
            <a:spLocks noGrp="1"/>
          </p:cNvSpPr>
          <p:nvPr>
            <p:ph sz="half" idx="2"/>
          </p:nvPr>
        </p:nvSpPr>
        <p:spPr>
          <a:xfrm>
            <a:off x="5029200" y="1825625"/>
            <a:ext cx="4195763" cy="435133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a:extLst>
              <a:ext uri="{FF2B5EF4-FFF2-40B4-BE49-F238E27FC236}">
                <a16:creationId xmlns:a16="http://schemas.microsoft.com/office/drawing/2014/main" id="{327214EB-0978-493D-B570-748F8C91ED92}"/>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337C9FF3-6216-4155-9A75-719327537E6E}"/>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4B7B3F7-E899-46BE-82EE-D5D3F80639D4}"/>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380358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628B4BB-2B77-4C5B-B4DD-7D903F7E3309}"/>
              </a:ext>
            </a:extLst>
          </p:cNvPr>
          <p:cNvSpPr>
            <a:spLocks noGrp="1"/>
          </p:cNvSpPr>
          <p:nvPr>
            <p:ph type="title"/>
          </p:nvPr>
        </p:nvSpPr>
        <p:spPr>
          <a:xfrm>
            <a:off x="682625" y="365125"/>
            <a:ext cx="8543925"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85AFD177-9D6D-41D9-BC44-D6145D25DDBA}"/>
              </a:ext>
            </a:extLst>
          </p:cNvPr>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4" name="내용 개체 틀 3">
            <a:extLst>
              <a:ext uri="{FF2B5EF4-FFF2-40B4-BE49-F238E27FC236}">
                <a16:creationId xmlns:a16="http://schemas.microsoft.com/office/drawing/2014/main" id="{C755499B-9936-4636-B1A0-0E71C2EFE68A}"/>
              </a:ext>
            </a:extLst>
          </p:cNvPr>
          <p:cNvSpPr>
            <a:spLocks noGrp="1"/>
          </p:cNvSpPr>
          <p:nvPr>
            <p:ph sz="half" idx="2"/>
          </p:nvPr>
        </p:nvSpPr>
        <p:spPr>
          <a:xfrm>
            <a:off x="682625" y="2505075"/>
            <a:ext cx="4191000"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a:extLst>
              <a:ext uri="{FF2B5EF4-FFF2-40B4-BE49-F238E27FC236}">
                <a16:creationId xmlns:a16="http://schemas.microsoft.com/office/drawing/2014/main" id="{03A03FD8-8E80-4F79-BA40-DB9D442936D9}"/>
              </a:ext>
            </a:extLst>
          </p:cNvPr>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 편집</a:t>
            </a:r>
          </a:p>
        </p:txBody>
      </p:sp>
      <p:sp>
        <p:nvSpPr>
          <p:cNvPr id="6" name="내용 개체 틀 5">
            <a:extLst>
              <a:ext uri="{FF2B5EF4-FFF2-40B4-BE49-F238E27FC236}">
                <a16:creationId xmlns:a16="http://schemas.microsoft.com/office/drawing/2014/main" id="{6191E19B-1F6F-4E87-BB5E-986FEAEE726F}"/>
              </a:ext>
            </a:extLst>
          </p:cNvPr>
          <p:cNvSpPr>
            <a:spLocks noGrp="1"/>
          </p:cNvSpPr>
          <p:nvPr>
            <p:ph sz="quarter" idx="4"/>
          </p:nvPr>
        </p:nvSpPr>
        <p:spPr>
          <a:xfrm>
            <a:off x="5014913" y="2505075"/>
            <a:ext cx="4211637" cy="3684588"/>
          </a:xfrm>
        </p:spPr>
        <p:txBody>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a:extLst>
              <a:ext uri="{FF2B5EF4-FFF2-40B4-BE49-F238E27FC236}">
                <a16:creationId xmlns:a16="http://schemas.microsoft.com/office/drawing/2014/main" id="{7212D9CB-A1C2-437F-8EC5-B69A8C24F7F7}"/>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8" name="바닥글 개체 틀 7">
            <a:extLst>
              <a:ext uri="{FF2B5EF4-FFF2-40B4-BE49-F238E27FC236}">
                <a16:creationId xmlns:a16="http://schemas.microsoft.com/office/drawing/2014/main" id="{4B3A91F5-285F-49DF-BFB4-D422305E589C}"/>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9" name="슬라이드 번호 개체 틀 8">
            <a:extLst>
              <a:ext uri="{FF2B5EF4-FFF2-40B4-BE49-F238E27FC236}">
                <a16:creationId xmlns:a16="http://schemas.microsoft.com/office/drawing/2014/main" id="{AD94D40C-7220-4C8C-B980-565488AF619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512832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406FB59-AB0D-4453-B48B-4DCD5991775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390F5BE1-A1B9-4359-8431-C4EF7161C5CF}"/>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4" name="바닥글 개체 틀 3">
            <a:extLst>
              <a:ext uri="{FF2B5EF4-FFF2-40B4-BE49-F238E27FC236}">
                <a16:creationId xmlns:a16="http://schemas.microsoft.com/office/drawing/2014/main" id="{66E14E3F-0BB7-4B3C-B403-B3AB8B27F9A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5" name="슬라이드 번호 개체 틀 4">
            <a:extLst>
              <a:ext uri="{FF2B5EF4-FFF2-40B4-BE49-F238E27FC236}">
                <a16:creationId xmlns:a16="http://schemas.microsoft.com/office/drawing/2014/main" id="{DF69F8DC-7B0E-4DCC-9F25-C813C9891026}"/>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193240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692EA375-8FE6-44C6-8025-13B975B1711E}"/>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3" name="바닥글 개체 틀 2">
            <a:extLst>
              <a:ext uri="{FF2B5EF4-FFF2-40B4-BE49-F238E27FC236}">
                <a16:creationId xmlns:a16="http://schemas.microsoft.com/office/drawing/2014/main" id="{D78C62F7-14A5-4A11-BDEA-3DEC9600DC1A}"/>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4" name="슬라이드 번호 개체 틀 3">
            <a:extLst>
              <a:ext uri="{FF2B5EF4-FFF2-40B4-BE49-F238E27FC236}">
                <a16:creationId xmlns:a16="http://schemas.microsoft.com/office/drawing/2014/main" id="{96AF25E1-FA76-4725-8D00-2F98C3A6D61A}"/>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862373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1D81336-AF5D-4610-9419-F4F224E069E0}"/>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D1C1D374-D469-4D74-9228-977A17947350}"/>
              </a:ext>
            </a:extLst>
          </p:cNvPr>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a:extLst>
              <a:ext uri="{FF2B5EF4-FFF2-40B4-BE49-F238E27FC236}">
                <a16:creationId xmlns:a16="http://schemas.microsoft.com/office/drawing/2014/main" id="{14163D63-6BFA-41DB-8954-A25AA3CF7CA3}"/>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9C57946D-77F6-464D-9660-51EBAF036CA1}"/>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4CC14198-E1A1-4893-B776-E610F110FE71}"/>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FCCBCD3F-456E-4104-AA43-A6D06A5FDDF1}"/>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3464435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08CCF8B-E85E-4219-97FF-3121D16C2215}"/>
              </a:ext>
            </a:extLst>
          </p:cNvPr>
          <p:cNvSpPr>
            <a:spLocks noGrp="1"/>
          </p:cNvSpPr>
          <p:nvPr>
            <p:ph type="title"/>
          </p:nvPr>
        </p:nvSpPr>
        <p:spPr>
          <a:xfrm>
            <a:off x="682625" y="457200"/>
            <a:ext cx="3194050"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EC454789-71DD-4FD2-8967-0429F8136D7B}"/>
              </a:ext>
            </a:extLst>
          </p:cNvPr>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F66BCA88-0AEC-4761-AECA-27FFE9697EBA}"/>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 편집</a:t>
            </a:r>
          </a:p>
        </p:txBody>
      </p:sp>
      <p:sp>
        <p:nvSpPr>
          <p:cNvPr id="5" name="날짜 개체 틀 4">
            <a:extLst>
              <a:ext uri="{FF2B5EF4-FFF2-40B4-BE49-F238E27FC236}">
                <a16:creationId xmlns:a16="http://schemas.microsoft.com/office/drawing/2014/main" id="{E4AFEFF2-7629-4D98-8C62-454C0DA6404D}"/>
              </a:ext>
            </a:extLst>
          </p:cNvPr>
          <p:cNvSpPr>
            <a:spLocks noGrp="1"/>
          </p:cNvSpPr>
          <p:nvPr>
            <p:ph type="dt" sz="half" idx="10"/>
          </p:nvPr>
        </p:nvSpPr>
        <p:spPr>
          <a:xfrm>
            <a:off x="681038" y="6356350"/>
            <a:ext cx="2228850" cy="365125"/>
          </a:xfrm>
          <a:prstGeom prst="rect">
            <a:avLst/>
          </a:prstGeom>
        </p:spPr>
        <p:txBody>
          <a:bodyPr/>
          <a:lstStyle/>
          <a:p>
            <a:endParaRPr lang="ko-KR" altLang="en-US"/>
          </a:p>
        </p:txBody>
      </p:sp>
      <p:sp>
        <p:nvSpPr>
          <p:cNvPr id="6" name="바닥글 개체 틀 5">
            <a:extLst>
              <a:ext uri="{FF2B5EF4-FFF2-40B4-BE49-F238E27FC236}">
                <a16:creationId xmlns:a16="http://schemas.microsoft.com/office/drawing/2014/main" id="{F86BD636-E286-4FA7-B9B1-C0CAC2A6C256}"/>
              </a:ext>
            </a:extLst>
          </p:cNvPr>
          <p:cNvSpPr>
            <a:spLocks noGrp="1"/>
          </p:cNvSpPr>
          <p:nvPr>
            <p:ph type="ftr" sz="quarter" idx="11"/>
          </p:nvPr>
        </p:nvSpPr>
        <p:spPr>
          <a:xfrm>
            <a:off x="3281363" y="6356350"/>
            <a:ext cx="3343275" cy="365125"/>
          </a:xfrm>
          <a:prstGeom prst="rect">
            <a:avLst/>
          </a:prstGeom>
        </p:spPr>
        <p:txBody>
          <a:bodyPr/>
          <a:lstStyle/>
          <a:p>
            <a:endParaRPr lang="ko-KR" altLang="en-US"/>
          </a:p>
        </p:txBody>
      </p:sp>
      <p:sp>
        <p:nvSpPr>
          <p:cNvPr id="7" name="슬라이드 번호 개체 틀 6">
            <a:extLst>
              <a:ext uri="{FF2B5EF4-FFF2-40B4-BE49-F238E27FC236}">
                <a16:creationId xmlns:a16="http://schemas.microsoft.com/office/drawing/2014/main" id="{295410A8-0DB2-4F59-BDFF-28FA117875EE}"/>
              </a:ext>
            </a:extLst>
          </p:cNvPr>
          <p:cNvSpPr>
            <a:spLocks noGrp="1"/>
          </p:cNvSpPr>
          <p:nvPr>
            <p:ph type="sldNum" sz="quarter" idx="12"/>
          </p:nvPr>
        </p:nvSpPr>
        <p:spPr/>
        <p:txBody>
          <a:bodyPr/>
          <a:lstStyle/>
          <a:p>
            <a:fld id="{CD8D5FB9-8705-4F70-B12D-D076EFA3719E}" type="slidenum">
              <a:rPr lang="ko-KR" altLang="en-US" smtClean="0"/>
              <a:t>‹#›</a:t>
            </a:fld>
            <a:endParaRPr lang="ko-KR" altLang="en-US"/>
          </a:p>
        </p:txBody>
      </p:sp>
    </p:spTree>
    <p:extLst>
      <p:ext uri="{BB962C8B-B14F-4D97-AF65-F5344CB8AC3E}">
        <p14:creationId xmlns:p14="http://schemas.microsoft.com/office/powerpoint/2010/main" val="4099024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336D18F7-CD80-4F76-86C1-D47A555CF7D2}"/>
              </a:ext>
            </a:extLst>
          </p:cNvPr>
          <p:cNvSpPr>
            <a:spLocks noGrp="1"/>
          </p:cNvSpPr>
          <p:nvPr>
            <p:ph type="title"/>
          </p:nvPr>
        </p:nvSpPr>
        <p:spPr>
          <a:xfrm>
            <a:off x="681038" y="365125"/>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658BDA2C-D4B4-42FB-9F08-F4F91F0A39AB}"/>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슬라이드 번호 개체 틀 5">
            <a:extLst>
              <a:ext uri="{FF2B5EF4-FFF2-40B4-BE49-F238E27FC236}">
                <a16:creationId xmlns:a16="http://schemas.microsoft.com/office/drawing/2014/main" id="{9A48EE5B-EF3D-49EE-8DFA-444CE5EF7D26}"/>
              </a:ext>
            </a:extLst>
          </p:cNvPr>
          <p:cNvSpPr>
            <a:spLocks noGrp="1"/>
          </p:cNvSpPr>
          <p:nvPr>
            <p:ph type="sldNum" sz="quarter" idx="4"/>
          </p:nvPr>
        </p:nvSpPr>
        <p:spPr>
          <a:xfrm>
            <a:off x="3838575" y="6493510"/>
            <a:ext cx="2228850" cy="365125"/>
          </a:xfrm>
          <a:prstGeom prst="rect">
            <a:avLst/>
          </a:prstGeom>
        </p:spPr>
        <p:txBody>
          <a:bodyPr vert="horz" lIns="91440" tIns="45720" rIns="91440" bIns="45720" rtlCol="0" anchor="ctr"/>
          <a:lstStyle>
            <a:lvl1pPr algn="ctr">
              <a:defRPr sz="900">
                <a:solidFill>
                  <a:schemeClr val="tx1">
                    <a:lumMod val="50000"/>
                    <a:lumOff val="50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582739276"/>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82" r:id="rId12"/>
    <p:sldLayoutId id="2147483681" r:id="rId13"/>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69C558A4-DE4F-47EE-B659-2AC5A1656049}"/>
              </a:ext>
            </a:extLst>
          </p:cNvPr>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9DDCE662-FD2E-471B-A00C-C0E1BDF54FFC}"/>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334F0326-DD8F-41C6-A541-C5270C6156A5}"/>
              </a:ext>
            </a:extLst>
          </p:cNvPr>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6C834720-DE11-45CB-846F-FE0FBB7ACFAF}" type="datetimeFigureOut">
              <a:rPr lang="ko-KR" altLang="en-US" smtClean="0"/>
              <a:t>2025-05-30</a:t>
            </a:fld>
            <a:endParaRPr lang="ko-KR" altLang="en-US"/>
          </a:p>
        </p:txBody>
      </p:sp>
      <p:sp>
        <p:nvSpPr>
          <p:cNvPr id="5" name="바닥글 개체 틀 4">
            <a:extLst>
              <a:ext uri="{FF2B5EF4-FFF2-40B4-BE49-F238E27FC236}">
                <a16:creationId xmlns:a16="http://schemas.microsoft.com/office/drawing/2014/main" id="{7F8CD698-9BBF-4A5D-92D5-5A7DA35717E3}"/>
              </a:ext>
            </a:extLst>
          </p:cNvPr>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CD6664CC-8683-46FE-9D05-E92D94351ECD}"/>
              </a:ext>
            </a:extLst>
          </p:cNvPr>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CD8D5FB9-8705-4F70-B12D-D076EFA3719E}" type="slidenum">
              <a:rPr lang="ko-KR" altLang="en-US" smtClean="0"/>
              <a:pPr/>
              <a:t>‹#›</a:t>
            </a:fld>
            <a:endParaRPr lang="ko-KR" altLang="en-US"/>
          </a:p>
        </p:txBody>
      </p:sp>
    </p:spTree>
    <p:extLst>
      <p:ext uri="{BB962C8B-B14F-4D97-AF65-F5344CB8AC3E}">
        <p14:creationId xmlns:p14="http://schemas.microsoft.com/office/powerpoint/2010/main" val="103231611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hf hdr="0" ftr="0" dt="0"/>
  <p:txStyles>
    <p:titleStyle>
      <a:lvl1pPr algn="l" defTabSz="742950" rtl="0" eaLnBrk="1" latinLnBrk="1"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1"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1"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1"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1"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ko-KR"/>
      </a:defPPr>
      <a:lvl1pPr marL="0" algn="l" defTabSz="742950" rtl="0" eaLnBrk="1" latinLnBrk="1" hangingPunct="1">
        <a:defRPr sz="1463" kern="1200">
          <a:solidFill>
            <a:schemeClr val="tx1"/>
          </a:solidFill>
          <a:latin typeface="+mn-lt"/>
          <a:ea typeface="+mn-ea"/>
          <a:cs typeface="+mn-cs"/>
        </a:defRPr>
      </a:lvl1pPr>
      <a:lvl2pPr marL="371475" algn="l" defTabSz="742950" rtl="0" eaLnBrk="1" latinLnBrk="1" hangingPunct="1">
        <a:defRPr sz="1463" kern="1200">
          <a:solidFill>
            <a:schemeClr val="tx1"/>
          </a:solidFill>
          <a:latin typeface="+mn-lt"/>
          <a:ea typeface="+mn-ea"/>
          <a:cs typeface="+mn-cs"/>
        </a:defRPr>
      </a:lvl2pPr>
      <a:lvl3pPr marL="742950" algn="l" defTabSz="742950" rtl="0" eaLnBrk="1" latinLnBrk="1" hangingPunct="1">
        <a:defRPr sz="1463" kern="1200">
          <a:solidFill>
            <a:schemeClr val="tx1"/>
          </a:solidFill>
          <a:latin typeface="+mn-lt"/>
          <a:ea typeface="+mn-ea"/>
          <a:cs typeface="+mn-cs"/>
        </a:defRPr>
      </a:lvl3pPr>
      <a:lvl4pPr marL="1114425" algn="l" defTabSz="742950" rtl="0" eaLnBrk="1" latinLnBrk="1" hangingPunct="1">
        <a:defRPr sz="1463" kern="1200">
          <a:solidFill>
            <a:schemeClr val="tx1"/>
          </a:solidFill>
          <a:latin typeface="+mn-lt"/>
          <a:ea typeface="+mn-ea"/>
          <a:cs typeface="+mn-cs"/>
        </a:defRPr>
      </a:lvl4pPr>
      <a:lvl5pPr marL="1485900" algn="l" defTabSz="742950" rtl="0" eaLnBrk="1" latinLnBrk="1" hangingPunct="1">
        <a:defRPr sz="1463" kern="1200">
          <a:solidFill>
            <a:schemeClr val="tx1"/>
          </a:solidFill>
          <a:latin typeface="+mn-lt"/>
          <a:ea typeface="+mn-ea"/>
          <a:cs typeface="+mn-cs"/>
        </a:defRPr>
      </a:lvl5pPr>
      <a:lvl6pPr marL="1857375" algn="l" defTabSz="742950" rtl="0" eaLnBrk="1" latinLnBrk="1" hangingPunct="1">
        <a:defRPr sz="1463" kern="1200">
          <a:solidFill>
            <a:schemeClr val="tx1"/>
          </a:solidFill>
          <a:latin typeface="+mn-lt"/>
          <a:ea typeface="+mn-ea"/>
          <a:cs typeface="+mn-cs"/>
        </a:defRPr>
      </a:lvl6pPr>
      <a:lvl7pPr marL="2228850" algn="l" defTabSz="742950" rtl="0" eaLnBrk="1" latinLnBrk="1" hangingPunct="1">
        <a:defRPr sz="1463" kern="1200">
          <a:solidFill>
            <a:schemeClr val="tx1"/>
          </a:solidFill>
          <a:latin typeface="+mn-lt"/>
          <a:ea typeface="+mn-ea"/>
          <a:cs typeface="+mn-cs"/>
        </a:defRPr>
      </a:lvl7pPr>
      <a:lvl8pPr marL="2600325" algn="l" defTabSz="742950" rtl="0" eaLnBrk="1" latinLnBrk="1" hangingPunct="1">
        <a:defRPr sz="1463" kern="1200">
          <a:solidFill>
            <a:schemeClr val="tx1"/>
          </a:solidFill>
          <a:latin typeface="+mn-lt"/>
          <a:ea typeface="+mn-ea"/>
          <a:cs typeface="+mn-cs"/>
        </a:defRPr>
      </a:lvl8pPr>
      <a:lvl9pPr marL="2971800" algn="l" defTabSz="742950" rtl="0" eaLnBrk="1" latinLnBrk="1" hangingPunct="1">
        <a:defRPr sz="146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직선 연결선 6">
            <a:extLst>
              <a:ext uri="{FF2B5EF4-FFF2-40B4-BE49-F238E27FC236}">
                <a16:creationId xmlns:a16="http://schemas.microsoft.com/office/drawing/2014/main" id="{50DDB5E0-276A-4774-80D3-8C4E5AA44620}"/>
              </a:ext>
            </a:extLst>
          </p:cNvPr>
          <p:cNvCxnSpPr/>
          <p:nvPr userDrawn="1"/>
        </p:nvCxnSpPr>
        <p:spPr>
          <a:xfrm>
            <a:off x="266215" y="715720"/>
            <a:ext cx="939600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직선 연결선 7">
            <a:extLst>
              <a:ext uri="{FF2B5EF4-FFF2-40B4-BE49-F238E27FC236}">
                <a16:creationId xmlns:a16="http://schemas.microsoft.com/office/drawing/2014/main" id="{B628F0C6-40AA-4028-B051-CF703B7FDC55}"/>
              </a:ext>
            </a:extLst>
          </p:cNvPr>
          <p:cNvCxnSpPr>
            <a:cxnSpLocks/>
          </p:cNvCxnSpPr>
          <p:nvPr userDrawn="1"/>
        </p:nvCxnSpPr>
        <p:spPr>
          <a:xfrm>
            <a:off x="266700" y="6629496"/>
            <a:ext cx="939165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슬라이드 번호 개체 틀 5">
            <a:extLst>
              <a:ext uri="{FF2B5EF4-FFF2-40B4-BE49-F238E27FC236}">
                <a16:creationId xmlns:a16="http://schemas.microsoft.com/office/drawing/2014/main" id="{CEF44A85-DDF1-4DA7-92A7-BB126835EFE5}"/>
              </a:ext>
            </a:extLst>
          </p:cNvPr>
          <p:cNvSpPr txBox="1">
            <a:spLocks/>
          </p:cNvSpPr>
          <p:nvPr userDrawn="1"/>
        </p:nvSpPr>
        <p:spPr>
          <a:xfrm>
            <a:off x="7677150" y="6632559"/>
            <a:ext cx="2228850" cy="225441"/>
          </a:xfrm>
          <a:prstGeom prst="rect">
            <a:avLst/>
          </a:prstGeom>
        </p:spPr>
        <p:txBody>
          <a:bodyPr vert="horz" lIns="91440" tIns="45720" rIns="91440" bIns="45720" rtlCol="0" anchor="ctr"/>
          <a:lstStyle>
            <a:defPPr>
              <a:defRPr lang="ko-KR"/>
            </a:defPPr>
            <a:lvl1pPr marL="0" algn="r" defTabSz="914400" rtl="0" eaLnBrk="1" latinLnBrk="1" hangingPunct="1">
              <a:defRPr sz="1200" kern="1200">
                <a:solidFill>
                  <a:schemeClr val="tx1">
                    <a:tint val="75000"/>
                  </a:schemeClr>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fld id="{B6395467-7356-42E7-9AD2-8193E67CFC91}" type="slidenum">
              <a:rPr lang="ko-KR" altLang="en-US" smtClean="0"/>
              <a:pPr algn="r"/>
              <a:t>‹#›</a:t>
            </a:fld>
            <a:endParaRPr lang="ko-KR" altLang="en-US"/>
          </a:p>
        </p:txBody>
      </p:sp>
    </p:spTree>
    <p:extLst>
      <p:ext uri="{BB962C8B-B14F-4D97-AF65-F5344CB8AC3E}">
        <p14:creationId xmlns:p14="http://schemas.microsoft.com/office/powerpoint/2010/main" val="2278884674"/>
      </p:ext>
    </p:extLst>
  </p:cSld>
  <p:clrMap bg1="lt1" tx1="dk1" bg2="lt2" tx2="dk2" accent1="accent1" accent2="accent2" accent3="accent3" accent4="accent4" accent5="accent5" accent6="accent6" hlink="hlink" folHlink="folHlink"/>
  <p:sldLayoutIdLst>
    <p:sldLayoutId id="2147483697" r:id="rId1"/>
    <p:sldLayoutId id="2147483698" r:id="rId2"/>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제목 3">
            <a:extLst>
              <a:ext uri="{FF2B5EF4-FFF2-40B4-BE49-F238E27FC236}">
                <a16:creationId xmlns:a16="http://schemas.microsoft.com/office/drawing/2014/main" id="{504086C3-21C2-4D6D-A0DC-8033A39A7313}"/>
              </a:ext>
            </a:extLst>
          </p:cNvPr>
          <p:cNvSpPr txBox="1">
            <a:spLocks/>
          </p:cNvSpPr>
          <p:nvPr/>
        </p:nvSpPr>
        <p:spPr>
          <a:xfrm>
            <a:off x="986288" y="3218390"/>
            <a:ext cx="7950678" cy="738187"/>
          </a:xfrm>
        </p:spPr>
        <p:txBody>
          <a:bodyPr/>
          <a:lstStyle>
            <a:lvl1pPr algn="l" defTabSz="914400" rtl="0" eaLnBrk="1" latinLnBrk="1" hangingPunct="1">
              <a:spcBef>
                <a:spcPct val="0"/>
              </a:spcBef>
              <a:buNone/>
              <a:defRPr sz="1800" b="1" kern="1200">
                <a:solidFill>
                  <a:schemeClr val="tx1"/>
                </a:solidFill>
                <a:latin typeface="맑은 고딕" panose="020B0503020000020004" pitchFamily="50" charset="-127"/>
                <a:ea typeface="맑은 고딕" panose="020B0503020000020004" pitchFamily="50" charset="-127"/>
                <a:cs typeface="+mj-cs"/>
              </a:defRPr>
            </a:lvl1pPr>
          </a:lstStyle>
          <a:p>
            <a:pPr algn="ctr">
              <a:lnSpc>
                <a:spcPct val="150000"/>
              </a:lnSpc>
            </a:pPr>
            <a:endParaRPr lang="ko-KR" altLang="en-US" sz="3500" baseline="30000">
              <a:latin typeface="+mn-ea"/>
              <a:ea typeface="+mn-ea"/>
            </a:endParaRPr>
          </a:p>
        </p:txBody>
      </p:sp>
      <p:sp>
        <p:nvSpPr>
          <p:cNvPr id="23" name="제목 3">
            <a:extLst>
              <a:ext uri="{FF2B5EF4-FFF2-40B4-BE49-F238E27FC236}">
                <a16:creationId xmlns:a16="http://schemas.microsoft.com/office/drawing/2014/main" id="{33DE8903-0D8C-43D1-A76C-1393E4161B10}"/>
              </a:ext>
            </a:extLst>
          </p:cNvPr>
          <p:cNvSpPr txBox="1">
            <a:spLocks/>
          </p:cNvSpPr>
          <p:nvPr/>
        </p:nvSpPr>
        <p:spPr>
          <a:xfrm>
            <a:off x="2425519" y="4341181"/>
            <a:ext cx="5054963" cy="1959506"/>
          </a:xfrm>
          <a:prstGeom prst="rect">
            <a:avLst/>
          </a:prstGeom>
        </p:spPr>
        <p:txBody>
          <a:bodyPr vert="horz" lIns="91440" tIns="45720" rIns="91440" bIns="45720" rtlCol="0" anchor="ctr">
            <a:noAutofit/>
          </a:bodyPr>
          <a:lstStyle>
            <a:lvl1pPr algn="ctr" defTabSz="914400" rtl="0" eaLnBrk="1" latinLnBrk="1" hangingPunct="1">
              <a:spcBef>
                <a:spcPct val="0"/>
              </a:spcBef>
              <a:buNone/>
              <a:defRPr sz="4200" b="1" kern="1200">
                <a:solidFill>
                  <a:schemeClr val="tx1"/>
                </a:solidFill>
                <a:latin typeface="맑은 고딕" panose="020B0503020000020004" pitchFamily="50" charset="-127"/>
                <a:ea typeface="맑은 고딕" panose="020B0503020000020004" pitchFamily="50" charset="-127"/>
                <a:cs typeface="+mj-cs"/>
              </a:defRPr>
            </a:lvl1pPr>
          </a:lstStyle>
          <a:p>
            <a:pPr>
              <a:spcAft>
                <a:spcPts val="600"/>
              </a:spcAft>
            </a:pPr>
            <a:r>
              <a:rPr lang="en-US" altLang="ko-KR" sz="2000">
                <a:solidFill>
                  <a:srgbClr val="3A3A3A"/>
                </a:solidFill>
                <a:latin typeface="나눔스퀘어 ExtraBold" panose="020B0600000101010101" pitchFamily="50" charset="-127"/>
                <a:ea typeface="나눔스퀘어 ExtraBold" panose="020B0600000101010101" pitchFamily="50" charset="-127"/>
                <a:cs typeface="Tahoma" panose="020B0604030504040204" pitchFamily="34" charset="0"/>
              </a:rPr>
              <a:t>SK Telecom</a:t>
            </a:r>
          </a:p>
        </p:txBody>
      </p:sp>
      <p:sp>
        <p:nvSpPr>
          <p:cNvPr id="13" name="직사각형 1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BF15595E-B7BA-4872-B359-5B264957E4C8}"/>
              </a:ext>
            </a:extLst>
          </p:cNvPr>
          <p:cNvSpPr/>
          <p:nvPr/>
        </p:nvSpPr>
        <p:spPr bwMode="auto">
          <a:xfrm>
            <a:off x="547994" y="2176010"/>
            <a:ext cx="8838599" cy="1077668"/>
          </a:xfrm>
          <a:prstGeom prst="rect">
            <a:avLst/>
          </a:prstGeom>
          <a:noFill/>
          <a:ln w="9525">
            <a:noFill/>
            <a:miter lim="800000"/>
            <a:headEnd/>
            <a:tailEnd/>
          </a:ln>
          <a:effectLst/>
        </p:spPr>
        <p:txBody>
          <a:bodyPr wrap="square" lIns="36000" tIns="46800" rIns="36000" bIns="46800" rtlCol="0" anchor="ctr">
            <a:spAutoFit/>
          </a:bodyPr>
          <a:lstStyle/>
          <a:p>
            <a:pPr marL="0" marR="0" lvl="0" indent="0" algn="ctr" defTabSz="914400" rtl="0" eaLnBrk="1" fontAlgn="auto" latinLnBrk="1" hangingPunct="1">
              <a:lnSpc>
                <a:spcPct val="120000"/>
              </a:lnSpc>
              <a:spcBef>
                <a:spcPts val="0"/>
              </a:spcBef>
              <a:spcAft>
                <a:spcPts val="0"/>
              </a:spcAft>
              <a:buClrTx/>
              <a:buSzTx/>
              <a:buFontTx/>
              <a:buNone/>
              <a:tabLst/>
              <a:defRPr/>
            </a:pPr>
            <a:br>
              <a:rPr lang="en-US" altLang="ko-KR" sz="2800" b="1" dirty="0">
                <a:solidFill>
                  <a:srgbClr val="3A3A3A"/>
                </a:solidFill>
                <a:latin typeface="나눔스퀘어 ExtraBold" panose="020B0600000101010101" pitchFamily="50" charset="-127"/>
                <a:ea typeface="나눔스퀘어 ExtraBold" panose="020B0600000101010101" pitchFamily="50" charset="-127"/>
                <a:cs typeface="Tahoma" panose="020B0604030504040204" pitchFamily="34" charset="0"/>
              </a:rPr>
            </a:br>
            <a:r>
              <a:rPr lang="en-US" altLang="ko-KR" sz="2800" b="1" dirty="0">
                <a:solidFill>
                  <a:srgbClr val="3A3A3A"/>
                </a:solidFill>
                <a:latin typeface="나눔스퀘어 ExtraBold" panose="020B0600000101010101" pitchFamily="50" charset="-127"/>
                <a:ea typeface="나눔스퀘어 ExtraBold" panose="020B0600000101010101" pitchFamily="50" charset="-127"/>
                <a:cs typeface="Tahoma" panose="020B0604030504040204" pitchFamily="34" charset="0"/>
              </a:rPr>
              <a:t>Candidate Topics for RF in Rel-20 </a:t>
            </a:r>
          </a:p>
        </p:txBody>
      </p:sp>
      <p:sp>
        <p:nvSpPr>
          <p:cNvPr id="14" name="직사각형 1"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041972ED-EA58-4EAC-80F4-AA41511F1ADF}"/>
              </a:ext>
            </a:extLst>
          </p:cNvPr>
          <p:cNvSpPr/>
          <p:nvPr/>
        </p:nvSpPr>
        <p:spPr bwMode="auto">
          <a:xfrm>
            <a:off x="2376039" y="3300734"/>
            <a:ext cx="5153922" cy="66184"/>
          </a:xfrm>
          <a:prstGeom prst="rect">
            <a:avLst/>
          </a:prstGeom>
          <a:solidFill>
            <a:schemeClr val="bg1">
              <a:lumMod val="75000"/>
            </a:schemeClr>
          </a:solidFill>
          <a:ln w="317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R="0" algn="ctr" defTabSz="914400" rtl="0" eaLnBrk="1" fontAlgn="base" latinLnBrk="0" hangingPunct="1">
              <a:lnSpc>
                <a:spcPct val="100000"/>
              </a:lnSpc>
              <a:spcBef>
                <a:spcPct val="20000"/>
              </a:spcBef>
              <a:spcAft>
                <a:spcPct val="20000"/>
              </a:spcAft>
              <a:buClrTx/>
              <a:buSzTx/>
              <a:buFont typeface="Wingdings" pitchFamily="2" charset="2"/>
              <a:buNone/>
              <a:tabLst/>
            </a:pPr>
            <a:endParaRPr kumimoji="1" lang="ko-KR" altLang="en-US" sz="1400" b="0" i="0" u="none" strike="noStrike" cap="none" normalizeH="0" baseline="0">
              <a:ln>
                <a:noFill/>
              </a:ln>
              <a:effectLst/>
              <a:latin typeface="+mn-ea"/>
            </a:endParaRPr>
          </a:p>
        </p:txBody>
      </p:sp>
      <p:cxnSp>
        <p:nvCxnSpPr>
          <p:cNvPr id="15" name="직선 연결선 12" descr="본 개체는 2019년 10월 SK텔레콤 Private Placement Group에서 제작한 문서에 포함된 개체입니다. 내부 커뮤니케이션이 아닌, 개인의 영리목적으로 이용을 금합니다.">
            <a:extLst>
              <a:ext uri="{FF2B5EF4-FFF2-40B4-BE49-F238E27FC236}">
                <a16:creationId xmlns:a16="http://schemas.microsoft.com/office/drawing/2014/main" id="{6F5EB6C1-F4D7-4D65-A019-8B6172AB4558}"/>
              </a:ext>
            </a:extLst>
          </p:cNvPr>
          <p:cNvCxnSpPr>
            <a:cxnSpLocks/>
          </p:cNvCxnSpPr>
          <p:nvPr/>
        </p:nvCxnSpPr>
        <p:spPr>
          <a:xfrm>
            <a:off x="641303" y="3300734"/>
            <a:ext cx="8623394"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내용 개체 틀 2">
            <a:extLst>
              <a:ext uri="{FF2B5EF4-FFF2-40B4-BE49-F238E27FC236}">
                <a16:creationId xmlns:a16="http://schemas.microsoft.com/office/drawing/2014/main" id="{9BF8E421-0E1F-11D2-7860-1A5644495D21}"/>
              </a:ext>
            </a:extLst>
          </p:cNvPr>
          <p:cNvSpPr txBox="1">
            <a:spLocks/>
          </p:cNvSpPr>
          <p:nvPr/>
        </p:nvSpPr>
        <p:spPr>
          <a:xfrm>
            <a:off x="7405600" y="162036"/>
            <a:ext cx="2376264" cy="338548"/>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base">
              <a:spcAft>
                <a:spcPct val="0"/>
              </a:spcAft>
              <a:buFont typeface="Arial" pitchFamily="34" charset="0"/>
              <a:buNone/>
            </a:pPr>
            <a:r>
              <a:rPr kumimoji="1" lang="en-US" altLang="ko-KR" sz="1600" b="1" spc="-100" dirty="0">
                <a:latin typeface="Arial" panose="020B0604020202020204" pitchFamily="34" charset="0"/>
                <a:cs typeface="Arial" pitchFamily="34" charset="0"/>
              </a:rPr>
              <a:t>RP-251477</a:t>
            </a:r>
          </a:p>
        </p:txBody>
      </p:sp>
      <p:sp>
        <p:nvSpPr>
          <p:cNvPr id="5" name="내용 개체 틀 2">
            <a:extLst>
              <a:ext uri="{FF2B5EF4-FFF2-40B4-BE49-F238E27FC236}">
                <a16:creationId xmlns:a16="http://schemas.microsoft.com/office/drawing/2014/main" id="{1EB8B6E8-DF4B-E0FB-5F38-F00B23A4D29C}"/>
              </a:ext>
            </a:extLst>
          </p:cNvPr>
          <p:cNvSpPr txBox="1">
            <a:spLocks/>
          </p:cNvSpPr>
          <p:nvPr/>
        </p:nvSpPr>
        <p:spPr>
          <a:xfrm>
            <a:off x="124136" y="162036"/>
            <a:ext cx="5184576" cy="1083367"/>
          </a:xfrm>
          <a:prstGeom prst="rect">
            <a:avLst/>
          </a:prstGeom>
        </p:spPr>
        <p:txBody>
          <a:bodyPr vert="horz" wrap="square" lIns="91434" tIns="45717" rIns="91434" bIns="45717" rtlCol="0">
            <a:spAutoFit/>
            <a:scene3d>
              <a:camera prst="orthographicFront"/>
              <a:lightRig rig="threePt" dir="t"/>
            </a:scene3d>
            <a:sp3d>
              <a:bevelT w="1270" h="1270"/>
            </a:sp3d>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base">
              <a:spcAft>
                <a:spcPct val="0"/>
              </a:spcAft>
              <a:buFont typeface="Arial" pitchFamily="34" charset="0"/>
              <a:buNone/>
            </a:pPr>
            <a:r>
              <a:rPr lang="en-US" altLang="ko-KR" sz="1400" b="1" kern="100" dirty="0">
                <a:effectLst/>
                <a:latin typeface="Arial" panose="020B0604020202020204" pitchFamily="34" charset="0"/>
                <a:ea typeface="DengXian" panose="02010600030101010101" pitchFamily="2" charset="-122"/>
              </a:rPr>
              <a:t>3GPP TSG RAN Meeting #108</a:t>
            </a:r>
          </a:p>
          <a:p>
            <a:pPr marL="0" indent="0" fontAlgn="base">
              <a:spcAft>
                <a:spcPct val="0"/>
              </a:spcAft>
              <a:buFont typeface="Arial" pitchFamily="34" charset="0"/>
              <a:buNone/>
            </a:pPr>
            <a:r>
              <a:rPr kumimoji="1" lang="en-US" altLang="ko-KR" sz="1400" b="1" spc="-100" dirty="0">
                <a:latin typeface="Arial" panose="020B0604020202020204" pitchFamily="34" charset="0"/>
                <a:cs typeface="Arial" pitchFamily="34" charset="0"/>
              </a:rPr>
              <a:t>Prague, Czech Republic, June 9-13, 2025</a:t>
            </a:r>
          </a:p>
          <a:p>
            <a:pPr marL="0" indent="0" fontAlgn="base">
              <a:spcAft>
                <a:spcPct val="0"/>
              </a:spcAft>
              <a:buFont typeface="Arial" pitchFamily="34" charset="0"/>
              <a:buNone/>
            </a:pPr>
            <a:r>
              <a:rPr kumimoji="1" lang="en-US" altLang="ko-KR" sz="1400" b="1" spc="-100" dirty="0">
                <a:latin typeface="Arial" panose="020B0604020202020204" pitchFamily="34" charset="0"/>
                <a:cs typeface="Arial" pitchFamily="34" charset="0"/>
              </a:rPr>
              <a:t>Agenda Item:  15.4.2</a:t>
            </a:r>
          </a:p>
          <a:p>
            <a:pPr marL="0" indent="0" fontAlgn="base">
              <a:spcAft>
                <a:spcPct val="0"/>
              </a:spcAft>
              <a:buFont typeface="Arial" pitchFamily="34" charset="0"/>
              <a:buNone/>
            </a:pPr>
            <a:r>
              <a:rPr kumimoji="1" lang="en-US" altLang="ko-KR" sz="1400" b="1" spc="-100" dirty="0">
                <a:latin typeface="Arial" panose="020B0604020202020204" pitchFamily="34" charset="0"/>
                <a:cs typeface="Arial" pitchFamily="34" charset="0"/>
              </a:rPr>
              <a:t>Document for: Discussion</a:t>
            </a:r>
          </a:p>
        </p:txBody>
      </p:sp>
    </p:spTree>
    <p:extLst>
      <p:ext uri="{BB962C8B-B14F-4D97-AF65-F5344CB8AC3E}">
        <p14:creationId xmlns:p14="http://schemas.microsoft.com/office/powerpoint/2010/main" val="3062651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A5F9-AF3D-AC0E-3587-98A9BDEAA737}"/>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04100F1-73A2-6E7D-E912-906C71CE65B9}"/>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dirty="0">
                <a:solidFill>
                  <a:prstClr val="white"/>
                </a:solidFill>
                <a:latin typeface="Arial Nova" panose="020B0504020202020204" pitchFamily="34" charset="0"/>
                <a:cs typeface="Arial" panose="020B0604020202020204" pitchFamily="34" charset="0"/>
              </a:rPr>
              <a:t>Candidate RF Topics for Rel.20</a:t>
            </a:r>
          </a:p>
        </p:txBody>
      </p:sp>
      <p:sp>
        <p:nvSpPr>
          <p:cNvPr id="3" name="TextBox 2">
            <a:extLst>
              <a:ext uri="{FF2B5EF4-FFF2-40B4-BE49-F238E27FC236}">
                <a16:creationId xmlns:a16="http://schemas.microsoft.com/office/drawing/2014/main" id="{0445B287-5DA5-C790-E067-C54183FF5285}"/>
              </a:ext>
            </a:extLst>
          </p:cNvPr>
          <p:cNvSpPr txBox="1"/>
          <p:nvPr/>
        </p:nvSpPr>
        <p:spPr>
          <a:xfrm>
            <a:off x="8439629" y="117588"/>
            <a:ext cx="1358706"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dirty="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RP-251477</a:t>
            </a:r>
          </a:p>
        </p:txBody>
      </p:sp>
      <p:sp>
        <p:nvSpPr>
          <p:cNvPr id="5" name="TextBox 2">
            <a:extLst>
              <a:ext uri="{FF2B5EF4-FFF2-40B4-BE49-F238E27FC236}">
                <a16:creationId xmlns:a16="http://schemas.microsoft.com/office/drawing/2014/main" id="{0D27E476-34B4-3220-19EF-56E0FCFEF39E}"/>
              </a:ext>
            </a:extLst>
          </p:cNvPr>
          <p:cNvSpPr txBox="1"/>
          <p:nvPr/>
        </p:nvSpPr>
        <p:spPr>
          <a:xfrm>
            <a:off x="181576" y="769063"/>
            <a:ext cx="9542847" cy="6023700"/>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342900" indent="-342900" defTabSz="957793">
              <a:lnSpc>
                <a:spcPct val="130000"/>
              </a:lnSpc>
              <a:buFont typeface="Wingdings" panose="05000000000000000000" pitchFamily="2" charset="2"/>
              <a:buChar char=""/>
              <a:defRPr/>
            </a:pPr>
            <a:r>
              <a:rPr lang="en-US" altLang="ko-KR"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6-Layer MIMO</a:t>
            </a:r>
          </a:p>
          <a:p>
            <a:pPr marL="800100" lvl="1" indent="-342900" defTabSz="957793">
              <a:lnSpc>
                <a:spcPct val="130000"/>
              </a:lnSpc>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Related</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 </a:t>
            </a: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works</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 Some companies have demonstrated the feasibility of 6-Layer MIMO; however, it has only been introduced for FWA in Rel.19.</a:t>
            </a:r>
          </a:p>
          <a:p>
            <a:pPr marL="800100" lvl="1" indent="-342900" defTabSz="957793">
              <a:buFont typeface="Wingdings" panose="05000000000000000000" pitchFamily="2" charset="2"/>
              <a:buChar char="Ø"/>
              <a:defRPr/>
            </a:pP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800100" lvl="1" indent="-342900" defTabSz="957793">
              <a:lnSpc>
                <a:spcPct val="130000"/>
              </a:lnSpc>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Motivation</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 </a:t>
            </a:r>
            <a:r>
              <a:rPr lang="en-US" altLang="ko-KR" sz="1600" dirty="0"/>
              <a:t>Continuous improvements in RX antenna capabilities are essential to address the growing data traffic demand. As handheld device sizes grow, such as foldable smartphones, it becomes feasible to accommodate more layers, enabling further performance gains.</a:t>
            </a: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endParaRPr>
          </a:p>
          <a:p>
            <a:pPr marL="800100" lvl="1" indent="-342900" defTabSz="957793">
              <a:buFont typeface="Arial" panose="020B0604020202020204" pitchFamily="34" charset="0"/>
              <a:buChar char="•"/>
              <a:defRPr/>
            </a:pP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800100" lvl="1" indent="-342900" defTabSz="957793">
              <a:lnSpc>
                <a:spcPct val="130000"/>
              </a:lnSpc>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Proposal 1: </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Introduce 6-Layer MIMO for handheld device in Rel.20.</a:t>
            </a:r>
          </a:p>
          <a:p>
            <a:pPr lvl="2" defTabSz="957793">
              <a:lnSpc>
                <a:spcPct val="130000"/>
              </a:lnSpc>
              <a:defRPr/>
            </a:pPr>
            <a:endPar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342900" indent="-342900" defTabSz="957793">
              <a:lnSpc>
                <a:spcPct val="130000"/>
              </a:lnSpc>
              <a:buFont typeface="Wingdings" panose="05000000000000000000" pitchFamily="2" charset="2"/>
              <a:buChar char=""/>
              <a:defRPr/>
            </a:pPr>
            <a:r>
              <a:rPr lang="en-US" altLang="ko-KR"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3TX with 3UL CC</a:t>
            </a:r>
            <a:endParaRPr lang="en-US" altLang="ko-KR"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800100" lvl="1" indent="-342900" defTabSz="957793">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Related works</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 3Tx with 2CC has been introduced in Rel.19.</a:t>
            </a:r>
          </a:p>
          <a:p>
            <a:pPr marL="800100" lvl="1" indent="-342900" defTabSz="957793">
              <a:buFont typeface="Wingdings" panose="05000000000000000000" pitchFamily="2" charset="2"/>
              <a:buChar char="Ø"/>
              <a:defRPr/>
            </a:pP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800100" lvl="1" indent="-342900" defTabSz="957793">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Motivation</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 Recent surge in uplink traffic, driven by emerging services such as XR and AI, highlights the need for additional UL CC.</a:t>
            </a:r>
            <a:b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b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800100" lvl="1" indent="-342900" defTabSz="957793">
              <a:lnSpc>
                <a:spcPct val="130000"/>
              </a:lnSpc>
              <a:buFont typeface="Wingdings" panose="05000000000000000000" pitchFamily="2" charset="2"/>
              <a:buChar char="Ø"/>
              <a:defRPr/>
            </a:pPr>
            <a:r>
              <a:rPr lang="en-US" altLang="ko-KR" sz="1600"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Proposal 2 : </a:t>
            </a: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Specify RF requirements for 3Tx across 3UL CC.</a:t>
            </a:r>
          </a:p>
          <a:p>
            <a:pPr marL="1257300" lvl="2" indent="-342900" defTabSz="957793">
              <a:lnSpc>
                <a:spcPct val="130000"/>
              </a:lnSpc>
              <a:buFont typeface="Wingdings" panose="05000000000000000000" pitchFamily="2" charset="2"/>
              <a:buChar char="ü"/>
              <a:defRPr/>
            </a:pPr>
            <a:r>
              <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2Tx with 2CC in NR.</a:t>
            </a:r>
          </a:p>
          <a:p>
            <a:pPr marL="800100" lvl="1" indent="-342900" defTabSz="957793">
              <a:lnSpc>
                <a:spcPct val="130000"/>
              </a:lnSpc>
              <a:buFont typeface="Arial" panose="020B0604020202020204" pitchFamily="34" charset="0"/>
              <a:buChar char="•"/>
              <a:defRPr/>
            </a:pPr>
            <a:endParaRPr lang="en-US" altLang="ko-KR" sz="1600"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p:txBody>
      </p:sp>
    </p:spTree>
    <p:extLst>
      <p:ext uri="{BB962C8B-B14F-4D97-AF65-F5344CB8AC3E}">
        <p14:creationId xmlns:p14="http://schemas.microsoft.com/office/powerpoint/2010/main" val="1655853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A5F9-AF3D-AC0E-3587-98A9BDEAA737}"/>
            </a:ext>
          </a:extLst>
        </p:cNvPr>
        <p:cNvGrpSpPr/>
        <p:nvPr/>
      </p:nvGrpSpPr>
      <p:grpSpPr>
        <a:xfrm>
          <a:off x="0" y="0"/>
          <a:ext cx="0" cy="0"/>
          <a:chOff x="0" y="0"/>
          <a:chExt cx="0" cy="0"/>
        </a:xfrm>
      </p:grpSpPr>
      <p:sp>
        <p:nvSpPr>
          <p:cNvPr id="20" name="TextBox 19">
            <a:extLst>
              <a:ext uri="{FF2B5EF4-FFF2-40B4-BE49-F238E27FC236}">
                <a16:creationId xmlns:a16="http://schemas.microsoft.com/office/drawing/2014/main" id="{704100F1-73A2-6E7D-E912-906C71CE65B9}"/>
              </a:ext>
            </a:extLst>
          </p:cNvPr>
          <p:cNvSpPr txBox="1"/>
          <p:nvPr/>
        </p:nvSpPr>
        <p:spPr>
          <a:xfrm>
            <a:off x="218326" y="103227"/>
            <a:ext cx="9571849" cy="392287"/>
          </a:xfrm>
          <a:prstGeom prst="rect">
            <a:avLst/>
          </a:prstGeom>
          <a:noFill/>
        </p:spPr>
        <p:txBody>
          <a:bodyPr wrap="squar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ko-KR" sz="1949" dirty="0">
                <a:solidFill>
                  <a:prstClr val="white"/>
                </a:solidFill>
                <a:latin typeface="Arial Nova" panose="020B0504020202020204" pitchFamily="34" charset="0"/>
                <a:cs typeface="Arial" panose="020B0604020202020204" pitchFamily="34" charset="0"/>
              </a:rPr>
              <a:t>Conclusions</a:t>
            </a:r>
          </a:p>
        </p:txBody>
      </p:sp>
      <p:sp>
        <p:nvSpPr>
          <p:cNvPr id="3" name="TextBox 2">
            <a:extLst>
              <a:ext uri="{FF2B5EF4-FFF2-40B4-BE49-F238E27FC236}">
                <a16:creationId xmlns:a16="http://schemas.microsoft.com/office/drawing/2014/main" id="{0445B287-5DA5-C790-E067-C54183FF5285}"/>
              </a:ext>
            </a:extLst>
          </p:cNvPr>
          <p:cNvSpPr txBox="1"/>
          <p:nvPr/>
        </p:nvSpPr>
        <p:spPr>
          <a:xfrm>
            <a:off x="8439629" y="117588"/>
            <a:ext cx="1358706" cy="369332"/>
          </a:xfrm>
          <a:prstGeom prst="rect">
            <a:avLst/>
          </a:prstGeom>
          <a:noFill/>
        </p:spPr>
        <p:txBody>
          <a:bodyPr wrap="none" rtlCol="0">
            <a:spAutoFit/>
          </a:bodyPr>
          <a:lstStyle>
            <a:defPPr>
              <a:defRPr lang="ko-KR"/>
            </a:defPPr>
            <a:lvl1pPr marR="0" lvl="0" indent="0" fontAlgn="auto">
              <a:lnSpc>
                <a:spcPct val="100000"/>
              </a:lnSpc>
              <a:spcBef>
                <a:spcPts val="0"/>
              </a:spcBef>
              <a:spcAft>
                <a:spcPts val="0"/>
              </a:spcAft>
              <a:buClrTx/>
              <a:buSzTx/>
              <a:buFontTx/>
              <a:buNone/>
              <a:tabLst/>
              <a:defRPr sz="2000" b="1">
                <a:ln>
                  <a:solidFill>
                    <a:prstClr val="black">
                      <a:alpha val="0"/>
                    </a:prstClr>
                  </a:solidFill>
                </a:ln>
                <a:solidFill>
                  <a:schemeClr val="bg1"/>
                </a:solidFill>
                <a:latin typeface="나눔스퀘어 ExtraBold" panose="020B0600000101010101" pitchFamily="50" charset="-127"/>
                <a:ea typeface="나눔스퀘어 ExtraBold" panose="020B0600000101010101" pitchFamily="50" charset="-127"/>
                <a:cs typeface="helvetica" panose="020B0604020202020204" pitchFamily="34"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dirty="0">
                <a:ln>
                  <a:solidFill>
                    <a:prstClr val="black">
                      <a:alpha val="0"/>
                    </a:prstClr>
                  </a:solidFill>
                </a:ln>
                <a:solidFill>
                  <a:prstClr val="white"/>
                </a:solidFill>
                <a:effectLst/>
                <a:uLnTx/>
                <a:uFillTx/>
                <a:latin typeface="Arial Nova" panose="020B0504020202020204" pitchFamily="34" charset="0"/>
                <a:cs typeface="Arial" panose="020B0604020202020204" pitchFamily="34" charset="0"/>
              </a:rPr>
              <a:t>RP-251477</a:t>
            </a:r>
          </a:p>
        </p:txBody>
      </p:sp>
      <p:sp>
        <p:nvSpPr>
          <p:cNvPr id="5" name="TextBox 2">
            <a:extLst>
              <a:ext uri="{FF2B5EF4-FFF2-40B4-BE49-F238E27FC236}">
                <a16:creationId xmlns:a16="http://schemas.microsoft.com/office/drawing/2014/main" id="{0D27E476-34B4-3220-19EF-56E0FCFEF39E}"/>
              </a:ext>
            </a:extLst>
          </p:cNvPr>
          <p:cNvSpPr txBox="1"/>
          <p:nvPr/>
        </p:nvSpPr>
        <p:spPr>
          <a:xfrm>
            <a:off x="181576" y="1014160"/>
            <a:ext cx="9542847" cy="149528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342900" indent="-342900" defTabSz="957793">
              <a:lnSpc>
                <a:spcPct val="130000"/>
              </a:lnSpc>
              <a:buFont typeface="Wingdings" panose="05000000000000000000" pitchFamily="2" charset="2"/>
              <a:buChar char=""/>
              <a:defRPr/>
            </a:pPr>
            <a:r>
              <a:rPr lang="en-US" altLang="ko-KR"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Proposal 1: Introduce 6-Layer MIMO for handheld device in Rel.20.</a:t>
            </a:r>
          </a:p>
          <a:p>
            <a:pPr marL="342900" indent="-342900" defTabSz="957793">
              <a:lnSpc>
                <a:spcPct val="130000"/>
              </a:lnSpc>
              <a:buFont typeface="Wingdings" panose="05000000000000000000" pitchFamily="2" charset="2"/>
              <a:buChar char=""/>
              <a:defRPr/>
            </a:pPr>
            <a:endParaRPr lang="en-US" altLang="ko-KR"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endParaRPr>
          </a:p>
          <a:p>
            <a:pPr marL="342900" indent="-342900" defTabSz="957793">
              <a:lnSpc>
                <a:spcPct val="130000"/>
              </a:lnSpc>
              <a:buFont typeface="Wingdings" panose="05000000000000000000" pitchFamily="2" charset="2"/>
              <a:buChar char=""/>
              <a:defRPr/>
            </a:pPr>
            <a:r>
              <a:rPr lang="en-US" altLang="ko-KR" b="1"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Proposal 2 : Specify RF requirements for 3Tx across 3UL CC</a:t>
            </a:r>
          </a:p>
          <a:p>
            <a:pPr marL="800100" lvl="1" indent="-342900" defTabSz="957793">
              <a:lnSpc>
                <a:spcPct val="130000"/>
              </a:lnSpc>
              <a:buFont typeface="Wingdings" panose="05000000000000000000" pitchFamily="2" charset="2"/>
              <a:buChar char="Ø"/>
              <a:defRPr/>
            </a:pPr>
            <a:r>
              <a:rPr lang="en-US" altLang="ko-KR" dirty="0">
                <a:solidFill>
                  <a:prstClr val="black"/>
                </a:solidFill>
                <a:latin typeface="Arial" panose="020B0604020202020204" pitchFamily="34" charset="0"/>
                <a:ea typeface="나눔스퀘어" panose="020B0600000101010101" pitchFamily="50" charset="-127"/>
                <a:cs typeface="Arial" panose="020B0604020202020204" pitchFamily="34" charset="0"/>
                <a:sym typeface="Wingdings" panose="05000000000000000000" pitchFamily="2" charset="2"/>
              </a:rPr>
              <a:t>2Tx with 2CC in NR.</a:t>
            </a:r>
          </a:p>
        </p:txBody>
      </p:sp>
    </p:spTree>
    <p:extLst>
      <p:ext uri="{BB962C8B-B14F-4D97-AF65-F5344CB8AC3E}">
        <p14:creationId xmlns:p14="http://schemas.microsoft.com/office/powerpoint/2010/main" val="1767530757"/>
      </p:ext>
    </p:extLst>
  </p:cSld>
  <p:clrMapOvr>
    <a:masterClrMapping/>
  </p:clrMapOvr>
</p:sld>
</file>

<file path=ppt/theme/theme1.xml><?xml version="1.0" encoding="utf-8"?>
<a:theme xmlns:a="http://schemas.openxmlformats.org/drawingml/2006/main" name="1_디자인 사용자 지정">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본문_일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나눔스퀘어 Bold">
      <a:majorFont>
        <a:latin typeface="나눔스퀘어 Bold"/>
        <a:ea typeface="나눔스퀘어 Bold"/>
        <a:cs typeface=""/>
      </a:majorFont>
      <a:minorFont>
        <a:latin typeface="나눔스퀘어 Bold"/>
        <a:ea typeface="나눔스퀘어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문서" ma:contentTypeID="0x0101008D24C354AE50DD4084AA2A5888831BA8" ma:contentTypeVersion="13" ma:contentTypeDescription="새 문서를 만듭니다." ma:contentTypeScope="" ma:versionID="e29a010c3f4643f42f0a52e0f7adeb12">
  <xsd:schema xmlns:xsd="http://www.w3.org/2001/XMLSchema" xmlns:xs="http://www.w3.org/2001/XMLSchema" xmlns:p="http://schemas.microsoft.com/office/2006/metadata/properties" xmlns:ns2="9dae5fb1-ad29-4d43-8846-bf583ecd308b" xmlns:ns3="70609df4-592e-430b-8f4c-e9858fcde78b" targetNamespace="http://schemas.microsoft.com/office/2006/metadata/properties" ma:root="true" ma:fieldsID="d31938e7636c12e4e25bad31427e67cf" ns2:_="" ns3:_="">
    <xsd:import namespace="9dae5fb1-ad29-4d43-8846-bf583ecd308b"/>
    <xsd:import namespace="70609df4-592e-430b-8f4c-e9858fcde78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ae5fb1-ad29-4d43-8846-bf583ecd30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이미지 태그" ma:readOnly="false" ma:fieldId="{5cf76f15-5ced-4ddc-b409-7134ff3c332f}" ma:taxonomyMulti="true" ma:sspId="d598f3ee-d021-4b24-b7d6-a74b92dec8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70609df4-592e-430b-8f4c-e9858fcde78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bf2af1-2be2-4b57-abec-5b0426af998b}" ma:internalName="TaxCatchAll" ma:showField="CatchAllData" ma:web="70609df4-592e-430b-8f4c-e9858fcde78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0609df4-592e-430b-8f4c-e9858fcde78b" xsi:nil="true"/>
    <lcf76f155ced4ddcb4097134ff3c332f xmlns="9dae5fb1-ad29-4d43-8846-bf583ecd308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ABC2002-642C-43C5-94B1-4801B2E0BF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dae5fb1-ad29-4d43-8846-bf583ecd308b"/>
    <ds:schemaRef ds:uri="70609df4-592e-430b-8f4c-e9858fcde7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0B53C60-DB36-4C5F-9927-DF47D1600CEE}">
  <ds:schemaRefs>
    <ds:schemaRef ds:uri="86e700fb-affa-4585-a3c4-3cef1d154a36"/>
    <ds:schemaRef ds:uri="9abeb414-834a-4326-8b56-6169806eb56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70609df4-592e-430b-8f4c-e9858fcde78b"/>
    <ds:schemaRef ds:uri="9dae5fb1-ad29-4d43-8846-bf583ecd308b"/>
  </ds:schemaRefs>
</ds:datastoreItem>
</file>

<file path=customXml/itemProps3.xml><?xml version="1.0" encoding="utf-8"?>
<ds:datastoreItem xmlns:ds="http://schemas.openxmlformats.org/officeDocument/2006/customXml" ds:itemID="{1490F886-B608-4722-A027-C2C176676CE6}">
  <ds:schemaRefs>
    <ds:schemaRef ds:uri="http://schemas.microsoft.com/sharepoint/v3/contenttype/forms"/>
  </ds:schemaRefs>
</ds:datastoreItem>
</file>

<file path=docMetadata/LabelInfo.xml><?xml version="1.0" encoding="utf-8"?>
<clbl:labelList xmlns:clbl="http://schemas.microsoft.com/office/2020/mipLabelMetadata">
  <clbl:label id="{14a54c8a-2b3f-4f0b-928a-376f2f2beb46}" enabled="1" method="Privileged" siteId="{5afa09fd-c4be-434d-830d-f4765c449035}" removed="0"/>
</clbl:labelList>
</file>

<file path=docProps/app.xml><?xml version="1.0" encoding="utf-8"?>
<Properties xmlns="http://schemas.openxmlformats.org/officeDocument/2006/extended-properties" xmlns:vt="http://schemas.openxmlformats.org/officeDocument/2006/docPropsVTypes">
  <Template/>
  <TotalTime>758</TotalTime>
  <Words>223</Words>
  <Application>Microsoft Office PowerPoint</Application>
  <PresentationFormat>A4 용지(210x297mm)</PresentationFormat>
  <Paragraphs>29</Paragraphs>
  <Slides>3</Slides>
  <Notes>3</Notes>
  <HiddenSlides>0</HiddenSlides>
  <MMClips>0</MMClips>
  <ScaleCrop>false</ScaleCrop>
  <HeadingPairs>
    <vt:vector size="6" baseType="variant">
      <vt:variant>
        <vt:lpstr>사용한 글꼴</vt:lpstr>
      </vt:variant>
      <vt:variant>
        <vt:i4>7</vt:i4>
      </vt:variant>
      <vt:variant>
        <vt:lpstr>테마</vt:lpstr>
      </vt:variant>
      <vt:variant>
        <vt:i4>3</vt:i4>
      </vt:variant>
      <vt:variant>
        <vt:lpstr>슬라이드 제목</vt:lpstr>
      </vt:variant>
      <vt:variant>
        <vt:i4>3</vt:i4>
      </vt:variant>
    </vt:vector>
  </HeadingPairs>
  <TitlesOfParts>
    <vt:vector size="13" baseType="lpstr">
      <vt:lpstr>나눔스퀘어</vt:lpstr>
      <vt:lpstr>나눔스퀘어 Bold</vt:lpstr>
      <vt:lpstr>나눔스퀘어 ExtraBold</vt:lpstr>
      <vt:lpstr>맑은 고딕</vt:lpstr>
      <vt:lpstr>Arial</vt:lpstr>
      <vt:lpstr>Arial Nova</vt:lpstr>
      <vt:lpstr>Wingdings</vt:lpstr>
      <vt:lpstr>1_디자인 사용자 지정</vt:lpstr>
      <vt:lpstr>Office 테마</vt:lpstr>
      <vt:lpstr>본문_일반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이재현님(LEE, JAEHYUN)/6G개발팀</dc:creator>
  <cp:lastModifiedBy>종현 방</cp:lastModifiedBy>
  <cp:revision>114</cp:revision>
  <cp:lastPrinted>2023-07-20T04:29:25Z</cp:lastPrinted>
  <dcterms:created xsi:type="dcterms:W3CDTF">2017-09-05T01:55:56Z</dcterms:created>
  <dcterms:modified xsi:type="dcterms:W3CDTF">2025-05-30T08:21:56Z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0x0101008D24C354AE50DD4084AA2A5888831BA8</vt:lpwstr>
  </property>
  <property fmtid="{D5CDD505-2E9C-101B-9397-08002B2CF9AE}" pid="3" name="AuthorIds_UIVersion_512">
    <vt:lpwstr>12</vt:lpwstr>
  </property>
  <property fmtid="{D5CDD505-2E9C-101B-9397-08002B2CF9AE}" pid="4" name="AuthorIds_UIVersion_273920">
    <vt:lpwstr>6</vt:lpwstr>
  </property>
  <property fmtid="{D5CDD505-2E9C-101B-9397-08002B2CF9AE}" pid="5" name="AuthorIds_UIVersion_275968">
    <vt:lpwstr>6</vt:lpwstr>
  </property>
  <property fmtid="{D5CDD505-2E9C-101B-9397-08002B2CF9AE}" pid="6" name="AuthorIds_UIVersion_280064">
    <vt:lpwstr>11,6</vt:lpwstr>
  </property>
  <property fmtid="{D5CDD505-2E9C-101B-9397-08002B2CF9AE}" pid="7" name="AuthorIds_UIVersion_283136">
    <vt:lpwstr>11</vt:lpwstr>
  </property>
  <property fmtid="{D5CDD505-2E9C-101B-9397-08002B2CF9AE}" pid="8" name="AuthorIds_UIVersion_282112">
    <vt:lpwstr>11</vt:lpwstr>
  </property>
  <property fmtid="{D5CDD505-2E9C-101B-9397-08002B2CF9AE}" pid="9" name="AuthorIds_UIVersion_284160">
    <vt:lpwstr>11</vt:lpwstr>
  </property>
  <property fmtid="{D5CDD505-2E9C-101B-9397-08002B2CF9AE}" pid="10" name="AuthorIds_UIVersion_280576">
    <vt:lpwstr>11,6</vt:lpwstr>
  </property>
  <property fmtid="{D5CDD505-2E9C-101B-9397-08002B2CF9AE}" pid="11" name="MediaServiceImageTags">
    <vt:lpwstr/>
  </property>
</Properties>
</file>