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764" r:id="rId5"/>
  </p:sldMasterIdLst>
  <p:notesMasterIdLst>
    <p:notesMasterId r:id="rId11"/>
  </p:notesMasterIdLst>
  <p:handoutMasterIdLst>
    <p:handoutMasterId r:id="rId12"/>
  </p:handoutMasterIdLst>
  <p:sldIdLst>
    <p:sldId id="314" r:id="rId6"/>
    <p:sldId id="2146846766" r:id="rId7"/>
    <p:sldId id="2147472181" r:id="rId8"/>
    <p:sldId id="2147480436" r:id="rId9"/>
    <p:sldId id="2147480434" r:id="rId10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3FD5988E-C0C5-A499-5B7F-4AE37EE602A5}" name="Sher Ali Cheema" initials="SC" userId="S::scheema@lenovo.com::090f2f2d-0238-4be3-894e-55f2e20fd289" providerId="AD"/>
  <p188:author id="{686F33D1-710A-FF27-F09F-3E9705C1073A}" name="Lenovo_Lianhai" initials="Lenovo" userId="Lenovo_Lianha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66CCFF"/>
    <a:srgbClr val="DDE0F8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6713" autoAdjust="0"/>
  </p:normalViewPr>
  <p:slideViewPr>
    <p:cSldViewPr snapToGrid="0" snapToObjects="1">
      <p:cViewPr varScale="1">
        <p:scale>
          <a:sx n="71" d="100"/>
          <a:sy n="71" d="100"/>
        </p:scale>
        <p:origin x="296" y="44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4080" y="10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nhai LH5 Wu" userId="06c1751d-49ed-4250-befd-a412d0569cfd" providerId="ADAL" clId="{800E6C26-C725-482F-A7FD-F039D1F15A27}"/>
    <pc:docChg chg="undo custSel addSld delSld modSld">
      <pc:chgData name="Lianhai LH5 Wu" userId="06c1751d-49ed-4250-befd-a412d0569cfd" providerId="ADAL" clId="{800E6C26-C725-482F-A7FD-F039D1F15A27}" dt="2024-11-28T14:36:17.274" v="878" actId="108"/>
      <pc:docMkLst>
        <pc:docMk/>
      </pc:docMkLst>
      <pc:sldChg chg="del">
        <pc:chgData name="Lianhai LH5 Wu" userId="06c1751d-49ed-4250-befd-a412d0569cfd" providerId="ADAL" clId="{800E6C26-C725-482F-A7FD-F039D1F15A27}" dt="2024-11-28T14:12:44.395" v="69" actId="47"/>
        <pc:sldMkLst>
          <pc:docMk/>
          <pc:sldMk cId="448918638" sldId="277"/>
        </pc:sldMkLst>
      </pc:sldChg>
      <pc:sldChg chg="add">
        <pc:chgData name="Lianhai LH5 Wu" userId="06c1751d-49ed-4250-befd-a412d0569cfd" providerId="ADAL" clId="{800E6C26-C725-482F-A7FD-F039D1F15A27}" dt="2024-11-28T14:12:42.684" v="68"/>
        <pc:sldMkLst>
          <pc:docMk/>
          <pc:sldMk cId="4273511970" sldId="364"/>
        </pc:sldMkLst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0" sldId="11263"/>
        </pc:sldMkLst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4049249450" sldId="2146846765"/>
        </pc:sldMkLst>
      </pc:sldChg>
      <pc:sldChg chg="modSp del mod">
        <pc:chgData name="Lianhai LH5 Wu" userId="06c1751d-49ed-4250-befd-a412d0569cfd" providerId="ADAL" clId="{800E6C26-C725-482F-A7FD-F039D1F15A27}" dt="2024-11-28T14:12:25.821" v="67" actId="47"/>
        <pc:sldMkLst>
          <pc:docMk/>
          <pc:sldMk cId="2742255041" sldId="2147472171"/>
        </pc:sldMkLst>
        <pc:spChg chg="mod">
          <ac:chgData name="Lianhai LH5 Wu" userId="06c1751d-49ed-4250-befd-a412d0569cfd" providerId="ADAL" clId="{800E6C26-C725-482F-A7FD-F039D1F15A27}" dt="2024-11-28T14:09:02.289" v="27" actId="20577"/>
          <ac:spMkLst>
            <pc:docMk/>
            <pc:sldMk cId="2742255041" sldId="2147472171"/>
            <ac:spMk id="2" creationId="{00000000-0000-0000-0000-000000000000}"/>
          </ac:spMkLst>
        </pc:spChg>
      </pc:sldChg>
      <pc:sldChg chg="modSp add mod">
        <pc:chgData name="Lianhai LH5 Wu" userId="06c1751d-49ed-4250-befd-a412d0569cfd" providerId="ADAL" clId="{800E6C26-C725-482F-A7FD-F039D1F15A27}" dt="2024-11-28T14:12:15.590" v="66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800E6C26-C725-482F-A7FD-F039D1F15A27}" dt="2024-11-28T14:09:31.940" v="40" actId="20577"/>
          <ac:spMkLst>
            <pc:docMk/>
            <pc:sldMk cId="198736173" sldId="2147472172"/>
            <ac:spMk id="2" creationId="{00000000-0000-0000-0000-000000000000}"/>
          </ac:spMkLst>
        </pc:spChg>
        <pc:spChg chg="mod">
          <ac:chgData name="Lianhai LH5 Wu" userId="06c1751d-49ed-4250-befd-a412d0569cfd" providerId="ADAL" clId="{800E6C26-C725-482F-A7FD-F039D1F15A27}" dt="2024-11-28T14:11:20.885" v="49" actId="20577"/>
          <ac:spMkLst>
            <pc:docMk/>
            <pc:sldMk cId="198736173" sldId="2147472172"/>
            <ac:spMk id="4" creationId="{09F6EB75-2226-EB41-BFE9-1DA7C784517F}"/>
          </ac:spMkLst>
        </pc:spChg>
        <pc:spChg chg="mod">
          <ac:chgData name="Lianhai LH5 Wu" userId="06c1751d-49ed-4250-befd-a412d0569cfd" providerId="ADAL" clId="{800E6C26-C725-482F-A7FD-F039D1F15A27}" dt="2024-11-28T14:11:27.697" v="57" actId="20577"/>
          <ac:spMkLst>
            <pc:docMk/>
            <pc:sldMk cId="198736173" sldId="2147472172"/>
            <ac:spMk id="5" creationId="{492ECE18-B90F-1562-D137-D531E1DF2BC2}"/>
          </ac:spMkLst>
        </pc:spChg>
        <pc:spChg chg="mod">
          <ac:chgData name="Lianhai LH5 Wu" userId="06c1751d-49ed-4250-befd-a412d0569cfd" providerId="ADAL" clId="{800E6C26-C725-482F-A7FD-F039D1F15A27}" dt="2024-11-28T14:12:15.590" v="66" actId="20577"/>
          <ac:spMkLst>
            <pc:docMk/>
            <pc:sldMk cId="198736173" sldId="2147472172"/>
            <ac:spMk id="7" creationId="{C35CBD14-7204-B34D-8886-054881975284}"/>
          </ac:spMkLst>
        </pc:spChg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3365165093" sldId="2147472172"/>
        </pc:sldMkLst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4202283140" sldId="2147472175"/>
        </pc:sldMkLst>
      </pc:sldChg>
      <pc:sldChg chg="del">
        <pc:chgData name="Lianhai LH5 Wu" userId="06c1751d-49ed-4250-befd-a412d0569cfd" providerId="ADAL" clId="{800E6C26-C725-482F-A7FD-F039D1F15A27}" dt="2024-11-28T14:13:30.674" v="73" actId="47"/>
        <pc:sldMkLst>
          <pc:docMk/>
          <pc:sldMk cId="0" sldId="2147472176"/>
        </pc:sldMkLst>
      </pc:sldChg>
      <pc:sldChg chg="del">
        <pc:chgData name="Lianhai LH5 Wu" userId="06c1751d-49ed-4250-befd-a412d0569cfd" providerId="ADAL" clId="{800E6C26-C725-482F-A7FD-F039D1F15A27}" dt="2024-11-28T14:13:25.509" v="71" actId="47"/>
        <pc:sldMkLst>
          <pc:docMk/>
          <pc:sldMk cId="1237935474" sldId="2147480431"/>
        </pc:sldMkLst>
      </pc:sldChg>
      <pc:sldChg chg="modSp add mod">
        <pc:chgData name="Lianhai LH5 Wu" userId="06c1751d-49ed-4250-befd-a412d0569cfd" providerId="ADAL" clId="{800E6C26-C725-482F-A7FD-F039D1F15A27}" dt="2024-11-28T14:35:54.251" v="875" actId="113"/>
        <pc:sldMkLst>
          <pc:docMk/>
          <pc:sldMk cId="1643863415" sldId="2147480432"/>
        </pc:sldMkLst>
        <pc:spChg chg="mod">
          <ac:chgData name="Lianhai LH5 Wu" userId="06c1751d-49ed-4250-befd-a412d0569cfd" providerId="ADAL" clId="{800E6C26-C725-482F-A7FD-F039D1F15A27}" dt="2024-11-28T14:14:28.750" v="76" actId="20577"/>
          <ac:spMkLst>
            <pc:docMk/>
            <pc:sldMk cId="1643863415" sldId="2147480432"/>
            <ac:spMk id="2" creationId="{F5E60932-91F2-4EDE-FF55-306D656B9FE1}"/>
          </ac:spMkLst>
        </pc:spChg>
        <pc:spChg chg="mod">
          <ac:chgData name="Lianhai LH5 Wu" userId="06c1751d-49ed-4250-befd-a412d0569cfd" providerId="ADAL" clId="{800E6C26-C725-482F-A7FD-F039D1F15A27}" dt="2024-11-28T14:33:07.080" v="790" actId="20577"/>
          <ac:spMkLst>
            <pc:docMk/>
            <pc:sldMk cId="1643863415" sldId="2147480432"/>
            <ac:spMk id="3" creationId="{21CAD3E7-552F-1E06-C735-A8F85EE7F8AC}"/>
          </ac:spMkLst>
        </pc:spChg>
        <pc:spChg chg="mod">
          <ac:chgData name="Lianhai LH5 Wu" userId="06c1751d-49ed-4250-befd-a412d0569cfd" providerId="ADAL" clId="{800E6C26-C725-482F-A7FD-F039D1F15A27}" dt="2024-11-28T14:35:54.251" v="875" actId="113"/>
          <ac:spMkLst>
            <pc:docMk/>
            <pc:sldMk cId="1643863415" sldId="2147480432"/>
            <ac:spMk id="7" creationId="{1D000212-2C8E-4F8F-C4B2-D46BD0361EE5}"/>
          </ac:spMkLst>
        </pc:spChg>
      </pc:sldChg>
      <pc:sldChg chg="modSp add mod">
        <pc:chgData name="Lianhai LH5 Wu" userId="06c1751d-49ed-4250-befd-a412d0569cfd" providerId="ADAL" clId="{800E6C26-C725-482F-A7FD-F039D1F15A27}" dt="2024-11-28T14:36:17.274" v="878" actId="108"/>
        <pc:sldMkLst>
          <pc:docMk/>
          <pc:sldMk cId="1753482511" sldId="2147480433"/>
        </pc:sldMkLst>
        <pc:spChg chg="mod">
          <ac:chgData name="Lianhai LH5 Wu" userId="06c1751d-49ed-4250-befd-a412d0569cfd" providerId="ADAL" clId="{800E6C26-C725-482F-A7FD-F039D1F15A27}" dt="2024-11-28T14:14:01.412" v="75" actId="20577"/>
          <ac:spMkLst>
            <pc:docMk/>
            <pc:sldMk cId="1753482511" sldId="2147480433"/>
            <ac:spMk id="2" creationId="{F5E60932-91F2-4EDE-FF55-306D656B9FE1}"/>
          </ac:spMkLst>
        </pc:spChg>
        <pc:spChg chg="mod">
          <ac:chgData name="Lianhai LH5 Wu" userId="06c1751d-49ed-4250-befd-a412d0569cfd" providerId="ADAL" clId="{800E6C26-C725-482F-A7FD-F039D1F15A27}" dt="2024-11-28T14:36:17.274" v="878" actId="108"/>
          <ac:spMkLst>
            <pc:docMk/>
            <pc:sldMk cId="1753482511" sldId="2147480433"/>
            <ac:spMk id="3" creationId="{21CAD3E7-552F-1E06-C735-A8F85EE7F8AC}"/>
          </ac:spMkLst>
        </pc:spChg>
        <pc:spChg chg="mod">
          <ac:chgData name="Lianhai LH5 Wu" userId="06c1751d-49ed-4250-befd-a412d0569cfd" providerId="ADAL" clId="{800E6C26-C725-482F-A7FD-F039D1F15A27}" dt="2024-11-28T14:36:03.092" v="877" actId="255"/>
          <ac:spMkLst>
            <pc:docMk/>
            <pc:sldMk cId="1753482511" sldId="2147480433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9A5C5441-E0E9-4061-B960-B4B710E822C3}"/>
    <pc:docChg chg="custSel modSld">
      <pc:chgData name="Lianhai LH5 Wu" userId="06c1751d-49ed-4250-befd-a412d0569cfd" providerId="ADAL" clId="{9A5C5441-E0E9-4061-B960-B4B710E822C3}" dt="2024-11-29T07:32:07.982" v="204" actId="1035"/>
      <pc:docMkLst>
        <pc:docMk/>
      </pc:docMkLst>
      <pc:sldChg chg="modSp mod">
        <pc:chgData name="Lianhai LH5 Wu" userId="06c1751d-49ed-4250-befd-a412d0569cfd" providerId="ADAL" clId="{9A5C5441-E0E9-4061-B960-B4B710E822C3}" dt="2024-11-29T07:32:07.982" v="204" actId="1035"/>
        <pc:sldMkLst>
          <pc:docMk/>
          <pc:sldMk cId="4025274522" sldId="2146846766"/>
        </pc:sldMkLst>
        <pc:spChg chg="mod">
          <ac:chgData name="Lianhai LH5 Wu" userId="06c1751d-49ed-4250-befd-a412d0569cfd" providerId="ADAL" clId="{9A5C5441-E0E9-4061-B960-B4B710E822C3}" dt="2024-11-29T07:31:49.651" v="165" actId="1035"/>
          <ac:spMkLst>
            <pc:docMk/>
            <pc:sldMk cId="4025274522" sldId="2146846766"/>
            <ac:spMk id="4" creationId="{586222D7-A1D5-B9F5-5DEE-55AEC0D2BD83}"/>
          </ac:spMkLst>
        </pc:spChg>
        <pc:spChg chg="mod">
          <ac:chgData name="Lianhai LH5 Wu" userId="06c1751d-49ed-4250-befd-a412d0569cfd" providerId="ADAL" clId="{9A5C5441-E0E9-4061-B960-B4B710E822C3}" dt="2024-11-29T07:31:58.906" v="191" actId="1035"/>
          <ac:spMkLst>
            <pc:docMk/>
            <pc:sldMk cId="4025274522" sldId="2146846766"/>
            <ac:spMk id="11" creationId="{D6025AF9-B2A0-3398-C354-F9234F2A77DC}"/>
          </ac:spMkLst>
        </pc:spChg>
        <pc:spChg chg="mod">
          <ac:chgData name="Lianhai LH5 Wu" userId="06c1751d-49ed-4250-befd-a412d0569cfd" providerId="ADAL" clId="{9A5C5441-E0E9-4061-B960-B4B710E822C3}" dt="2024-11-29T07:32:03.819" v="198" actId="1035"/>
          <ac:spMkLst>
            <pc:docMk/>
            <pc:sldMk cId="4025274522" sldId="2146846766"/>
            <ac:spMk id="14" creationId="{DA3B1A6E-EC21-64A4-4D89-57A97510714F}"/>
          </ac:spMkLst>
        </pc:spChg>
        <pc:spChg chg="mod">
          <ac:chgData name="Lianhai LH5 Wu" userId="06c1751d-49ed-4250-befd-a412d0569cfd" providerId="ADAL" clId="{9A5C5441-E0E9-4061-B960-B4B710E822C3}" dt="2024-11-29T07:31:43.369" v="152" actId="1038"/>
          <ac:spMkLst>
            <pc:docMk/>
            <pc:sldMk cId="4025274522" sldId="2146846766"/>
            <ac:spMk id="15" creationId="{E8CA0646-1AB5-A2BC-1C3F-E8E64DB9E7AD}"/>
          </ac:spMkLst>
        </pc:spChg>
        <pc:spChg chg="mod">
          <ac:chgData name="Lianhai LH5 Wu" userId="06c1751d-49ed-4250-befd-a412d0569cfd" providerId="ADAL" clId="{9A5C5441-E0E9-4061-B960-B4B710E822C3}" dt="2024-11-29T07:32:07.982" v="204" actId="1035"/>
          <ac:spMkLst>
            <pc:docMk/>
            <pc:sldMk cId="4025274522" sldId="2146846766"/>
            <ac:spMk id="20" creationId="{525A27B7-D765-EE1A-37D1-4E608875EC9C}"/>
          </ac:spMkLst>
        </pc:spChg>
        <pc:spChg chg="mod">
          <ac:chgData name="Lianhai LH5 Wu" userId="06c1751d-49ed-4250-befd-a412d0569cfd" providerId="ADAL" clId="{9A5C5441-E0E9-4061-B960-B4B710E822C3}" dt="2024-11-29T07:31:54.159" v="180" actId="1035"/>
          <ac:spMkLst>
            <pc:docMk/>
            <pc:sldMk cId="4025274522" sldId="2146846766"/>
            <ac:spMk id="21" creationId="{91962058-B744-7F6F-E075-34E2D13400E1}"/>
          </ac:spMkLst>
        </pc:spChg>
      </pc:sldChg>
      <pc:sldChg chg="modSp mod">
        <pc:chgData name="Lianhai LH5 Wu" userId="06c1751d-49ed-4250-befd-a412d0569cfd" providerId="ADAL" clId="{9A5C5441-E0E9-4061-B960-B4B710E822C3}" dt="2024-11-29T07:30:49.876" v="71" actId="1076"/>
        <pc:sldMkLst>
          <pc:docMk/>
          <pc:sldMk cId="604353983" sldId="2147472181"/>
        </pc:sldMkLst>
        <pc:spChg chg="mod">
          <ac:chgData name="Lianhai LH5 Wu" userId="06c1751d-49ed-4250-befd-a412d0569cfd" providerId="ADAL" clId="{9A5C5441-E0E9-4061-B960-B4B710E822C3}" dt="2024-11-29T07:30:38.335" v="70" actId="20577"/>
          <ac:spMkLst>
            <pc:docMk/>
            <pc:sldMk cId="604353983" sldId="2147472181"/>
            <ac:spMk id="3" creationId="{21CAD3E7-552F-1E06-C735-A8F85EE7F8AC}"/>
          </ac:spMkLst>
        </pc:spChg>
        <pc:spChg chg="mod">
          <ac:chgData name="Lianhai LH5 Wu" userId="06c1751d-49ed-4250-befd-a412d0569cfd" providerId="ADAL" clId="{9A5C5441-E0E9-4061-B960-B4B710E822C3}" dt="2024-11-29T07:30:49.876" v="71" actId="1076"/>
          <ac:spMkLst>
            <pc:docMk/>
            <pc:sldMk cId="604353983" sldId="2147472181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EA113102-AAFB-4723-8AA3-D5AC442C49D3}"/>
    <pc:docChg chg="modSld">
      <pc:chgData name="Lianhai LH5 Wu" userId="06c1751d-49ed-4250-befd-a412d0569cfd" providerId="ADAL" clId="{EA113102-AAFB-4723-8AA3-D5AC442C49D3}" dt="2024-11-29T14:19:10.415" v="18" actId="20577"/>
      <pc:docMkLst>
        <pc:docMk/>
      </pc:docMkLst>
      <pc:sldChg chg="modSp mod">
        <pc:chgData name="Lianhai LH5 Wu" userId="06c1751d-49ed-4250-befd-a412d0569cfd" providerId="ADAL" clId="{EA113102-AAFB-4723-8AA3-D5AC442C49D3}" dt="2024-11-29T14:19:10.415" v="18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EA113102-AAFB-4723-8AA3-D5AC442C49D3}" dt="2024-11-29T14:19:10.415" v="18" actId="20577"/>
          <ac:spMkLst>
            <pc:docMk/>
            <pc:sldMk cId="198736173" sldId="2147472172"/>
            <ac:spMk id="5" creationId="{492ECE18-B90F-1562-D137-D531E1DF2BC2}"/>
          </ac:spMkLst>
        </pc:spChg>
      </pc:sldChg>
      <pc:sldChg chg="modSp mod">
        <pc:chgData name="Lianhai LH5 Wu" userId="06c1751d-49ed-4250-befd-a412d0569cfd" providerId="ADAL" clId="{EA113102-AAFB-4723-8AA3-D5AC442C49D3}" dt="2024-11-29T14:15:54.686" v="8" actId="20577"/>
        <pc:sldMkLst>
          <pc:docMk/>
          <pc:sldMk cId="604353983" sldId="2147472181"/>
        </pc:sldMkLst>
        <pc:spChg chg="mod">
          <ac:chgData name="Lianhai LH5 Wu" userId="06c1751d-49ed-4250-befd-a412d0569cfd" providerId="ADAL" clId="{EA113102-AAFB-4723-8AA3-D5AC442C49D3}" dt="2024-11-29T14:15:54.686" v="8" actId="20577"/>
          <ac:spMkLst>
            <pc:docMk/>
            <pc:sldMk cId="604353983" sldId="2147472181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B971D1D5-E901-42AB-91D2-1EE4A27431AD}"/>
    <pc:docChg chg="modSld">
      <pc:chgData name="Lianhai LH5 Wu" userId="06c1751d-49ed-4250-befd-a412d0569cfd" providerId="ADAL" clId="{B971D1D5-E901-42AB-91D2-1EE4A27431AD}" dt="2024-12-03T01:12:47.245" v="65" actId="14100"/>
      <pc:docMkLst>
        <pc:docMk/>
      </pc:docMkLst>
      <pc:sldChg chg="addSp modSp mod">
        <pc:chgData name="Lianhai LH5 Wu" userId="06c1751d-49ed-4250-befd-a412d0569cfd" providerId="ADAL" clId="{B971D1D5-E901-42AB-91D2-1EE4A27431AD}" dt="2024-12-03T01:12:47.245" v="65" actId="14100"/>
        <pc:sldMkLst>
          <pc:docMk/>
          <pc:sldMk cId="604353983" sldId="2147472181"/>
        </pc:sldMkLst>
        <pc:spChg chg="add mod">
          <ac:chgData name="Lianhai LH5 Wu" userId="06c1751d-49ed-4250-befd-a412d0569cfd" providerId="ADAL" clId="{B971D1D5-E901-42AB-91D2-1EE4A27431AD}" dt="2024-12-03T01:12:41.227" v="63" actId="1076"/>
          <ac:spMkLst>
            <pc:docMk/>
            <pc:sldMk cId="604353983" sldId="2147472181"/>
            <ac:spMk id="9" creationId="{86A21FD9-6070-6AF7-EBE3-E1261CD6FFA0}"/>
          </ac:spMkLst>
        </pc:spChg>
        <pc:picChg chg="mod">
          <ac:chgData name="Lianhai LH5 Wu" userId="06c1751d-49ed-4250-befd-a412d0569cfd" providerId="ADAL" clId="{B971D1D5-E901-42AB-91D2-1EE4A27431AD}" dt="2024-12-03T01:12:47.245" v="65" actId="14100"/>
          <ac:picMkLst>
            <pc:docMk/>
            <pc:sldMk cId="604353983" sldId="2147472181"/>
            <ac:picMk id="6" creationId="{F03C59BB-5C55-3CD5-A5D3-3E2E1AE641EA}"/>
          </ac:picMkLst>
        </pc:picChg>
      </pc:sldChg>
    </pc:docChg>
  </pc:docChgLst>
  <pc:docChgLst>
    <pc:chgData name="Lianhai LH5 Wu" userId="06c1751d-49ed-4250-befd-a412d0569cfd" providerId="ADAL" clId="{952CDC41-FFBD-445A-B460-0823878AB609}"/>
    <pc:docChg chg="addSld delSld modSld">
      <pc:chgData name="Lianhai LH5 Wu" userId="06c1751d-49ed-4250-befd-a412d0569cfd" providerId="ADAL" clId="{952CDC41-FFBD-445A-B460-0823878AB609}" dt="2024-12-02T06:28:53.581" v="22" actId="255"/>
      <pc:docMkLst>
        <pc:docMk/>
      </pc:docMkLst>
      <pc:sldChg chg="modSp add mod">
        <pc:chgData name="Lianhai LH5 Wu" userId="06c1751d-49ed-4250-befd-a412d0569cfd" providerId="ADAL" clId="{952CDC41-FFBD-445A-B460-0823878AB609}" dt="2024-12-02T06:24:17.986" v="19" actId="255"/>
        <pc:sldMkLst>
          <pc:docMk/>
          <pc:sldMk cId="2516393441" sldId="314"/>
        </pc:sldMkLst>
        <pc:spChg chg="mod">
          <ac:chgData name="Lianhai LH5 Wu" userId="06c1751d-49ed-4250-befd-a412d0569cfd" providerId="ADAL" clId="{952CDC41-FFBD-445A-B460-0823878AB609}" dt="2024-12-02T06:24:17.986" v="19" actId="255"/>
          <ac:spMkLst>
            <pc:docMk/>
            <pc:sldMk cId="2516393441" sldId="314"/>
            <ac:spMk id="4" creationId="{28E818B3-D10F-55B1-BB51-9CC848844376}"/>
          </ac:spMkLst>
        </pc:spChg>
        <pc:spChg chg="mod">
          <ac:chgData name="Lianhai LH5 Wu" userId="06c1751d-49ed-4250-befd-a412d0569cfd" providerId="ADAL" clId="{952CDC41-FFBD-445A-B460-0823878AB609}" dt="2024-12-02T06:24:00.877" v="3" actId="20577"/>
          <ac:spMkLst>
            <pc:docMk/>
            <pc:sldMk cId="2516393441" sldId="314"/>
            <ac:spMk id="5" creationId="{9C01B3C4-CF15-EC89-F08D-3CE62493AD7C}"/>
          </ac:spMkLst>
        </pc:spChg>
      </pc:sldChg>
      <pc:sldChg chg="del">
        <pc:chgData name="Lianhai LH5 Wu" userId="06c1751d-49ed-4250-befd-a412d0569cfd" providerId="ADAL" clId="{952CDC41-FFBD-445A-B460-0823878AB609}" dt="2024-12-02T06:23:36.125" v="1" actId="47"/>
        <pc:sldMkLst>
          <pc:docMk/>
          <pc:sldMk cId="4273511970" sldId="364"/>
        </pc:sldMkLst>
      </pc:sldChg>
      <pc:sldChg chg="modSp mod">
        <pc:chgData name="Lianhai LH5 Wu" userId="06c1751d-49ed-4250-befd-a412d0569cfd" providerId="ADAL" clId="{952CDC41-FFBD-445A-B460-0823878AB609}" dt="2024-12-02T06:28:53.581" v="22" actId="255"/>
        <pc:sldMkLst>
          <pc:docMk/>
          <pc:sldMk cId="4025274522" sldId="2146846766"/>
        </pc:sldMkLst>
        <pc:spChg chg="mod">
          <ac:chgData name="Lianhai LH5 Wu" userId="06c1751d-49ed-4250-befd-a412d0569cfd" providerId="ADAL" clId="{952CDC41-FFBD-445A-B460-0823878AB609}" dt="2024-12-02T06:28:49.271" v="21" actId="255"/>
          <ac:spMkLst>
            <pc:docMk/>
            <pc:sldMk cId="4025274522" sldId="2146846766"/>
            <ac:spMk id="12" creationId="{E9284F96-84B0-553A-E31F-2BCCBA528659}"/>
          </ac:spMkLst>
        </pc:spChg>
        <pc:spChg chg="mod">
          <ac:chgData name="Lianhai LH5 Wu" userId="06c1751d-49ed-4250-befd-a412d0569cfd" providerId="ADAL" clId="{952CDC41-FFBD-445A-B460-0823878AB609}" dt="2024-12-02T06:28:53.581" v="22" actId="255"/>
          <ac:spMkLst>
            <pc:docMk/>
            <pc:sldMk cId="4025274522" sldId="2146846766"/>
            <ac:spMk id="23" creationId="{8F97D900-C26F-2395-03C0-4848E2400AC3}"/>
          </ac:spMkLst>
        </pc:spChg>
      </pc:sldChg>
      <pc:sldChg chg="del">
        <pc:chgData name="Lianhai LH5 Wu" userId="06c1751d-49ed-4250-befd-a412d0569cfd" providerId="ADAL" clId="{952CDC41-FFBD-445A-B460-0823878AB609}" dt="2024-12-02T06:24:45.412" v="20" actId="47"/>
        <pc:sldMkLst>
          <pc:docMk/>
          <pc:sldMk cId="198736173" sldId="2147472172"/>
        </pc:sldMkLst>
      </pc:sldChg>
      <pc:sldChg chg="add">
        <pc:chgData name="Lianhai LH5 Wu" userId="06c1751d-49ed-4250-befd-a412d0569cfd" providerId="ADAL" clId="{952CDC41-FFBD-445A-B460-0823878AB609}" dt="2024-12-02T06:23:34.469" v="0"/>
        <pc:sldMkLst>
          <pc:docMk/>
          <pc:sldMk cId="2442556008" sldId="2147480434"/>
        </pc:sldMkLst>
      </pc:sldChg>
      <pc:sldMasterChg chg="delSldLayout">
        <pc:chgData name="Lianhai LH5 Wu" userId="06c1751d-49ed-4250-befd-a412d0569cfd" providerId="ADAL" clId="{952CDC41-FFBD-445A-B460-0823878AB609}" dt="2024-12-02T06:24:45.412" v="20" actId="47"/>
        <pc:sldMasterMkLst>
          <pc:docMk/>
          <pc:sldMasterMk cId="3633027268" sldId="2147483648"/>
        </pc:sldMasterMkLst>
        <pc:sldLayoutChg chg="del">
          <pc:chgData name="Lianhai LH5 Wu" userId="06c1751d-49ed-4250-befd-a412d0569cfd" providerId="ADAL" clId="{952CDC41-FFBD-445A-B460-0823878AB609}" dt="2024-12-02T06:24:45.412" v="20" actId="47"/>
          <pc:sldLayoutMkLst>
            <pc:docMk/>
            <pc:sldMasterMk cId="3633027268" sldId="2147483648"/>
            <pc:sldLayoutMk cId="1827095762" sldId="2147483762"/>
          </pc:sldLayoutMkLst>
        </pc:sldLayoutChg>
      </pc:sldMasterChg>
    </pc:docChg>
  </pc:docChgLst>
  <pc:docChgLst>
    <pc:chgData name="Lianhai LH5 Wu" userId="06c1751d-49ed-4250-befd-a412d0569cfd" providerId="ADAL" clId="{E6D12FAE-8512-4AAE-93A1-BCEF2E5B67C7}"/>
    <pc:docChg chg="custSel addSld delSld modSld">
      <pc:chgData name="Lianhai LH5 Wu" userId="06c1751d-49ed-4250-befd-a412d0569cfd" providerId="ADAL" clId="{E6D12FAE-8512-4AAE-93A1-BCEF2E5B67C7}" dt="2024-11-29T03:24:48.751" v="436" actId="20577"/>
      <pc:docMkLst>
        <pc:docMk/>
      </pc:docMkLst>
      <pc:sldChg chg="addSp delSp modSp add mod">
        <pc:chgData name="Lianhai LH5 Wu" userId="06c1751d-49ed-4250-befd-a412d0569cfd" providerId="ADAL" clId="{E6D12FAE-8512-4AAE-93A1-BCEF2E5B67C7}" dt="2024-11-29T03:22:18.288" v="414" actId="20577"/>
        <pc:sldMkLst>
          <pc:docMk/>
          <pc:sldMk cId="4025274522" sldId="2146846766"/>
        </pc:sldMkLst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2" creationId="{F5C457AA-0A4C-BB93-760A-274C63D4C459}"/>
          </ac:spMkLst>
        </pc:spChg>
        <pc:spChg chg="mod">
          <ac:chgData name="Lianhai LH5 Wu" userId="06c1751d-49ed-4250-befd-a412d0569cfd" providerId="ADAL" clId="{E6D12FAE-8512-4AAE-93A1-BCEF2E5B67C7}" dt="2024-11-29T03:16:04.078" v="6" actId="20577"/>
          <ac:spMkLst>
            <pc:docMk/>
            <pc:sldMk cId="4025274522" sldId="2146846766"/>
            <ac:spMk id="3" creationId="{C85DDB58-5D2D-1CE2-B8A7-0599E74C024A}"/>
          </ac:spMkLst>
        </pc:spChg>
        <pc:spChg chg="add 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4" creationId="{586222D7-A1D5-B9F5-5DEE-55AEC0D2BD83}"/>
          </ac:spMkLst>
        </pc:spChg>
        <pc:spChg chg="del">
          <ac:chgData name="Lianhai LH5 Wu" userId="06c1751d-49ed-4250-befd-a412d0569cfd" providerId="ADAL" clId="{E6D12FAE-8512-4AAE-93A1-BCEF2E5B67C7}" dt="2024-11-29T03:16:45.603" v="9" actId="478"/>
          <ac:spMkLst>
            <pc:docMk/>
            <pc:sldMk cId="4025274522" sldId="2146846766"/>
            <ac:spMk id="5" creationId="{0C76EACD-9B82-2502-566D-00DACD1738C4}"/>
          </ac:spMkLst>
        </pc:spChg>
        <pc:spChg chg="del">
          <ac:chgData name="Lianhai LH5 Wu" userId="06c1751d-49ed-4250-befd-a412d0569cfd" providerId="ADAL" clId="{E6D12FAE-8512-4AAE-93A1-BCEF2E5B67C7}" dt="2024-11-29T03:16:43.985" v="8" actId="478"/>
          <ac:spMkLst>
            <pc:docMk/>
            <pc:sldMk cId="4025274522" sldId="2146846766"/>
            <ac:spMk id="6" creationId="{470A3D9E-21F0-B8DD-7175-A8F135A258A9}"/>
          </ac:spMkLst>
        </pc:spChg>
        <pc:spChg chg="add mod">
          <ac:chgData name="Lianhai LH5 Wu" userId="06c1751d-49ed-4250-befd-a412d0569cfd" providerId="ADAL" clId="{E6D12FAE-8512-4AAE-93A1-BCEF2E5B67C7}" dt="2024-11-29T03:22:18.288" v="414" actId="20577"/>
          <ac:spMkLst>
            <pc:docMk/>
            <pc:sldMk cId="4025274522" sldId="2146846766"/>
            <ac:spMk id="11" creationId="{D6025AF9-B2A0-3398-C354-F9234F2A77DC}"/>
          </ac:spMkLst>
        </pc:spChg>
        <pc:spChg chg="mod">
          <ac:chgData name="Lianhai LH5 Wu" userId="06c1751d-49ed-4250-befd-a412d0569cfd" providerId="ADAL" clId="{E6D12FAE-8512-4AAE-93A1-BCEF2E5B67C7}" dt="2024-11-29T03:19:44.988" v="291" actId="1038"/>
          <ac:spMkLst>
            <pc:docMk/>
            <pc:sldMk cId="4025274522" sldId="2146846766"/>
            <ac:spMk id="12" creationId="{E9284F96-84B0-553A-E31F-2BCCBA528659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3" creationId="{F835EF66-11D4-F96D-F999-EDD14F7A014A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4" creationId="{DA3B1A6E-EC21-64A4-4D89-57A97510714F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5" creationId="{E8CA0646-1AB5-A2BC-1C3F-E8E64DB9E7AD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7" creationId="{5ADF90E3-5DFD-E539-8B9E-6160605289DA}"/>
          </ac:spMkLst>
        </pc:spChg>
        <pc:spChg chg="mod">
          <ac:chgData name="Lianhai LH5 Wu" userId="06c1751d-49ed-4250-befd-a412d0569cfd" providerId="ADAL" clId="{E6D12FAE-8512-4AAE-93A1-BCEF2E5B67C7}" dt="2024-11-29T03:19:08.746" v="229" actId="14100"/>
          <ac:spMkLst>
            <pc:docMk/>
            <pc:sldMk cId="4025274522" sldId="2146846766"/>
            <ac:spMk id="18" creationId="{B43D673C-C72C-8178-0756-C517C1EF6916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20" creationId="{525A27B7-D765-EE1A-37D1-4E608875EC9C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21" creationId="{91962058-B744-7F6F-E075-34E2D13400E1}"/>
          </ac:spMkLst>
        </pc:spChg>
        <pc:spChg chg="mod">
          <ac:chgData name="Lianhai LH5 Wu" userId="06c1751d-49ed-4250-befd-a412d0569cfd" providerId="ADAL" clId="{E6D12FAE-8512-4AAE-93A1-BCEF2E5B67C7}" dt="2024-11-29T03:19:39.929" v="265" actId="1035"/>
          <ac:spMkLst>
            <pc:docMk/>
            <pc:sldMk cId="4025274522" sldId="2146846766"/>
            <ac:spMk id="22" creationId="{1563A918-9383-2ECF-30BA-06161E43801C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23" creationId="{8F97D900-C26F-2395-03C0-4848E2400AC3}"/>
          </ac:spMkLst>
        </pc:spChg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32" creationId="{90B90581-AE58-9327-F745-F6057B6AC1DE}"/>
          </ac:spMkLst>
        </pc:spChg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33" creationId="{AE5B60B3-4D11-CE93-E2E9-287FF2819E67}"/>
          </ac:spMkLst>
        </pc:spChg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34" creationId="{6E01F0C3-E6F2-B632-42AF-840A97C643E2}"/>
          </ac:spMkLst>
        </pc:spChg>
        <pc:cxnChg chg="mod">
          <ac:chgData name="Lianhai LH5 Wu" userId="06c1751d-49ed-4250-befd-a412d0569cfd" providerId="ADAL" clId="{E6D12FAE-8512-4AAE-93A1-BCEF2E5B67C7}" dt="2024-11-29T03:19:02.600" v="228" actId="1035"/>
          <ac:cxnSpMkLst>
            <pc:docMk/>
            <pc:sldMk cId="4025274522" sldId="2146846766"/>
            <ac:cxnSpMk id="7" creationId="{46490C82-E4E4-12C6-E31B-6A769CA113D9}"/>
          </ac:cxnSpMkLst>
        </pc:cxnChg>
        <pc:cxnChg chg="mod">
          <ac:chgData name="Lianhai LH5 Wu" userId="06c1751d-49ed-4250-befd-a412d0569cfd" providerId="ADAL" clId="{E6D12FAE-8512-4AAE-93A1-BCEF2E5B67C7}" dt="2024-11-29T03:19:02.600" v="228" actId="1035"/>
          <ac:cxnSpMkLst>
            <pc:docMk/>
            <pc:sldMk cId="4025274522" sldId="2146846766"/>
            <ac:cxnSpMk id="8" creationId="{08E3DAC5-F7B7-F8CE-A294-C92E5269ED6D}"/>
          </ac:cxnSpMkLst>
        </pc:cxnChg>
        <pc:cxnChg chg="mod">
          <ac:chgData name="Lianhai LH5 Wu" userId="06c1751d-49ed-4250-befd-a412d0569cfd" providerId="ADAL" clId="{E6D12FAE-8512-4AAE-93A1-BCEF2E5B67C7}" dt="2024-11-29T03:19:02.600" v="228" actId="1035"/>
          <ac:cxnSpMkLst>
            <pc:docMk/>
            <pc:sldMk cId="4025274522" sldId="2146846766"/>
            <ac:cxnSpMk id="9" creationId="{AE4B3C8E-8660-2BA1-8ED3-3D1E62782AFD}"/>
          </ac:cxnSpMkLst>
        </pc:cxnChg>
        <pc:cxnChg chg="del">
          <ac:chgData name="Lianhai LH5 Wu" userId="06c1751d-49ed-4250-befd-a412d0569cfd" providerId="ADAL" clId="{E6D12FAE-8512-4AAE-93A1-BCEF2E5B67C7}" dt="2024-11-29T03:18:01.425" v="56" actId="478"/>
          <ac:cxnSpMkLst>
            <pc:docMk/>
            <pc:sldMk cId="4025274522" sldId="2146846766"/>
            <ac:cxnSpMk id="10" creationId="{499C94F8-C2B6-1583-1E1D-37959D4758A4}"/>
          </ac:cxnSpMkLst>
        </pc:cxnChg>
      </pc:sldChg>
      <pc:sldChg chg="modSp mod">
        <pc:chgData name="Lianhai LH5 Wu" userId="06c1751d-49ed-4250-befd-a412d0569cfd" providerId="ADAL" clId="{E6D12FAE-8512-4AAE-93A1-BCEF2E5B67C7}" dt="2024-11-29T03:13:34.020" v="0"/>
        <pc:sldMkLst>
          <pc:docMk/>
          <pc:sldMk cId="198736173" sldId="2147472172"/>
        </pc:sldMkLst>
        <pc:spChg chg="mod">
          <ac:chgData name="Lianhai LH5 Wu" userId="06c1751d-49ed-4250-befd-a412d0569cfd" providerId="ADAL" clId="{E6D12FAE-8512-4AAE-93A1-BCEF2E5B67C7}" dt="2024-11-29T03:13:34.020" v="0"/>
          <ac:spMkLst>
            <pc:docMk/>
            <pc:sldMk cId="198736173" sldId="2147472172"/>
            <ac:spMk id="2" creationId="{00000000-0000-0000-0000-000000000000}"/>
          </ac:spMkLst>
        </pc:spChg>
      </pc:sldChg>
      <pc:sldChg chg="modSp add mod">
        <pc:chgData name="Lianhai LH5 Wu" userId="06c1751d-49ed-4250-befd-a412d0569cfd" providerId="ADAL" clId="{E6D12FAE-8512-4AAE-93A1-BCEF2E5B67C7}" dt="2024-11-29T03:24:48.751" v="436" actId="20577"/>
        <pc:sldMkLst>
          <pc:docMk/>
          <pc:sldMk cId="604353983" sldId="2147472181"/>
        </pc:sldMkLst>
        <pc:spChg chg="mod">
          <ac:chgData name="Lianhai LH5 Wu" userId="06c1751d-49ed-4250-befd-a412d0569cfd" providerId="ADAL" clId="{E6D12FAE-8512-4AAE-93A1-BCEF2E5B67C7}" dt="2024-11-29T03:24:48.751" v="436" actId="20577"/>
          <ac:spMkLst>
            <pc:docMk/>
            <pc:sldMk cId="604353983" sldId="2147472181"/>
            <ac:spMk id="2" creationId="{F5E60932-91F2-4EDE-FF55-306D656B9FE1}"/>
          </ac:spMkLst>
        </pc:spChg>
        <pc:spChg chg="mod">
          <ac:chgData name="Lianhai LH5 Wu" userId="06c1751d-49ed-4250-befd-a412d0569cfd" providerId="ADAL" clId="{E6D12FAE-8512-4AAE-93A1-BCEF2E5B67C7}" dt="2024-11-29T03:23:59.930" v="431" actId="20577"/>
          <ac:spMkLst>
            <pc:docMk/>
            <pc:sldMk cId="604353983" sldId="2147472181"/>
            <ac:spMk id="3" creationId="{21CAD3E7-552F-1E06-C735-A8F85EE7F8AC}"/>
          </ac:spMkLst>
        </pc:spChg>
        <pc:spChg chg="mod">
          <ac:chgData name="Lianhai LH5 Wu" userId="06c1751d-49ed-4250-befd-a412d0569cfd" providerId="ADAL" clId="{E6D12FAE-8512-4AAE-93A1-BCEF2E5B67C7}" dt="2024-11-29T03:24:17.195" v="432" actId="1076"/>
          <ac:spMkLst>
            <pc:docMk/>
            <pc:sldMk cId="604353983" sldId="2147472181"/>
            <ac:spMk id="7" creationId="{1D000212-2C8E-4F8F-C4B2-D46BD0361EE5}"/>
          </ac:spMkLst>
        </pc:spChg>
      </pc:sldChg>
      <pc:sldChg chg="del">
        <pc:chgData name="Lianhai LH5 Wu" userId="06c1751d-49ed-4250-befd-a412d0569cfd" providerId="ADAL" clId="{E6D12FAE-8512-4AAE-93A1-BCEF2E5B67C7}" dt="2024-11-29T03:13:45.910" v="1" actId="47"/>
        <pc:sldMkLst>
          <pc:docMk/>
          <pc:sldMk cId="1643863415" sldId="2147480432"/>
        </pc:sldMkLst>
      </pc:sldChg>
      <pc:sldChg chg="del">
        <pc:chgData name="Lianhai LH5 Wu" userId="06c1751d-49ed-4250-befd-a412d0569cfd" providerId="ADAL" clId="{E6D12FAE-8512-4AAE-93A1-BCEF2E5B67C7}" dt="2024-11-29T03:24:20.115" v="433" actId="47"/>
        <pc:sldMkLst>
          <pc:docMk/>
          <pc:sldMk cId="1753482511" sldId="2147480433"/>
        </pc:sldMkLst>
      </pc:sldChg>
    </pc:docChg>
  </pc:docChgLst>
  <pc:docChgLst>
    <pc:chgData name="Lianhai LH5 Wu" userId="06c1751d-49ed-4250-befd-a412d0569cfd" providerId="ADAL" clId="{A07862A7-9A94-461C-B7F5-6B0B84C13FF8}"/>
    <pc:docChg chg="modSld">
      <pc:chgData name="Lianhai LH5 Wu" userId="06c1751d-49ed-4250-befd-a412d0569cfd" providerId="ADAL" clId="{A07862A7-9A94-461C-B7F5-6B0B84C13FF8}" dt="2024-11-06T01:41:20.794" v="5" actId="255"/>
      <pc:docMkLst>
        <pc:docMk/>
      </pc:docMkLst>
      <pc:sldChg chg="modSp mod">
        <pc:chgData name="Lianhai LH5 Wu" userId="06c1751d-49ed-4250-befd-a412d0569cfd" providerId="ADAL" clId="{A07862A7-9A94-461C-B7F5-6B0B84C13FF8}" dt="2024-11-06T01:41:20.794" v="5" actId="255"/>
        <pc:sldMkLst>
          <pc:docMk/>
          <pc:sldMk cId="0" sldId="11263"/>
        </pc:sldMkLst>
        <pc:spChg chg="mod">
          <ac:chgData name="Lianhai LH5 Wu" userId="06c1751d-49ed-4250-befd-a412d0569cfd" providerId="ADAL" clId="{A07862A7-9A94-461C-B7F5-6B0B84C13FF8}" dt="2024-11-06T01:41:13.326" v="4" actId="6549"/>
          <ac:spMkLst>
            <pc:docMk/>
            <pc:sldMk cId="0" sldId="11263"/>
            <ac:spMk id="6" creationId="{CCA94307-B96C-2983-D39D-1C76A6203A71}"/>
          </ac:spMkLst>
        </pc:spChg>
        <pc:spChg chg="mod">
          <ac:chgData name="Lianhai LH5 Wu" userId="06c1751d-49ed-4250-befd-a412d0569cfd" providerId="ADAL" clId="{A07862A7-9A94-461C-B7F5-6B0B84C13FF8}" dt="2024-11-06T01:40:37.454" v="2"/>
          <ac:spMkLst>
            <pc:docMk/>
            <pc:sldMk cId="0" sldId="11263"/>
            <ac:spMk id="11" creationId="{6BF1E38F-83DE-5330-B281-2ED4F55C0E7B}"/>
          </ac:spMkLst>
        </pc:spChg>
        <pc:spChg chg="mod">
          <ac:chgData name="Lianhai LH5 Wu" userId="06c1751d-49ed-4250-befd-a412d0569cfd" providerId="ADAL" clId="{A07862A7-9A94-461C-B7F5-6B0B84C13FF8}" dt="2024-11-06T01:41:20.794" v="5" actId="255"/>
          <ac:spMkLst>
            <pc:docMk/>
            <pc:sldMk cId="0" sldId="11263"/>
            <ac:spMk id="15" creationId="{C04CDFBE-5B59-C083-B954-F9760C2F8FFE}"/>
          </ac:spMkLst>
        </pc:spChg>
        <pc:spChg chg="mod">
          <ac:chgData name="Lianhai LH5 Wu" userId="06c1751d-49ed-4250-befd-a412d0569cfd" providerId="ADAL" clId="{A07862A7-9A94-461C-B7F5-6B0B84C13FF8}" dt="2024-11-06T01:39:58.032" v="0"/>
          <ac:spMkLst>
            <pc:docMk/>
            <pc:sldMk cId="0" sldId="11263"/>
            <ac:spMk id="44" creationId="{ABEE3675-C0ED-4F14-A685-4C75514039D1}"/>
          </ac:spMkLst>
        </pc:spChg>
      </pc:sldChg>
    </pc:docChg>
  </pc:docChgLst>
  <pc:docChgLst>
    <pc:chgData name="Lianhai LH5 Wu" userId="06c1751d-49ed-4250-befd-a412d0569cfd" providerId="ADAL" clId="{53E5AFD4-56C8-4298-94AF-511ADED6EC6A}"/>
    <pc:docChg chg="modSld">
      <pc:chgData name="Lianhai LH5 Wu" userId="06c1751d-49ed-4250-befd-a412d0569cfd" providerId="ADAL" clId="{53E5AFD4-56C8-4298-94AF-511ADED6EC6A}" dt="2025-03-03T07:37:57.935" v="27" actId="20577"/>
      <pc:docMkLst>
        <pc:docMk/>
      </pc:docMkLst>
      <pc:sldChg chg="modSp mod">
        <pc:chgData name="Lianhai LH5 Wu" userId="06c1751d-49ed-4250-befd-a412d0569cfd" providerId="ADAL" clId="{53E5AFD4-56C8-4298-94AF-511ADED6EC6A}" dt="2025-03-03T07:37:57.935" v="27" actId="20577"/>
        <pc:sldMkLst>
          <pc:docMk/>
          <pc:sldMk cId="2516393441" sldId="314"/>
        </pc:sldMkLst>
        <pc:spChg chg="mod">
          <ac:chgData name="Lianhai LH5 Wu" userId="06c1751d-49ed-4250-befd-a412d0569cfd" providerId="ADAL" clId="{53E5AFD4-56C8-4298-94AF-511ADED6EC6A}" dt="2025-03-03T07:37:57.935" v="27" actId="20577"/>
          <ac:spMkLst>
            <pc:docMk/>
            <pc:sldMk cId="2516393441" sldId="314"/>
            <ac:spMk id="5" creationId="{9C01B3C4-CF15-EC89-F08D-3CE62493AD7C}"/>
          </ac:spMkLst>
        </pc:spChg>
        <pc:spChg chg="mod">
          <ac:chgData name="Lianhai LH5 Wu" userId="06c1751d-49ed-4250-befd-a412d0569cfd" providerId="ADAL" clId="{53E5AFD4-56C8-4298-94AF-511ADED6EC6A}" dt="2025-02-27T07:26:49.091" v="22" actId="20577"/>
          <ac:spMkLst>
            <pc:docMk/>
            <pc:sldMk cId="2516393441" sldId="314"/>
            <ac:spMk id="6" creationId="{5FD4760B-6287-1E1C-38DF-324FFE723BFA}"/>
          </ac:spMkLst>
        </pc:spChg>
      </pc:sldChg>
    </pc:docChg>
  </pc:docChgLst>
  <pc:docChgLst>
    <pc:chgData name="Mingzeng MZ4 Dai" userId="53755b40-27c1-42f3-b6ef-8548e847ab22" providerId="ADAL" clId="{3FFA0181-E16A-496A-9502-4348084EC0F4}"/>
    <pc:docChg chg="undo custSel modSld">
      <pc:chgData name="Mingzeng MZ4 Dai" userId="53755b40-27c1-42f3-b6ef-8548e847ab22" providerId="ADAL" clId="{3FFA0181-E16A-496A-9502-4348084EC0F4}" dt="2024-11-06T01:37:20.953" v="196" actId="20577"/>
      <pc:docMkLst>
        <pc:docMk/>
      </pc:docMkLst>
      <pc:sldChg chg="modSp mod">
        <pc:chgData name="Mingzeng MZ4 Dai" userId="53755b40-27c1-42f3-b6ef-8548e847ab22" providerId="ADAL" clId="{3FFA0181-E16A-496A-9502-4348084EC0F4}" dt="2024-11-06T01:37:20.953" v="196" actId="20577"/>
        <pc:sldMkLst>
          <pc:docMk/>
          <pc:sldMk cId="0" sldId="11263"/>
        </pc:sldMkLst>
        <pc:spChg chg="mod">
          <ac:chgData name="Mingzeng MZ4 Dai" userId="53755b40-27c1-42f3-b6ef-8548e847ab22" providerId="ADAL" clId="{3FFA0181-E16A-496A-9502-4348084EC0F4}" dt="2024-11-06T01:37:20.953" v="196" actId="20577"/>
          <ac:spMkLst>
            <pc:docMk/>
            <pc:sldMk cId="0" sldId="11263"/>
            <ac:spMk id="6" creationId="{CCA94307-B96C-2983-D39D-1C76A6203A71}"/>
          </ac:spMkLst>
        </pc:spChg>
      </pc:sldChg>
    </pc:docChg>
  </pc:docChgLst>
  <pc:docChgLst>
    <pc:chgData name="Lianhai LH5 Wu" userId="06c1751d-49ed-4250-befd-a412d0569cfd" providerId="ADAL" clId="{CF8E0222-9610-4219-A8D4-D5A17D8570F3}"/>
    <pc:docChg chg="custSel addSld modSld">
      <pc:chgData name="Lianhai LH5 Wu" userId="06c1751d-49ed-4250-befd-a412d0569cfd" providerId="ADAL" clId="{CF8E0222-9610-4219-A8D4-D5A17D8570F3}" dt="2025-05-30T09:24:30.371" v="591" actId="20577"/>
      <pc:docMkLst>
        <pc:docMk/>
      </pc:docMkLst>
      <pc:sldChg chg="modSp mod">
        <pc:chgData name="Lianhai LH5 Wu" userId="06c1751d-49ed-4250-befd-a412d0569cfd" providerId="ADAL" clId="{CF8E0222-9610-4219-A8D4-D5A17D8570F3}" dt="2025-05-30T09:08:07.315" v="142" actId="20577"/>
        <pc:sldMkLst>
          <pc:docMk/>
          <pc:sldMk cId="2516393441" sldId="314"/>
        </pc:sldMkLst>
        <pc:spChg chg="mod">
          <ac:chgData name="Lianhai LH5 Wu" userId="06c1751d-49ed-4250-befd-a412d0569cfd" providerId="ADAL" clId="{CF8E0222-9610-4219-A8D4-D5A17D8570F3}" dt="2025-05-30T03:06:41.222" v="44" actId="20577"/>
          <ac:spMkLst>
            <pc:docMk/>
            <pc:sldMk cId="2516393441" sldId="314"/>
            <ac:spMk id="4" creationId="{28E818B3-D10F-55B1-BB51-9CC848844376}"/>
          </ac:spMkLst>
        </pc:spChg>
        <pc:spChg chg="mod">
          <ac:chgData name="Lianhai LH5 Wu" userId="06c1751d-49ed-4250-befd-a412d0569cfd" providerId="ADAL" clId="{CF8E0222-9610-4219-A8D4-D5A17D8570F3}" dt="2025-05-30T09:08:07.315" v="142" actId="20577"/>
          <ac:spMkLst>
            <pc:docMk/>
            <pc:sldMk cId="2516393441" sldId="314"/>
            <ac:spMk id="5" creationId="{9C01B3C4-CF15-EC89-F08D-3CE62493AD7C}"/>
          </ac:spMkLst>
        </pc:spChg>
        <pc:spChg chg="mod">
          <ac:chgData name="Lianhai LH5 Wu" userId="06c1751d-49ed-4250-befd-a412d0569cfd" providerId="ADAL" clId="{CF8E0222-9610-4219-A8D4-D5A17D8570F3}" dt="2025-05-30T03:06:17.667" v="18" actId="20577"/>
          <ac:spMkLst>
            <pc:docMk/>
            <pc:sldMk cId="2516393441" sldId="314"/>
            <ac:spMk id="6" creationId="{5FD4760B-6287-1E1C-38DF-324FFE723BFA}"/>
          </ac:spMkLst>
        </pc:spChg>
      </pc:sldChg>
      <pc:sldChg chg="addSp delSp modSp mod">
        <pc:chgData name="Lianhai LH5 Wu" userId="06c1751d-49ed-4250-befd-a412d0569cfd" providerId="ADAL" clId="{CF8E0222-9610-4219-A8D4-D5A17D8570F3}" dt="2025-05-30T09:18:53.747" v="547" actId="2711"/>
        <pc:sldMkLst>
          <pc:docMk/>
          <pc:sldMk cId="4025274522" sldId="2146846766"/>
        </pc:sldMkLst>
        <pc:spChg chg="add mod">
          <ac:chgData name="Lianhai LH5 Wu" userId="06c1751d-49ed-4250-befd-a412d0569cfd" providerId="ADAL" clId="{CF8E0222-9610-4219-A8D4-D5A17D8570F3}" dt="2025-05-30T09:18:53.747" v="547" actId="2711"/>
          <ac:spMkLst>
            <pc:docMk/>
            <pc:sldMk cId="4025274522" sldId="2146846766"/>
            <ac:spMk id="2" creationId="{F621C1AA-E576-B339-940D-201F1DF88B39}"/>
          </ac:spMkLst>
        </pc:spChg>
        <pc:spChg chg="mod">
          <ac:chgData name="Lianhai LH5 Wu" userId="06c1751d-49ed-4250-befd-a412d0569cfd" providerId="ADAL" clId="{CF8E0222-9610-4219-A8D4-D5A17D8570F3}" dt="2025-05-30T09:18:45.121" v="546" actId="27636"/>
          <ac:spMkLst>
            <pc:docMk/>
            <pc:sldMk cId="4025274522" sldId="2146846766"/>
            <ac:spMk id="3" creationId="{C85DDB58-5D2D-1CE2-B8A7-0599E74C024A}"/>
          </ac:spMkLst>
        </pc:spChg>
        <pc:spChg chg="del">
          <ac:chgData name="Lianhai LH5 Wu" userId="06c1751d-49ed-4250-befd-a412d0569cfd" providerId="ADAL" clId="{CF8E0222-9610-4219-A8D4-D5A17D8570F3}" dt="2025-05-30T04:16:08.647" v="45" actId="478"/>
          <ac:spMkLst>
            <pc:docMk/>
            <pc:sldMk cId="4025274522" sldId="2146846766"/>
            <ac:spMk id="4" creationId="{586222D7-A1D5-B9F5-5DEE-55AEC0D2BD83}"/>
          </ac:spMkLst>
        </pc:spChg>
        <pc:spChg chg="del">
          <ac:chgData name="Lianhai LH5 Wu" userId="06c1751d-49ed-4250-befd-a412d0569cfd" providerId="ADAL" clId="{CF8E0222-9610-4219-A8D4-D5A17D8570F3}" dt="2025-05-30T04:16:08.647" v="45" actId="478"/>
          <ac:spMkLst>
            <pc:docMk/>
            <pc:sldMk cId="4025274522" sldId="2146846766"/>
            <ac:spMk id="11" creationId="{D6025AF9-B2A0-3398-C354-F9234F2A77DC}"/>
          </ac:spMkLst>
        </pc:spChg>
        <pc:spChg chg="del">
          <ac:chgData name="Lianhai LH5 Wu" userId="06c1751d-49ed-4250-befd-a412d0569cfd" providerId="ADAL" clId="{CF8E0222-9610-4219-A8D4-D5A17D8570F3}" dt="2025-05-30T04:16:08.647" v="45" actId="478"/>
          <ac:spMkLst>
            <pc:docMk/>
            <pc:sldMk cId="4025274522" sldId="2146846766"/>
            <ac:spMk id="12" creationId="{E9284F96-84B0-553A-E31F-2BCCBA528659}"/>
          </ac:spMkLst>
        </pc:spChg>
        <pc:spChg chg="del">
          <ac:chgData name="Lianhai LH5 Wu" userId="06c1751d-49ed-4250-befd-a412d0569cfd" providerId="ADAL" clId="{CF8E0222-9610-4219-A8D4-D5A17D8570F3}" dt="2025-05-30T04:16:08.647" v="45" actId="478"/>
          <ac:spMkLst>
            <pc:docMk/>
            <pc:sldMk cId="4025274522" sldId="2146846766"/>
            <ac:spMk id="13" creationId="{F835EF66-11D4-F96D-F999-EDD14F7A014A}"/>
          </ac:spMkLst>
        </pc:spChg>
        <pc:spChg chg="del">
          <ac:chgData name="Lianhai LH5 Wu" userId="06c1751d-49ed-4250-befd-a412d0569cfd" providerId="ADAL" clId="{CF8E0222-9610-4219-A8D4-D5A17D8570F3}" dt="2025-05-30T04:16:08.647" v="45" actId="478"/>
          <ac:spMkLst>
            <pc:docMk/>
            <pc:sldMk cId="4025274522" sldId="2146846766"/>
            <ac:spMk id="14" creationId="{DA3B1A6E-EC21-64A4-4D89-57A97510714F}"/>
          </ac:spMkLst>
        </pc:spChg>
        <pc:spChg chg="del">
          <ac:chgData name="Lianhai LH5 Wu" userId="06c1751d-49ed-4250-befd-a412d0569cfd" providerId="ADAL" clId="{CF8E0222-9610-4219-A8D4-D5A17D8570F3}" dt="2025-05-30T04:16:08.647" v="45" actId="478"/>
          <ac:spMkLst>
            <pc:docMk/>
            <pc:sldMk cId="4025274522" sldId="2146846766"/>
            <ac:spMk id="15" creationId="{E8CA0646-1AB5-A2BC-1C3F-E8E64DB9E7AD}"/>
          </ac:spMkLst>
        </pc:spChg>
        <pc:spChg chg="del">
          <ac:chgData name="Lianhai LH5 Wu" userId="06c1751d-49ed-4250-befd-a412d0569cfd" providerId="ADAL" clId="{CF8E0222-9610-4219-A8D4-D5A17D8570F3}" dt="2025-05-30T04:16:08.647" v="45" actId="478"/>
          <ac:spMkLst>
            <pc:docMk/>
            <pc:sldMk cId="4025274522" sldId="2146846766"/>
            <ac:spMk id="17" creationId="{5ADF90E3-5DFD-E539-8B9E-6160605289DA}"/>
          </ac:spMkLst>
        </pc:spChg>
        <pc:spChg chg="del">
          <ac:chgData name="Lianhai LH5 Wu" userId="06c1751d-49ed-4250-befd-a412d0569cfd" providerId="ADAL" clId="{CF8E0222-9610-4219-A8D4-D5A17D8570F3}" dt="2025-05-30T04:16:08.647" v="45" actId="478"/>
          <ac:spMkLst>
            <pc:docMk/>
            <pc:sldMk cId="4025274522" sldId="2146846766"/>
            <ac:spMk id="18" creationId="{B43D673C-C72C-8178-0756-C517C1EF6916}"/>
          </ac:spMkLst>
        </pc:spChg>
        <pc:spChg chg="del">
          <ac:chgData name="Lianhai LH5 Wu" userId="06c1751d-49ed-4250-befd-a412d0569cfd" providerId="ADAL" clId="{CF8E0222-9610-4219-A8D4-D5A17D8570F3}" dt="2025-05-30T04:16:08.647" v="45" actId="478"/>
          <ac:spMkLst>
            <pc:docMk/>
            <pc:sldMk cId="4025274522" sldId="2146846766"/>
            <ac:spMk id="20" creationId="{525A27B7-D765-EE1A-37D1-4E608875EC9C}"/>
          </ac:spMkLst>
        </pc:spChg>
        <pc:spChg chg="del">
          <ac:chgData name="Lianhai LH5 Wu" userId="06c1751d-49ed-4250-befd-a412d0569cfd" providerId="ADAL" clId="{CF8E0222-9610-4219-A8D4-D5A17D8570F3}" dt="2025-05-30T04:16:08.647" v="45" actId="478"/>
          <ac:spMkLst>
            <pc:docMk/>
            <pc:sldMk cId="4025274522" sldId="2146846766"/>
            <ac:spMk id="21" creationId="{91962058-B744-7F6F-E075-34E2D13400E1}"/>
          </ac:spMkLst>
        </pc:spChg>
        <pc:spChg chg="del">
          <ac:chgData name="Lianhai LH5 Wu" userId="06c1751d-49ed-4250-befd-a412d0569cfd" providerId="ADAL" clId="{CF8E0222-9610-4219-A8D4-D5A17D8570F3}" dt="2025-05-30T04:16:08.647" v="45" actId="478"/>
          <ac:spMkLst>
            <pc:docMk/>
            <pc:sldMk cId="4025274522" sldId="2146846766"/>
            <ac:spMk id="22" creationId="{1563A918-9383-2ECF-30BA-06161E43801C}"/>
          </ac:spMkLst>
        </pc:spChg>
        <pc:spChg chg="del">
          <ac:chgData name="Lianhai LH5 Wu" userId="06c1751d-49ed-4250-befd-a412d0569cfd" providerId="ADAL" clId="{CF8E0222-9610-4219-A8D4-D5A17D8570F3}" dt="2025-05-30T04:16:08.647" v="45" actId="478"/>
          <ac:spMkLst>
            <pc:docMk/>
            <pc:sldMk cId="4025274522" sldId="2146846766"/>
            <ac:spMk id="23" creationId="{8F97D900-C26F-2395-03C0-4848E2400AC3}"/>
          </ac:spMkLst>
        </pc:spChg>
        <pc:cxnChg chg="del">
          <ac:chgData name="Lianhai LH5 Wu" userId="06c1751d-49ed-4250-befd-a412d0569cfd" providerId="ADAL" clId="{CF8E0222-9610-4219-A8D4-D5A17D8570F3}" dt="2025-05-30T04:16:08.647" v="45" actId="478"/>
          <ac:cxnSpMkLst>
            <pc:docMk/>
            <pc:sldMk cId="4025274522" sldId="2146846766"/>
            <ac:cxnSpMk id="7" creationId="{46490C82-E4E4-12C6-E31B-6A769CA113D9}"/>
          </ac:cxnSpMkLst>
        </pc:cxnChg>
        <pc:cxnChg chg="del">
          <ac:chgData name="Lianhai LH5 Wu" userId="06c1751d-49ed-4250-befd-a412d0569cfd" providerId="ADAL" clId="{CF8E0222-9610-4219-A8D4-D5A17D8570F3}" dt="2025-05-30T04:16:08.647" v="45" actId="478"/>
          <ac:cxnSpMkLst>
            <pc:docMk/>
            <pc:sldMk cId="4025274522" sldId="2146846766"/>
            <ac:cxnSpMk id="8" creationId="{08E3DAC5-F7B7-F8CE-A294-C92E5269ED6D}"/>
          </ac:cxnSpMkLst>
        </pc:cxnChg>
        <pc:cxnChg chg="del">
          <ac:chgData name="Lianhai LH5 Wu" userId="06c1751d-49ed-4250-befd-a412d0569cfd" providerId="ADAL" clId="{CF8E0222-9610-4219-A8D4-D5A17D8570F3}" dt="2025-05-30T04:16:08.647" v="45" actId="478"/>
          <ac:cxnSpMkLst>
            <pc:docMk/>
            <pc:sldMk cId="4025274522" sldId="2146846766"/>
            <ac:cxnSpMk id="9" creationId="{AE4B3C8E-8660-2BA1-8ED3-3D1E62782AFD}"/>
          </ac:cxnSpMkLst>
        </pc:cxnChg>
      </pc:sldChg>
      <pc:sldChg chg="delSp modSp mod">
        <pc:chgData name="Lianhai LH5 Wu" userId="06c1751d-49ed-4250-befd-a412d0569cfd" providerId="ADAL" clId="{CF8E0222-9610-4219-A8D4-D5A17D8570F3}" dt="2025-05-30T09:23:49.646" v="549" actId="5793"/>
        <pc:sldMkLst>
          <pc:docMk/>
          <pc:sldMk cId="604353983" sldId="2147472181"/>
        </pc:sldMkLst>
        <pc:spChg chg="mod">
          <ac:chgData name="Lianhai LH5 Wu" userId="06c1751d-49ed-4250-befd-a412d0569cfd" providerId="ADAL" clId="{CF8E0222-9610-4219-A8D4-D5A17D8570F3}" dt="2025-05-30T09:23:49.646" v="549" actId="5793"/>
          <ac:spMkLst>
            <pc:docMk/>
            <pc:sldMk cId="604353983" sldId="2147472181"/>
            <ac:spMk id="3" creationId="{21CAD3E7-552F-1E06-C735-A8F85EE7F8AC}"/>
          </ac:spMkLst>
        </pc:spChg>
        <pc:spChg chg="mod">
          <ac:chgData name="Lianhai LH5 Wu" userId="06c1751d-49ed-4250-befd-a412d0569cfd" providerId="ADAL" clId="{CF8E0222-9610-4219-A8D4-D5A17D8570F3}" dt="2025-05-30T09:16:54.653" v="467" actId="1076"/>
          <ac:spMkLst>
            <pc:docMk/>
            <pc:sldMk cId="604353983" sldId="2147472181"/>
            <ac:spMk id="7" creationId="{1D000212-2C8E-4F8F-C4B2-D46BD0361EE5}"/>
          </ac:spMkLst>
        </pc:spChg>
        <pc:spChg chg="del">
          <ac:chgData name="Lianhai LH5 Wu" userId="06c1751d-49ed-4250-befd-a412d0569cfd" providerId="ADAL" clId="{CF8E0222-9610-4219-A8D4-D5A17D8570F3}" dt="2025-05-30T06:40:17.744" v="55" actId="478"/>
          <ac:spMkLst>
            <pc:docMk/>
            <pc:sldMk cId="604353983" sldId="2147472181"/>
            <ac:spMk id="9" creationId="{86A21FD9-6070-6AF7-EBE3-E1261CD6FFA0}"/>
          </ac:spMkLst>
        </pc:spChg>
        <pc:picChg chg="del">
          <ac:chgData name="Lianhai LH5 Wu" userId="06c1751d-49ed-4250-befd-a412d0569cfd" providerId="ADAL" clId="{CF8E0222-9610-4219-A8D4-D5A17D8570F3}" dt="2025-05-30T06:40:10.812" v="52" actId="478"/>
          <ac:picMkLst>
            <pc:docMk/>
            <pc:sldMk cId="604353983" sldId="2147472181"/>
            <ac:picMk id="6" creationId="{F03C59BB-5C55-3CD5-A5D3-3E2E1AE641EA}"/>
          </ac:picMkLst>
        </pc:picChg>
        <pc:cxnChg chg="del">
          <ac:chgData name="Lianhai LH5 Wu" userId="06c1751d-49ed-4250-befd-a412d0569cfd" providerId="ADAL" clId="{CF8E0222-9610-4219-A8D4-D5A17D8570F3}" dt="2025-05-30T06:40:13.056" v="53" actId="478"/>
          <ac:cxnSpMkLst>
            <pc:docMk/>
            <pc:sldMk cId="604353983" sldId="2147472181"/>
            <ac:cxnSpMk id="8" creationId="{48B04DCF-6E7D-A1BC-0FB0-7D4A0670E60B}"/>
          </ac:cxnSpMkLst>
        </pc:cxnChg>
      </pc:sldChg>
      <pc:sldChg chg="modSp add mod">
        <pc:chgData name="Lianhai LH5 Wu" userId="06c1751d-49ed-4250-befd-a412d0569cfd" providerId="ADAL" clId="{CF8E0222-9610-4219-A8D4-D5A17D8570F3}" dt="2025-05-30T09:24:30.371" v="591" actId="20577"/>
        <pc:sldMkLst>
          <pc:docMk/>
          <pc:sldMk cId="4066603564" sldId="2147480435"/>
        </pc:sldMkLst>
        <pc:spChg chg="mod">
          <ac:chgData name="Lianhai LH5 Wu" userId="06c1751d-49ed-4250-befd-a412d0569cfd" providerId="ADAL" clId="{CF8E0222-9610-4219-A8D4-D5A17D8570F3}" dt="2025-05-30T09:23:59.652" v="556" actId="20577"/>
          <ac:spMkLst>
            <pc:docMk/>
            <pc:sldMk cId="4066603564" sldId="2147480435"/>
            <ac:spMk id="3" creationId="{21CAD3E7-552F-1E06-C735-A8F85EE7F8AC}"/>
          </ac:spMkLst>
        </pc:spChg>
        <pc:spChg chg="mod">
          <ac:chgData name="Lianhai LH5 Wu" userId="06c1751d-49ed-4250-befd-a412d0569cfd" providerId="ADAL" clId="{CF8E0222-9610-4219-A8D4-D5A17D8570F3}" dt="2025-05-30T09:24:30.371" v="591" actId="20577"/>
          <ac:spMkLst>
            <pc:docMk/>
            <pc:sldMk cId="4066603564" sldId="2147480435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9F31DB27-0FE7-476E-9E6F-71C750776024}"/>
    <pc:docChg chg="modSld">
      <pc:chgData name="Lianhai LH5 Wu" userId="06c1751d-49ed-4250-befd-a412d0569cfd" providerId="ADAL" clId="{9F31DB27-0FE7-476E-9E6F-71C750776024}" dt="2025-06-02T11:19:34.409" v="34" actId="1076"/>
      <pc:docMkLst>
        <pc:docMk/>
      </pc:docMkLst>
      <pc:sldChg chg="modSp mod">
        <pc:chgData name="Lianhai LH5 Wu" userId="06c1751d-49ed-4250-befd-a412d0569cfd" providerId="ADAL" clId="{9F31DB27-0FE7-476E-9E6F-71C750776024}" dt="2025-05-31T15:04:23.508" v="2" actId="20577"/>
        <pc:sldMkLst>
          <pc:docMk/>
          <pc:sldMk cId="2516393441" sldId="314"/>
        </pc:sldMkLst>
        <pc:spChg chg="mod">
          <ac:chgData name="Lianhai LH5 Wu" userId="06c1751d-49ed-4250-befd-a412d0569cfd" providerId="ADAL" clId="{9F31DB27-0FE7-476E-9E6F-71C750776024}" dt="2025-05-31T15:04:23.508" v="2" actId="20577"/>
          <ac:spMkLst>
            <pc:docMk/>
            <pc:sldMk cId="2516393441" sldId="314"/>
            <ac:spMk id="5" creationId="{9C01B3C4-CF15-EC89-F08D-3CE62493AD7C}"/>
          </ac:spMkLst>
        </pc:spChg>
      </pc:sldChg>
      <pc:sldChg chg="modSp mod">
        <pc:chgData name="Lianhai LH5 Wu" userId="06c1751d-49ed-4250-befd-a412d0569cfd" providerId="ADAL" clId="{9F31DB27-0FE7-476E-9E6F-71C750776024}" dt="2025-06-02T11:17:57.358" v="8" actId="20577"/>
        <pc:sldMkLst>
          <pc:docMk/>
          <pc:sldMk cId="604353983" sldId="2147472181"/>
        </pc:sldMkLst>
        <pc:spChg chg="mod">
          <ac:chgData name="Lianhai LH5 Wu" userId="06c1751d-49ed-4250-befd-a412d0569cfd" providerId="ADAL" clId="{9F31DB27-0FE7-476E-9E6F-71C750776024}" dt="2025-06-02T11:17:57.358" v="8" actId="20577"/>
          <ac:spMkLst>
            <pc:docMk/>
            <pc:sldMk cId="604353983" sldId="2147472181"/>
            <ac:spMk id="3" creationId="{21CAD3E7-552F-1E06-C735-A8F85EE7F8AC}"/>
          </ac:spMkLst>
        </pc:spChg>
      </pc:sldChg>
      <pc:sldChg chg="modSp mod">
        <pc:chgData name="Lianhai LH5 Wu" userId="06c1751d-49ed-4250-befd-a412d0569cfd" providerId="ADAL" clId="{9F31DB27-0FE7-476E-9E6F-71C750776024}" dt="2025-06-02T11:19:34.409" v="34" actId="1076"/>
        <pc:sldMkLst>
          <pc:docMk/>
          <pc:sldMk cId="435916657" sldId="2147480436"/>
        </pc:sldMkLst>
        <pc:spChg chg="mod">
          <ac:chgData name="Lianhai LH5 Wu" userId="06c1751d-49ed-4250-befd-a412d0569cfd" providerId="ADAL" clId="{9F31DB27-0FE7-476E-9E6F-71C750776024}" dt="2025-06-02T11:19:29.703" v="33" actId="20577"/>
          <ac:spMkLst>
            <pc:docMk/>
            <pc:sldMk cId="435916657" sldId="2147480436"/>
            <ac:spMk id="3" creationId="{21CAD3E7-552F-1E06-C735-A8F85EE7F8AC}"/>
          </ac:spMkLst>
        </pc:spChg>
        <pc:spChg chg="mod">
          <ac:chgData name="Lianhai LH5 Wu" userId="06c1751d-49ed-4250-befd-a412d0569cfd" providerId="ADAL" clId="{9F31DB27-0FE7-476E-9E6F-71C750776024}" dt="2025-06-02T11:19:34.409" v="34" actId="1076"/>
          <ac:spMkLst>
            <pc:docMk/>
            <pc:sldMk cId="435916657" sldId="2147480436"/>
            <ac:spMk id="7" creationId="{1D000212-2C8E-4F8F-C4B2-D46BD0361EE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6/2/2025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38.png"/><Relationship Id="rId3" Type="http://schemas.openxmlformats.org/officeDocument/2006/relationships/image" Target="../media/image12.png"/><Relationship Id="rId21" Type="http://schemas.openxmlformats.org/officeDocument/2006/relationships/image" Target="../media/image41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37.png"/><Relationship Id="rId2" Type="http://schemas.openxmlformats.org/officeDocument/2006/relationships/image" Target="../media/image9.jpe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35.png"/><Relationship Id="rId10" Type="http://schemas.openxmlformats.org/officeDocument/2006/relationships/image" Target="../media/image19.png"/><Relationship Id="rId19" Type="http://schemas.openxmlformats.org/officeDocument/2006/relationships/image" Target="../media/image3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34.png"/><Relationship Id="rId22" Type="http://schemas.openxmlformats.org/officeDocument/2006/relationships/image" Target="../media/image3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66F013C-4673-4598-B729-A71D9DC33D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65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5B6443-4299-282C-565B-68E5F97027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296FD5-38BC-1E97-5513-17F333DF59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10E5A7-B9D3-4A2B-DE64-11D11241AC7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153D81-7548-F581-513D-B7CD48FD363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2984EA1-BF8F-D5A5-11B3-9FD6DD75D1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03FC84A-8F52-5F1D-38A9-C64EE5C6B5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51547846-5B73-A894-F0B4-466A292FE8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39F5F64D-B9AA-2AAA-21F6-2CAF46B091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E093FA7E-6243-55E3-A1D8-E9A2E7479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882876AE-214A-F90F-FAE5-C3E50982F4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75EC1C0B-EC3B-C973-9828-360528AEB9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itle 28">
            <a:extLst>
              <a:ext uri="{FF2B5EF4-FFF2-40B4-BE49-F238E27FC236}">
                <a16:creationId xmlns:a16="http://schemas.microsoft.com/office/drawing/2014/main" id="{4D06AA26-F915-4482-943C-39E44C973F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5A67503-2ED6-44DE-98E0-2006F15675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5237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AA124289-2FC5-49CB-AA11-01D5543A68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33791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17166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7">
            <a:extLst>
              <a:ext uri="{FF2B5EF4-FFF2-40B4-BE49-F238E27FC236}">
                <a16:creationId xmlns:a16="http://schemas.microsoft.com/office/drawing/2014/main" id="{F91207CA-3BE9-4C17-8CC2-5FD0216FF7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Picture Placeholder 3">
            <a:extLst>
              <a:ext uri="{FF2B5EF4-FFF2-40B4-BE49-F238E27FC236}">
                <a16:creationId xmlns:a16="http://schemas.microsoft.com/office/drawing/2014/main" id="{071DFB7E-59D3-44DE-8996-FAE5A47FF11D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765237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0" name="Title 28">
            <a:extLst>
              <a:ext uri="{FF2B5EF4-FFF2-40B4-BE49-F238E27FC236}">
                <a16:creationId xmlns:a16="http://schemas.microsoft.com/office/drawing/2014/main" id="{BBA47EC1-ECF7-4028-8512-0085B63E61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3" name="Picture Placeholder 3">
            <a:extLst>
              <a:ext uri="{FF2B5EF4-FFF2-40B4-BE49-F238E27FC236}">
                <a16:creationId xmlns:a16="http://schemas.microsoft.com/office/drawing/2014/main" id="{97942604-6A6D-4300-9F5E-F665021CDD91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765237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4" name="Picture Placeholder 3">
            <a:extLst>
              <a:ext uri="{FF2B5EF4-FFF2-40B4-BE49-F238E27FC236}">
                <a16:creationId xmlns:a16="http://schemas.microsoft.com/office/drawing/2014/main" id="{AA2E7F24-9350-4567-945B-9474BC4996F5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765237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id="{A79280A8-55A4-44A0-B321-26E1046FFB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2363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id="{B7DDBE6E-17A6-42A7-9C9B-D064BB45CEE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22363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id="{BA9A3BED-9269-49B7-B2AF-6027C5A396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22363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61197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E319A93-1EE8-4DF0-8C0F-BA2E40F23D79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3C8B807-1945-4D9E-B448-C1E97436D660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F2703DD-1A37-453B-892F-8C17D1969445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A54B372-2AE9-4F06-AB8D-563121DAED0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B52C25-74F9-41DD-8CB1-FED7D59A9D4E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9FF1D9-795C-4CBA-B6AD-0D44C487DF2B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AA6CBBA-3F36-4849-8752-93C041F6423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D85AFB8-023B-4759-BD5F-6073003FD8E0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5618C1B6-F9C7-4982-A888-0B0BB5F00D51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868CDBCA-61FA-4B54-A0E6-14E1BA521845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29C83C2-A111-43E1-8F3B-989F7BF56538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32D43CA-F312-44A4-BF7E-B6F2CA37B861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6" name="Slide Number Placeholder 7">
            <a:extLst>
              <a:ext uri="{FF2B5EF4-FFF2-40B4-BE49-F238E27FC236}">
                <a16:creationId xmlns:a16="http://schemas.microsoft.com/office/drawing/2014/main" id="{F107877D-C19A-4401-ABC7-138FE32BF944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235E94D-CADF-4E5F-B8F0-84363353F63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4E54939A-84E9-4F35-9FF6-945AACB3302A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7D7329E0-5381-4C80-AE9A-23F76C2D245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7E1EB878-546E-4D96-B99A-6B1BD9CF796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379056A-852E-461F-A9C2-F37AE0D8CEB5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09D283C-6BDB-4C50-810F-D38B1FF3EB8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CA3AF6A-064E-4CF7-8800-782A153C409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171AD49-684D-4404-A099-CE9057C88BD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177B6B83-CEBC-446E-8E83-75F5C9E54A66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682D054B-E82B-4044-8240-C7D57E9344E3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9659EEAF-FE97-4EDC-AFD1-7D7918C1EB1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3D2C173A-8552-4DAA-A229-AE750AB4A8C7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8FF8F61F-5A07-46CE-A2CD-1CA373021F6B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EDF20F4C-C6C0-4C6C-B41B-1C4A23D39EEC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D8FF5578-D6DA-416C-B327-EE7602BDA77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3439945D-FF95-43C7-8BA3-BC3D4BC84D1B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21B8EF45-066D-4642-86E2-B7A9D45254C6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C9943FDD-4199-42F0-B408-8B80A0E3EF00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69DB669D-48B5-4377-8380-97FC300434B8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271E7A89-C33E-4C14-B9CA-5E8D883DCB02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F2E0D984-07AE-448D-9C7E-50B02F8E444D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6606C868-A2D2-47ED-B76C-FE2B86DEE401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AB1CFCD3-6AA4-4835-8E33-10369F558C3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AB99BA7C-7499-4F69-8217-0E2BF8AC24B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375A1060-ACC9-4B1B-8683-8E04F12B2625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60DF18DC-F5B6-454F-A388-1611F2BC55CD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3860DDE8-748E-4E50-83C8-2C503A20F0A3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D3C215E-595B-4A6C-8498-393A7D361A9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F4E58212-6224-478E-97B7-818E7C23EBF9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BD77DC3-4CA6-49B9-B9B3-B5732A273B3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2FEE2FD7-2D0B-40A3-B9DD-1C5D61F30E00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D256505-D8BB-4851-8136-344B9E4AF66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1D9595AA-BF17-4EA3-BD5B-E20BF54BC04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E894039B-213C-495E-AD99-46FE6BD73D28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DCC0C65F-2351-4EFA-93E0-64F18648548D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0F96021F-C2DF-4E6B-8BAC-0C3FE4F86BA6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798B1C53-B143-442C-BAE6-824E98727672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DB06DB5F-E021-4586-A963-5DBAD49BE888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A1A5AC41-26B6-45AC-B5F9-1B13B4A30815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509DA5A4-8AD5-4CEF-8C41-3BF7F07426E9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593E56D6-2D45-4211-B3FA-A5DE2909AE51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CB48DE18-4799-48C3-96EA-3329CB328ACA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384DBA32-DCEF-4DDD-A1A2-038A8963C847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BECD8A20-D75E-47E1-B5EC-D30A397F10A6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CAB5F801-25FB-490D-8F63-44C3C3A92809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8" name="Title 28">
            <a:extLst>
              <a:ext uri="{FF2B5EF4-FFF2-40B4-BE49-F238E27FC236}">
                <a16:creationId xmlns:a16="http://schemas.microsoft.com/office/drawing/2014/main" id="{EBFEB7CB-FE77-4157-860F-CF3CE457116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A6E515-B04B-4EF7-B957-CEB747F091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2" name="Picture Placeholder 2">
            <a:extLst>
              <a:ext uri="{FF2B5EF4-FFF2-40B4-BE49-F238E27FC236}">
                <a16:creationId xmlns:a16="http://schemas.microsoft.com/office/drawing/2014/main" id="{5CFAA97B-C003-4537-AA54-9DA07FB667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3" name="Picture Placeholder 2">
            <a:extLst>
              <a:ext uri="{FF2B5EF4-FFF2-40B4-BE49-F238E27FC236}">
                <a16:creationId xmlns:a16="http://schemas.microsoft.com/office/drawing/2014/main" id="{208C4BD3-34B3-4995-AD61-5759A728B6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0" name="Picture Placeholder 2">
            <a:extLst>
              <a:ext uri="{FF2B5EF4-FFF2-40B4-BE49-F238E27FC236}">
                <a16:creationId xmlns:a16="http://schemas.microsoft.com/office/drawing/2014/main" id="{48A41CF6-6D0E-47F5-8C99-3D04407CE6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1" name="Picture Placeholder 2">
            <a:extLst>
              <a:ext uri="{FF2B5EF4-FFF2-40B4-BE49-F238E27FC236}">
                <a16:creationId xmlns:a16="http://schemas.microsoft.com/office/drawing/2014/main" id="{FC259C05-A190-4462-AB1E-30AB08CBF2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2" name="Picture Placeholder 2">
            <a:extLst>
              <a:ext uri="{FF2B5EF4-FFF2-40B4-BE49-F238E27FC236}">
                <a16:creationId xmlns:a16="http://schemas.microsoft.com/office/drawing/2014/main" id="{289D417C-AB60-4049-9091-4586A4907C6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0964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86DA1A-820B-4321-911F-3EF035D58D91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9C180FB-49EE-4361-92E7-46356836DA25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47E45C-E26E-466D-A464-F0E3836415F6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11965"/>
            <a:ext cx="0" cy="2228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E61731-B29F-4CAB-9A25-291C2DC6C84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9CA0B8-4AC2-4828-B0AF-ABA4BBB4386C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BA30A1F-79CE-417C-849F-D83B11D27867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3B2D7A9-466E-438C-923D-ED8E32719F7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EDE4494-0046-4E7E-87CB-0FE6B5B58F0C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78C4AD1-CFB5-4D8E-A3DF-3CBEC93AB6B0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5EBF781-3BB9-43AC-AFB6-D68D6DC8CF7D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1B29670-C82F-440A-B4AB-3FA32F581B7A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E16CDB5-DA7B-45AA-BD6D-12A4F2048F16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C78034F-25CD-4E12-89CB-86E80EAD310D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DDA23D8-4972-4E8C-B895-2AC7168C1E2F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EF72E63-DA5E-4A04-9E9F-9A7B8D9FE16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FEB4CEB-05E4-4103-9F28-F1B3E6491C5A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F1CDD3E-0271-4B1C-99A0-97FAD5A306E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5BF293D-6A5B-4B75-BA13-F8E9F19C356F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BEC553E-D930-4BD7-BF92-AF0A2E27C79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9786C00-B884-4652-A665-FD71406E3AF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4838565-3184-4D62-9FDC-6E29F4BB244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3E256E9-4D05-4AA8-9991-8CBC48EBD2B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191B776-337C-4D18-8738-9453378D1FC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C347E975-CE58-4036-B617-1D1802F5127E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1E44D1F-5002-454F-87F9-5D59E71A514A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67A19E5-187A-46FE-B1C1-ECB68A048B63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EE2EC86-ED01-47B2-A33C-6D7ABE425F9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9F1EDBD-C510-478C-A232-F2EB6ADCEA3D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1635A4D-837D-4063-A3F1-890C812DC4F8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44954049-A12D-4D35-8C96-8D7B8C0ABE5A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73B7820-CA08-4B35-A26D-DEAA5CA87DA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CADC954-C93D-43EB-AD47-332367C66EE8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9ABDEDA-97AC-4C92-B997-D77D8EA04A77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8963C6A-0152-4186-821B-C08E25FC162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AE87A4E-98A4-4F2C-A2D8-3DA8774C63F2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3040623-76B0-4BD6-B8BA-05A20AD49B5F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691306D0-0FFC-40BD-9B80-0A4B79819F80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63D4C9C5-BF0F-4995-B2E3-A1016008D8E5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3774E6E-776D-46E1-82ED-16F163A1A464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6F51B64-2C7B-46A5-B0F1-955CAC756AE7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0B107DE-03AF-472B-84E6-6C040C4121F5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C2931D7-AC66-44C7-821B-16F4F5CDD365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692B62D-6BE5-4497-92BB-CB05E70EE6D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1B1FE42-5230-4F0E-8AAE-C25C93B3DF2E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A97A1C6-FCD2-47A5-B2E4-A75192B610C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FE4486E5-B0F3-47DC-A4B2-C846DF050710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8117A59D-4669-482C-AD41-CAE347C5B85A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36BEBB0-EDF1-4570-8AAC-3BCAA87267EC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9EEA704-120E-4D3B-8D0D-F1AAA6E3AF0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502411F-A061-4731-B307-57CEF537F432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02290D0-4C24-479D-84A7-DB19FA5D4723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13721C2-1DC4-4D2B-A638-F2BEE2B541EB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669BDF3-BF72-4B9C-837B-095188AFF78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2DCC4B3-2103-46F5-A160-56B0D6F061BC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92665E73-28DF-4EB2-9056-65ABABA4A8A4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C35D98E-A60D-495D-8A57-522B84CCBB1F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4BC74844-44FB-4F3F-BF73-44E287282DBB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80" name="Picture Placeholder 2">
            <a:extLst>
              <a:ext uri="{FF2B5EF4-FFF2-40B4-BE49-F238E27FC236}">
                <a16:creationId xmlns:a16="http://schemas.microsoft.com/office/drawing/2014/main" id="{0AC55631-6690-41E6-822A-7B17BE8EA8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1" name="Picture Placeholder 2">
            <a:extLst>
              <a:ext uri="{FF2B5EF4-FFF2-40B4-BE49-F238E27FC236}">
                <a16:creationId xmlns:a16="http://schemas.microsoft.com/office/drawing/2014/main" id="{A9B056D2-4CA5-4A89-9066-85E20EB95D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2" name="Picture Placeholder 2">
            <a:extLst>
              <a:ext uri="{FF2B5EF4-FFF2-40B4-BE49-F238E27FC236}">
                <a16:creationId xmlns:a16="http://schemas.microsoft.com/office/drawing/2014/main" id="{271497F1-2F2E-4309-B2B0-136C071CAB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3" name="Picture Placeholder 2">
            <a:extLst>
              <a:ext uri="{FF2B5EF4-FFF2-40B4-BE49-F238E27FC236}">
                <a16:creationId xmlns:a16="http://schemas.microsoft.com/office/drawing/2014/main" id="{A0E2CBCF-B92B-4F7C-AD57-23DA33A6017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4" name="Picture Placeholder 2">
            <a:extLst>
              <a:ext uri="{FF2B5EF4-FFF2-40B4-BE49-F238E27FC236}">
                <a16:creationId xmlns:a16="http://schemas.microsoft.com/office/drawing/2014/main" id="{D6D71B88-BF93-425F-822D-433689CA51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5" name="Picture Placeholder 2">
            <a:extLst>
              <a:ext uri="{FF2B5EF4-FFF2-40B4-BE49-F238E27FC236}">
                <a16:creationId xmlns:a16="http://schemas.microsoft.com/office/drawing/2014/main" id="{CCB838B4-9A22-440B-B4DB-62332664785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56489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67999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190EFC-69A6-D92C-008E-75B891AE77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9DA9F1-36A0-76F9-4D49-1FFB30F8CFE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73FE22-DB46-2221-24B6-EA9CED934BF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4D8FA39-BBC5-4239-E23A-6A96E07DBC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E3E6E29-BEC4-288C-B32B-AF774446EF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E12B6CAE-326B-E34A-31F1-77AFF35385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AF684C43-A236-A698-D9CB-1D9BB8955A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22E76D79-F84B-B7B3-36C7-DDFA1F84B4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F8B250DB-C361-A6E3-4C85-D21F8209C1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147BE96E-3F4B-84BA-6775-D41FF7C532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8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7BD319-CE6A-C56C-FAF4-F7D3C4B20C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_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90B93F-C25A-476B-A1B0-5F566C0157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5767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9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F390D5-FAC3-3E07-D977-2FACDFA7E8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5F3551-81ED-C908-0D9D-64C876F81F0D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E1D901D-347E-CD3C-E49E-6240407331F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D379CA7-ADA1-DB35-B963-28B950F90E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6CCA88FD-78DE-CEC8-8BFD-721D475ECD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FF7D2711-8021-39A5-678E-CDC6C4470D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3BC8212-B451-4273-2728-F59952E7BC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FE52C8F5-D1FE-4AC8-4162-7CF0174C7F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1B573B61-8792-4F95-2044-72CB5D6018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FEFCA5AB-AA3A-875C-1ECF-F75A93964C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156568-E050-C688-ED26-0B21D0654CA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432C778-5728-8296-7A9A-58D2F0D4654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15A9787-DD7C-7130-A8DF-4C258B1FA4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C14D81DD-1F3B-B50D-F43D-3E209D454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F58D34C8-C6F8-F06E-7715-9288F76C9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6107FD63-81FF-191D-0B53-F42767D14F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54F87762-C44E-A3F8-3E3D-46E9684774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C9782FAE-D7D9-18FB-6538-0F3C12A16C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0396B2B4-C495-974A-4A3B-44C71DDB91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D52F52-4191-E70A-A15D-3F4D0CF0AA2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3188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61C74C-45BE-3DE8-0DFD-4B97D814F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06526B-689D-F225-B2C2-E0BBC08CF3D7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B227283-6F61-7A48-A890-A6560B0C46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B243C2-75F5-6AC0-1833-76F42C53A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3D61DFCD-9B7B-9CEE-09F1-B3FFBCEC4B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2E7D430F-6BD5-C242-3242-1C4393E85F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15AA8EC8-6FD0-6F7C-5280-A51D2311775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E7CAAC3B-4107-FAE2-2BB7-B0E46A4F5E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F163CF3C-7F65-26FA-53B9-F3B8000834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A837C5D-6026-3DC8-E17F-DE9A1A3337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92B045-EC23-B30D-E716-8FEBB279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2"/>
            <a:ext cx="572351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A088EC-A7D4-9C0A-C322-1161E9EFEA5E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4EA4AC3-3E83-652D-5977-C213932004B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C692C7-AF24-D9BB-14D5-5012A21698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5C4F613F-1DD6-3F3D-9BAE-708257885F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8F30CC7-8DA5-9459-5823-3D7027574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9549D5A1-8221-2608-197C-70D3E119DD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D6C29BFA-EBE0-3409-DA75-D6D86C95C5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DE56CA28-603E-6C83-560F-82347F4C92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AE3DA774-A3A9-8F32-B9A2-708F35FC0EE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E7426-E0FB-DA60-E1E0-A41FD9009F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01264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FF9FB968-F2A9-4C72-AC3C-DC44BBB699A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B9C095A-1012-467F-9C44-B19F964C00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20B0D42B-CBC4-443F-B475-39C1A11F88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2779452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Idea">
    <p:bg>
      <p:bgPr>
        <a:solidFill>
          <a:schemeClr val="accent3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EF7F64-EAB6-F941-857A-EB6862B073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0413" y="1757774"/>
            <a:ext cx="10668000" cy="3342453"/>
          </a:xfrm>
          <a:prstGeom prst="rect">
            <a:avLst/>
          </a:prstGeom>
        </p:spPr>
        <p:txBody>
          <a:bodyPr wrap="square" lIns="0" rIns="0" anchor="ctr" anchorCtr="0"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</a:lstStyle>
          <a:p>
            <a:pPr lvl="0"/>
            <a:r>
              <a:rPr lang="en-US" dirty="0"/>
              <a:t>Click to edit big idea, statement or subject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782029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A3FDCC7-BA62-4365-BA68-B2059C6747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15315-0D5A-DC09-BF8B-37391016484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37CD95-D004-2B21-4A36-C02C76A5C015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478010D-01FF-497C-41EB-76A4E063D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7C4737E-BF88-7B2F-7399-008A3E05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12096" cy="27638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1209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005ED3-DC5A-16D6-BC0D-2BC8DBC127C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B189A2-A5C7-0BFE-DC45-2B6C62F67C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584051D-228D-60EF-D68E-4B4E925E17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425E7774-98DD-0FEF-9145-91D6B46D26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F3BA1AE-9A9D-B9A4-5403-6AA4C35F1E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437AAFBE-8A17-35F2-274B-EB0FA065C2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A3380145-9EE8-3EC6-9B1C-FB9540A9C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0BF31EAF-B3E0-97CF-2E5E-B91BC8A708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0F3C66CC-04BD-A3C8-72CC-31B30C4C59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5C380F-7235-3AB0-03FD-9418F9E88CA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02BD98-6DAE-1743-EC0B-3BD86F2E6E9E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391262"/>
              </a:gs>
              <a:gs pos="26000">
                <a:srgbClr val="64131E"/>
              </a:gs>
              <a:gs pos="0">
                <a:srgbClr val="831B22"/>
              </a:gs>
              <a:gs pos="66000">
                <a:srgbClr val="4D144A"/>
              </a:gs>
            </a:gsLst>
            <a:lin ang="13500000" scaled="1"/>
          </a:gra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427A43A-50DD-D6E1-5FBF-AC4CB78705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10BB8F0C-C9B6-64D7-DD2C-3BDDA0FDE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Color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6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A4D94C-10A5-93DD-7545-E8A78E3E76DF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18A1024-2417-9AB8-1B11-FFC8E666406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F2F641-C50E-7EF9-174F-C814CE79B1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EB7F9CF2-27FB-5CFF-3AF9-F3D782AF8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A4FE0BE7-E21B-0A34-6A99-A25D9D183E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D9344221-152E-2762-91B6-95EFB33B4E1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2B8FF3A7-A802-4EFD-1B3E-BE4FD55930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8E61D3F6-A1B4-B1CF-57E5-6C0A92BC8A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CECCA6D3-F3B6-26C6-0F5D-83832B6120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A179E8-3325-1689-7216-8DD26DF9516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97E0CA-E9A9-E0E3-3CBF-4638AF7AEA37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solidFill>
            <a:schemeClr val="bg1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7EEF4626-4306-CF44-30F2-238CF5A9D2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6E76F828-F318-AE96-8117-C054CA893D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1717141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4" y="1307592"/>
            <a:ext cx="4572000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3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7B1794D-FA0C-402F-EB44-A50D8C3D4F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37DE7D4-E216-9606-EAAF-1A8B5AF40F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6A780702-9C9B-96F4-8B07-21C9D8C8A0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37E1B9D4-3009-CCED-240A-6514B89A34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F8592D55-D1DD-021F-F58A-C23393CDA1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46ECC017-F717-4757-9B44-6475FFD17C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278498B7-D9E9-F174-4F80-972AA25563B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B8B70A7C-1FE3-4C27-A360-FF4D04AB32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40BBE49-3380-52D0-1396-73ED8BD97A8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A84DA8-2577-7EF4-6122-06E4DEEB80A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3999"/>
            <a:ext cx="10668000" cy="4572001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034602-4EFB-8E5B-8FAA-B579A05D71D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630DE35-2B9A-CC16-D878-AF4BA659CB0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298FF46-F393-7505-AC93-A34D0D7FD1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B10DDEA8-C62F-FFEF-8E88-937A40610A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A5215B45-7283-2B79-53B8-8EC24F78CF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9C313BF5-1342-2D50-4CD8-F0843C8D59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499A91AC-5617-3A97-3CA7-56FF0F2C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C7400D53-2A85-B307-D1F5-7E6EB77D05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8CB004BB-6761-8374-A9BD-CD2644D661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222CEF-FCD3-E840-7AE1-E900A5D59C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2847966-6DB9-1FB6-9676-273C285CBBB9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DC449E-FDC8-E32E-E4B6-BCA292AA37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6D2A24-CAB4-F08D-2B8E-FD0BBEA396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B5AB7E31-14A7-9501-5A1B-CA9C8DF7F9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62254130-3E7F-93A9-7119-F750B966F2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F09E9735-A341-685A-2E0E-8E623D1823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7576E6CE-DA5C-AF50-7933-59F501DBD1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69BCEF5B-3A08-5E7B-9ED1-3F71D12FBA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B6FEDC4B-7FBE-AE64-86BE-07088AD5B6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94B782-D6B1-E164-080E-40821B7DAF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37F1298-487A-B4E6-4008-0A5D51F1C143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BC4C027-8FC0-71EF-963F-3B8A0447C1E8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accent1"/>
            </a:solidFill>
          </p:grpSpPr>
          <p:sp>
            <p:nvSpPr>
              <p:cNvPr id="72" name="Freeform 5">
                <a:extLst>
                  <a:ext uri="{FF2B5EF4-FFF2-40B4-BE49-F238E27FC236}">
                    <a16:creationId xmlns:a16="http://schemas.microsoft.com/office/drawing/2014/main" id="{AC114BA7-B808-0C61-F4C4-498846EB2C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03055FF5-EB33-F09D-784D-C7AD018803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EF0C28DE-3EA0-613C-F6F5-A668E5A933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AA3A9144-5E21-1340-D82E-781E8E0308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">
                <a:extLst>
                  <a:ext uri="{FF2B5EF4-FFF2-40B4-BE49-F238E27FC236}">
                    <a16:creationId xmlns:a16="http://schemas.microsoft.com/office/drawing/2014/main" id="{16E502AF-0487-43AF-00DB-14F962B92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0DE8FD0D-C28A-B61F-DFEE-6F90FAD7BFA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F351CFF9-9DD1-E9B5-EE76-334AE5F034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5CBDFCA1-F27C-774F-EB38-070587A34A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32C7C41D-9C2F-F9CB-F801-1289ECF5E5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D3D8F53A-7C54-73FF-7202-68AF9530CE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BD2B90D5-630B-CFC6-CE5B-4A3E778474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id="{44BDC175-2104-E7E3-2519-DA2F92A4A9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>
                <a:extLst>
                  <a:ext uri="{FF2B5EF4-FFF2-40B4-BE49-F238E27FC236}">
                    <a16:creationId xmlns:a16="http://schemas.microsoft.com/office/drawing/2014/main" id="{E76CB955-2FC2-83C2-AC09-AD01BCCF1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8">
                <a:extLst>
                  <a:ext uri="{FF2B5EF4-FFF2-40B4-BE49-F238E27FC236}">
                    <a16:creationId xmlns:a16="http://schemas.microsoft.com/office/drawing/2014/main" id="{BB15E459-A560-CBA7-38D2-49EC0DF179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9">
                <a:extLst>
                  <a:ext uri="{FF2B5EF4-FFF2-40B4-BE49-F238E27FC236}">
                    <a16:creationId xmlns:a16="http://schemas.microsoft.com/office/drawing/2014/main" id="{A894E637-6612-023A-5D26-292EB224BB2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0">
                <a:extLst>
                  <a:ext uri="{FF2B5EF4-FFF2-40B4-BE49-F238E27FC236}">
                    <a16:creationId xmlns:a16="http://schemas.microsoft.com/office/drawing/2014/main" id="{C612BEEF-FFCF-00C7-83E8-3D6CD89DD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1">
                <a:extLst>
                  <a:ext uri="{FF2B5EF4-FFF2-40B4-BE49-F238E27FC236}">
                    <a16:creationId xmlns:a16="http://schemas.microsoft.com/office/drawing/2014/main" id="{535443A8-F420-58B0-6940-C7217CB7D3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2">
                <a:extLst>
                  <a:ext uri="{FF2B5EF4-FFF2-40B4-BE49-F238E27FC236}">
                    <a16:creationId xmlns:a16="http://schemas.microsoft.com/office/drawing/2014/main" id="{D577C4C5-162A-509E-0F90-2D9CF5560B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3">
                <a:extLst>
                  <a:ext uri="{FF2B5EF4-FFF2-40B4-BE49-F238E27FC236}">
                    <a16:creationId xmlns:a16="http://schemas.microsoft.com/office/drawing/2014/main" id="{9CB671CE-477D-F1B3-6894-F85448189A9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4">
                <a:extLst>
                  <a:ext uri="{FF2B5EF4-FFF2-40B4-BE49-F238E27FC236}">
                    <a16:creationId xmlns:a16="http://schemas.microsoft.com/office/drawing/2014/main" id="{2D545142-881D-002A-830D-2B1960B7F7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5">
                <a:extLst>
                  <a:ext uri="{FF2B5EF4-FFF2-40B4-BE49-F238E27FC236}">
                    <a16:creationId xmlns:a16="http://schemas.microsoft.com/office/drawing/2014/main" id="{5C959273-267C-8CBA-996C-EC8514CCD7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26">
                <a:extLst>
                  <a:ext uri="{FF2B5EF4-FFF2-40B4-BE49-F238E27FC236}">
                    <a16:creationId xmlns:a16="http://schemas.microsoft.com/office/drawing/2014/main" id="{2F1B0169-414B-8F53-D204-E4FC9132C3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27">
                <a:extLst>
                  <a:ext uri="{FF2B5EF4-FFF2-40B4-BE49-F238E27FC236}">
                    <a16:creationId xmlns:a16="http://schemas.microsoft.com/office/drawing/2014/main" id="{FD3CEF0B-9316-CAAF-B811-7977EA0FDC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C44969F7-1BF0-A4FA-F4EB-8003272D98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AB97A83-AA92-5D2A-D89F-2B85130F597F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66" name="Freeform 29">
                <a:extLst>
                  <a:ext uri="{FF2B5EF4-FFF2-40B4-BE49-F238E27FC236}">
                    <a16:creationId xmlns:a16="http://schemas.microsoft.com/office/drawing/2014/main" id="{93913DCE-D7C5-993F-1CBD-D671F4E01A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0">
                <a:extLst>
                  <a:ext uri="{FF2B5EF4-FFF2-40B4-BE49-F238E27FC236}">
                    <a16:creationId xmlns:a16="http://schemas.microsoft.com/office/drawing/2014/main" id="{6D0A5711-84F8-6852-FC23-C9222B8AB0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1">
                <a:extLst>
                  <a:ext uri="{FF2B5EF4-FFF2-40B4-BE49-F238E27FC236}">
                    <a16:creationId xmlns:a16="http://schemas.microsoft.com/office/drawing/2014/main" id="{185085EF-D1B3-20ED-1267-AC7FAB164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32">
                <a:extLst>
                  <a:ext uri="{FF2B5EF4-FFF2-40B4-BE49-F238E27FC236}">
                    <a16:creationId xmlns:a16="http://schemas.microsoft.com/office/drawing/2014/main" id="{8434C32D-C325-1F32-5E19-6C9FC933AC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33">
                <a:extLst>
                  <a:ext uri="{FF2B5EF4-FFF2-40B4-BE49-F238E27FC236}">
                    <a16:creationId xmlns:a16="http://schemas.microsoft.com/office/drawing/2014/main" id="{A281B950-B57F-4814-65C4-87F843CA0E1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34">
                <a:extLst>
                  <a:ext uri="{FF2B5EF4-FFF2-40B4-BE49-F238E27FC236}">
                    <a16:creationId xmlns:a16="http://schemas.microsoft.com/office/drawing/2014/main" id="{EE465ED6-53DE-A385-42CB-0B5A7547734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0E6808-E70B-FA4B-99F6-1C02BBC16598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gradFill>
            <a:gsLst>
              <a:gs pos="0">
                <a:schemeClr val="accent1"/>
              </a:gs>
              <a:gs pos="100000">
                <a:srgbClr val="391262"/>
              </a:gs>
              <a:gs pos="64000">
                <a:srgbClr val="64131E"/>
              </a:gs>
              <a:gs pos="29000">
                <a:srgbClr val="831B22"/>
              </a:gs>
            </a:gsLst>
            <a:path path="circle">
              <a:fillToRect l="100000" t="100000"/>
            </a:path>
          </a:gra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4C297CEF-136F-B1B7-09B1-55E4D7563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622BAF6B-1742-15FD-B0EB-40B8C3DC1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788B3367-A4C9-CCD9-A688-1D2826A4B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E75C15B3-8177-7E6B-C4A7-1B9D3FB9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AA27F0F6-EBAD-77B3-0964-617F5FC5A0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0D449E32-BCCB-5FA7-37E4-30FF7569B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1">
              <a:extLst>
                <a:ext uri="{FF2B5EF4-FFF2-40B4-BE49-F238E27FC236}">
                  <a16:creationId xmlns:a16="http://schemas.microsoft.com/office/drawing/2014/main" id="{DF4FD3AA-2A1C-04CA-7759-A7926327B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182141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A0DD018-EAF2-48F3-ABFD-828A5E37FE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09380187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3841584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80741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4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0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38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313" indent="0" algn="r">
              <a:buFontTx/>
              <a:buNone/>
              <a:defRPr sz="1100"/>
            </a:lvl2pPr>
            <a:lvl3pPr marL="679450" indent="0" algn="r">
              <a:buFontTx/>
              <a:buNone/>
              <a:defRPr sz="1100"/>
            </a:lvl3pPr>
            <a:lvl4pPr marL="966787" indent="0" algn="r">
              <a:buFontTx/>
              <a:buNone/>
              <a:defRPr sz="1100"/>
            </a:lvl4pPr>
            <a:lvl5pPr marL="1146175" indent="0" algn="r">
              <a:buFontTx/>
              <a:buNone/>
              <a:defRPr sz="1100"/>
            </a:lvl5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0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0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1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cs typeface="Arial" pitchFamily="34" charset="0"/>
              </a:rPr>
              <a:t>2019 Lenovo Internal. All rights reserved.</a:t>
            </a:r>
            <a:endParaRPr lang="en-US" sz="1000" dirty="0"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6480"/>
              </a:lnSpc>
              <a:spcBef>
                <a:spcPct val="0"/>
              </a:spcBef>
              <a:buNone/>
              <a:defRPr lang="en-US" sz="48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3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0" y="4087549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37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1"/>
            <a:ext cx="4422614" cy="3921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525794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32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0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2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3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9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0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0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8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2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7" y="2009776"/>
            <a:ext cx="6971627" cy="223153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7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C08B439B-E84A-4380-B725-5C2E2A3578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813522-5B75-F893-0706-7E3AB7106A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0"/>
          <a:stretch/>
        </p:blipFill>
        <p:spPr>
          <a:xfrm flipH="1">
            <a:off x="7616825" y="34"/>
            <a:ext cx="4572000" cy="68579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_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5C4C27E-C20F-40CB-85CF-27223BC9C5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4" name="Picture 3" descr="A person in a white dress&#10;&#10;Description automatically generated with low confidence">
            <a:extLst>
              <a:ext uri="{FF2B5EF4-FFF2-40B4-BE49-F238E27FC236}">
                <a16:creationId xmlns:a16="http://schemas.microsoft.com/office/drawing/2014/main" id="{1852C0BD-7572-C8B3-D29B-44B7409BB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27803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BCB70D7F-DA6D-4CCD-81E9-90248EF641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"/>
            <a:ext cx="12188825" cy="68579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E412EDD-C562-F92D-41A2-18849B2F30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6825" y="35"/>
            <a:ext cx="4572000" cy="68579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2ED0643-8C31-4A20-AE73-693EFF6654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28" name="Picture 27" descr="A picture containing tree, plant&#10;&#10;Description automatically generated">
            <a:extLst>
              <a:ext uri="{FF2B5EF4-FFF2-40B4-BE49-F238E27FC236}">
                <a16:creationId xmlns:a16="http://schemas.microsoft.com/office/drawing/2014/main" id="{9C99B980-13C4-5E34-911C-94CDEEA606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0906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A0C0A2-1C95-CF60-15E7-57B445A899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45.xml"/><Relationship Id="rId9" Type="http://schemas.openxmlformats.org/officeDocument/2006/relationships/image" Target="../media/image9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50" r:id="rId2"/>
    <p:sldLayoutId id="2147483723" r:id="rId3"/>
    <p:sldLayoutId id="2147483751" r:id="rId4"/>
    <p:sldLayoutId id="2147483670" r:id="rId5"/>
    <p:sldLayoutId id="2147483752" r:id="rId6"/>
    <p:sldLayoutId id="2147483740" r:id="rId7"/>
    <p:sldLayoutId id="2147483753" r:id="rId8"/>
    <p:sldLayoutId id="2147483654" r:id="rId9"/>
    <p:sldLayoutId id="2147483725" r:id="rId10"/>
    <p:sldLayoutId id="2147483738" r:id="rId11"/>
    <p:sldLayoutId id="2147483739" r:id="rId12"/>
    <p:sldLayoutId id="2147483661" r:id="rId13"/>
    <p:sldLayoutId id="2147483757" r:id="rId14"/>
    <p:sldLayoutId id="2147483758" r:id="rId15"/>
    <p:sldLayoutId id="2147483759" r:id="rId16"/>
    <p:sldLayoutId id="2147483761" r:id="rId17"/>
    <p:sldLayoutId id="2147483726" r:id="rId18"/>
    <p:sldLayoutId id="2147483673" r:id="rId19"/>
    <p:sldLayoutId id="2147483727" r:id="rId20"/>
    <p:sldLayoutId id="2147483662" r:id="rId21"/>
    <p:sldLayoutId id="2147483728" r:id="rId22"/>
    <p:sldLayoutId id="2147483736" r:id="rId23"/>
    <p:sldLayoutId id="2147483737" r:id="rId24"/>
    <p:sldLayoutId id="2147483691" r:id="rId25"/>
    <p:sldLayoutId id="2147483729" r:id="rId26"/>
    <p:sldLayoutId id="2147483755" r:id="rId27"/>
    <p:sldLayoutId id="2147483749" r:id="rId28"/>
    <p:sldLayoutId id="2147483756" r:id="rId29"/>
    <p:sldLayoutId id="2147483711" r:id="rId30"/>
    <p:sldLayoutId id="2147483731" r:id="rId31"/>
    <p:sldLayoutId id="2147483746" r:id="rId32"/>
    <p:sldLayoutId id="2147483722" r:id="rId33"/>
    <p:sldLayoutId id="2147483732" r:id="rId34"/>
    <p:sldLayoutId id="2147483657" r:id="rId35"/>
    <p:sldLayoutId id="2147483733" r:id="rId36"/>
    <p:sldLayoutId id="2147483659" r:id="rId37"/>
    <p:sldLayoutId id="2147483734" r:id="rId38"/>
    <p:sldLayoutId id="2147483748" r:id="rId39"/>
    <p:sldLayoutId id="2147483747" r:id="rId40"/>
    <p:sldLayoutId id="2147483763" r:id="rId41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4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E818B3-D10F-55B1-BB51-9CC848844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3631503"/>
            <a:ext cx="10860578" cy="1001448"/>
          </a:xfrm>
        </p:spPr>
        <p:txBody>
          <a:bodyPr/>
          <a:lstStyle/>
          <a:p>
            <a:r>
              <a:rPr lang="en-US" altLang="zh-CN" sz="4400" b="1" dirty="0">
                <a:solidFill>
                  <a:srgbClr val="FFFF00"/>
                </a:solidFill>
              </a:rPr>
              <a:t>Consideration on Rel-20 Mobility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01B3C4-CF15-EC89-F08D-3CE62493AD7C}"/>
              </a:ext>
            </a:extLst>
          </p:cNvPr>
          <p:cNvSpPr txBox="1">
            <a:spLocks/>
          </p:cNvSpPr>
          <p:nvPr/>
        </p:nvSpPr>
        <p:spPr bwMode="black">
          <a:xfrm>
            <a:off x="768926" y="1378541"/>
            <a:ext cx="10640291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</a:t>
            </a:r>
            <a:r>
              <a:rPr lang="en-US" sz="1999" b="1" dirty="0">
                <a:latin typeface="Arial" panose="020B0604020202020204" pitchFamily="34" charset="0"/>
                <a:cs typeface="Arial" panose="020B0604020202020204" pitchFamily="34" charset="0"/>
              </a:rPr>
              <a:t>RAN Meeting #108				                       </a:t>
            </a:r>
            <a:r>
              <a:rPr lang="en-US" altLang="zh-CN" sz="1999" b="1" dirty="0">
                <a:latin typeface="Arial" panose="020B0604020202020204" pitchFamily="34" charset="0"/>
                <a:cs typeface="Arial" panose="020B0604020202020204" pitchFamily="34" charset="0"/>
              </a:rPr>
              <a:t>RP-251432</a:t>
            </a: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                         </a:t>
            </a:r>
          </a:p>
          <a:p>
            <a:pPr>
              <a:lnSpc>
                <a:spcPct val="100000"/>
              </a:lnSpc>
            </a:pP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Prague, Czech Republic, June 9-13, </a:t>
            </a:r>
            <a:r>
              <a:rPr lang="fr-FR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2025</a:t>
            </a:r>
            <a:endParaRPr lang="en-US" sz="1999" b="1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5FD4760B-6287-1E1C-38DF-324FFE723BFA}"/>
              </a:ext>
            </a:extLst>
          </p:cNvPr>
          <p:cNvSpPr txBox="1">
            <a:spLocks/>
          </p:cNvSpPr>
          <p:nvPr/>
        </p:nvSpPr>
        <p:spPr bwMode="gray">
          <a:xfrm>
            <a:off x="768925" y="2419023"/>
            <a:ext cx="9252817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Agenda Item:		15.2.3</a:t>
            </a:r>
            <a:endParaRPr lang="en-US" sz="1999" b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Source:			Lenovo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5DDB58-5D2D-1CE2-B8A7-0599E74C0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721" y="275460"/>
            <a:ext cx="11069929" cy="52056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zh-CN" sz="2800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Summary for Rel-20 Mobility (RP-250812)</a:t>
            </a:r>
            <a:endParaRPr lang="en-US" sz="2800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621C1AA-E576-B339-940D-201F1DF88B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256" y="1152413"/>
            <a:ext cx="11171394" cy="4869852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following objectives are considered as baseline for Rel-20</a:t>
            </a:r>
          </a:p>
          <a:p>
            <a:pPr marL="0" lvl="0">
              <a:spcBef>
                <a:spcPts val="300"/>
              </a:spcBef>
              <a:spcAft>
                <a:spcPts val="300"/>
              </a:spcAft>
              <a:tabLst>
                <a:tab pos="457200" algn="l"/>
              </a:tabLst>
            </a:pP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Specify LTM </a:t>
            </a:r>
            <a:r>
              <a:rPr lang="en-US" sz="1600" dirty="0" err="1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SCell</a:t>
            </a: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improvements for further reducing interruption delays</a:t>
            </a:r>
          </a:p>
          <a:p>
            <a:pPr marL="742950" marR="0" lvl="1" indent="-28575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914400" algn="l"/>
              </a:tabLst>
            </a:pPr>
            <a:r>
              <a:rPr lang="en-US" sz="1400" dirty="0" err="1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activation</a:t>
            </a:r>
          </a:p>
          <a:p>
            <a:pPr marL="1143000" marR="0" lvl="2" indent="-2286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1371600" algn="l"/>
              </a:tabLst>
            </a:pP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the necessary configuration and UE procedures for NW triggering of LTM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activation with LTM cell switch [RAN2, RAN3]. </a:t>
            </a:r>
          </a:p>
          <a:p>
            <a:pPr marL="1143000" marR="0" lvl="2" indent="-2286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1371600" algn="l"/>
              </a:tabLst>
            </a:pP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Evaluate and specify as necessary the needed RAN4 requirements for this [RAN4]. 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Reuse the candidate cell LTM measurement and reporting procedures where possible for the </a:t>
            </a:r>
            <a:r>
              <a:rPr lang="en-US" sz="1400" dirty="0" err="1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improvements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This objective is NOT applicable to non-co-located CA and is NOT applicable to C-LTM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This objective is applicable to MCG and SCG</a:t>
            </a:r>
          </a:p>
          <a:p>
            <a:pPr marL="914424" marR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sz="1400" dirty="0">
              <a:effectLst/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>
              <a:spcBef>
                <a:spcPts val="300"/>
              </a:spcBef>
              <a:spcAft>
                <a:spcPts val="300"/>
              </a:spcAft>
              <a:tabLst>
                <a:tab pos="457200" algn="l"/>
              </a:tabLst>
            </a:pPr>
            <a:r>
              <a:rPr 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Dynamic L1 measurement and reporting configuration change</a:t>
            </a:r>
          </a:p>
          <a:p>
            <a:pPr marL="742950" marR="0" lvl="1" indent="-28575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914400" algn="l"/>
              </a:tabLst>
            </a:pP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Specify the necessary configuration and procedures for MAC CE based configuration selection among prior provided RRC configurations of UE L1 measurement and reporting LTM configuration [RAN2]</a:t>
            </a:r>
          </a:p>
          <a:p>
            <a:pPr marL="742950" marR="0" lvl="1" indent="-28575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914400" algn="l"/>
              </a:tabLst>
            </a:pP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Evaluate and specify as necessary the needed RAN4 requirements for this [RAN4]. ????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 1: This sub-objective is applicable to C-LTM as well.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 2: For this objective, we strive to avoid RAN1 impact (including reporting)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14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 3: RAN1/RAN3/RAN4(?) involvement is based on LS if necessary </a:t>
            </a:r>
          </a:p>
          <a:p>
            <a:pPr marL="1143000" marR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sz="1400" dirty="0">
              <a:effectLst/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tabLst>
                <a:tab pos="457200" algn="l"/>
              </a:tabLst>
            </a:pPr>
            <a:r>
              <a:rPr lang="en-US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 further RAN2 objectives are considered for Rel-20</a:t>
            </a:r>
            <a:endParaRPr lang="en-US" sz="1400" dirty="0">
              <a:effectLst/>
              <a:latin typeface="Times New Roman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>
              <a:spcBef>
                <a:spcPts val="300"/>
              </a:spcBef>
              <a:spcAft>
                <a:spcPts val="3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274522"/>
      </p:ext>
    </p:extLst>
  </p:cSld>
  <p:clrMapOvr>
    <a:masterClrMapping/>
  </p:clrMapOvr>
  <p:transition spd="med" advTm="10865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Mobility Enhancement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6897" y="1180162"/>
            <a:ext cx="11125127" cy="5210342"/>
          </a:xfrm>
        </p:spPr>
        <p:txBody>
          <a:bodyPr/>
          <a:lstStyle/>
          <a:p>
            <a:pPr marL="193617" lvl="1" indent="0" algn="just">
              <a:buNone/>
            </a:pPr>
            <a:r>
              <a:rPr lang="en-US" altLang="zh-CN" sz="1799" b="1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SCell</a:t>
            </a:r>
            <a:r>
              <a:rPr lang="en-US" altLang="zh-CN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activation:</a:t>
            </a:r>
          </a:p>
          <a:p>
            <a:pPr marL="538163" lvl="2" indent="-358775" algn="just">
              <a:lnSpc>
                <a:spcPct val="150000"/>
              </a:lnSpc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According to the summary (see RP-250812), LTM </a:t>
            </a:r>
            <a:r>
              <a:rPr lang="en-US" altLang="zh-CN" sz="1799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SCell</a:t>
            </a: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will be improved for further reducing interruption delays. Network triggering of LTM </a:t>
            </a:r>
            <a:r>
              <a:rPr lang="en-US" altLang="zh-CN" sz="1799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SCell</a:t>
            </a: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activation with LTM cell switch will be specified. Furthermore, </a:t>
            </a:r>
            <a:r>
              <a:rPr lang="en-US" altLang="zh-CN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</a:t>
            </a:r>
            <a:r>
              <a:rPr lang="en-US" altLang="zh-CN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his objective is applicable to MCG and SCG. </a:t>
            </a:r>
          </a:p>
          <a:p>
            <a:pPr marL="538163" lvl="2" indent="-358775" algn="just">
              <a:lnSpc>
                <a:spcPct val="150000"/>
              </a:lnSpc>
              <a:buFontTx/>
              <a:buChar char="-"/>
            </a:pPr>
            <a:r>
              <a:rPr lang="en-US" altLang="zh-CN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In Rel-18, we support Intra-CU MCG/SCG LTM. And Inter-CU MCG/SCG LTM are supported in Rel-19. </a:t>
            </a:r>
            <a:r>
              <a:rPr lang="en-US" altLang="zh-CN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We think that </a:t>
            </a:r>
            <a:r>
              <a:rPr lang="en-US" altLang="zh-CN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this objective for </a:t>
            </a:r>
            <a:r>
              <a:rPr lang="en-US" altLang="zh-CN" sz="1800" dirty="0" err="1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altLang="zh-CN" sz="1800" dirty="0">
                <a:effectLst/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activation is applicable to Intra-CU/Inter-CU MCG and Intra-CU/Inter-CU SCG. Therefore, we </a:t>
            </a:r>
            <a:r>
              <a:rPr lang="en-US" altLang="zh-CN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propose to clarify this objective for </a:t>
            </a:r>
            <a:r>
              <a:rPr lang="en-US" altLang="zh-CN" sz="1800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SCell</a:t>
            </a:r>
            <a:r>
              <a:rPr lang="en-US" altLang="zh-CN" sz="18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activation is applicable to Intra-CU/Inter-CU MCG and Intra-CU/Inter-CU SCG.</a:t>
            </a:r>
          </a:p>
          <a:p>
            <a:pPr marL="179388" lvl="2" indent="0" algn="just">
              <a:lnSpc>
                <a:spcPct val="150000"/>
              </a:lnSpc>
              <a:buNone/>
            </a:pP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534828" lvl="1" indent="-341211" algn="just">
              <a:buFontTx/>
              <a:buChar char="-"/>
            </a:pPr>
            <a:endParaRPr lang="en-US" altLang="zh-CN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193617" lvl="1" indent="0" algn="just">
              <a:buNone/>
            </a:pPr>
            <a:endParaRPr lang="en-US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00212-2C8E-4F8F-C4B2-D46BD0361EE5}"/>
              </a:ext>
            </a:extLst>
          </p:cNvPr>
          <p:cNvSpPr txBox="1"/>
          <p:nvPr/>
        </p:nvSpPr>
        <p:spPr>
          <a:xfrm>
            <a:off x="618544" y="4767992"/>
            <a:ext cx="11073384" cy="756874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defTabSz="1218834">
              <a:lnSpc>
                <a:spcPct val="90000"/>
              </a:lnSpc>
              <a:spcBef>
                <a:spcPts val="500"/>
              </a:spcBef>
            </a:pPr>
            <a:r>
              <a:rPr lang="en-US" altLang="zh-CN" sz="2399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 1: The objective for </a:t>
            </a:r>
            <a:r>
              <a:rPr lang="en-US" altLang="zh-CN" sz="2399" b="1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SCell</a:t>
            </a:r>
            <a:r>
              <a:rPr lang="en-US" altLang="zh-CN" sz="2399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activation is applicable to Intra-CU/Inter-CU MCG and Intra-CU/Inter-CU SCG.</a:t>
            </a:r>
            <a:endParaRPr lang="en-GB" altLang="zh-CN" sz="2399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35398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Mobility Enhancement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6898" y="1180162"/>
            <a:ext cx="10910620" cy="5210342"/>
          </a:xfrm>
        </p:spPr>
        <p:txBody>
          <a:bodyPr/>
          <a:lstStyle/>
          <a:p>
            <a:pPr marL="193617" lvl="1" indent="0" algn="just">
              <a:buNone/>
            </a:pPr>
            <a:r>
              <a:rPr lang="en-US" altLang="zh-CN" sz="1799" b="1" dirty="0" err="1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SCell</a:t>
            </a:r>
            <a:r>
              <a:rPr lang="en-US" altLang="zh-CN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activation:</a:t>
            </a:r>
          </a:p>
          <a:p>
            <a:pPr marL="538163" lvl="2" indent="-358775" algn="just">
              <a:lnSpc>
                <a:spcPct val="150000"/>
              </a:lnSpc>
              <a:buFontTx/>
              <a:buChar char="-"/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If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SCell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index is included in LTM cell switch command, it is natural that MCG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SCell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can be activated during LTM MCG cell switch. And the SCG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SCell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can be activated during LTM SCG cell switch. It is not clear whether SCG </a:t>
            </a:r>
            <a:r>
              <a:rPr lang="en-US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SCell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can be activated during LTM MCG cell switch. </a:t>
            </a:r>
          </a:p>
          <a:p>
            <a:pPr marL="538163" lvl="2" indent="-358775" algn="just">
              <a:lnSpc>
                <a:spcPct val="150000"/>
              </a:lnSpc>
              <a:buFontTx/>
              <a:buChar char="-"/>
            </a:pP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Rel-19 Inter-CU MCG LTM, Inter-CU MCG LTM with SCG addition and SCG change without SN change is supported.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Regarding the deactivated 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SCell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SCG, it is possible that SCG 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SCell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can be activated for LTM Inter-CU MCG cell switch. </a:t>
            </a: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In Rel-18 Intra-CU MCG LTM, 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MCG LTM with SCG release and MCG LTM without SCG change are supported. We don’t see any technique issue to support SCG </a:t>
            </a:r>
            <a:r>
              <a:rPr lang="en-GB" altLang="zh-CN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SCell</a:t>
            </a:r>
            <a:r>
              <a:rPr lang="en-GB" altLang="zh-CN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activation during LTM Intra-CU MCG cell switch. Therefore, we propose</a:t>
            </a:r>
            <a:endParaRPr lang="en-GB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79388" lvl="2" indent="0" algn="just">
              <a:lnSpc>
                <a:spcPct val="150000"/>
              </a:lnSpc>
              <a:buNone/>
            </a:pPr>
            <a:endParaRPr lang="en-US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00212-2C8E-4F8F-C4B2-D46BD0361EE5}"/>
              </a:ext>
            </a:extLst>
          </p:cNvPr>
          <p:cNvSpPr txBox="1"/>
          <p:nvPr/>
        </p:nvSpPr>
        <p:spPr>
          <a:xfrm>
            <a:off x="783694" y="5286653"/>
            <a:ext cx="10838330" cy="756874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defTabSz="1218834">
              <a:lnSpc>
                <a:spcPct val="90000"/>
              </a:lnSpc>
              <a:spcBef>
                <a:spcPts val="500"/>
              </a:spcBef>
            </a:pPr>
            <a:r>
              <a:rPr lang="en-US" altLang="zh-CN" sz="2399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 2: It is suggested</a:t>
            </a:r>
            <a:r>
              <a:rPr lang="en-US" altLang="zh-CN" sz="23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</a:t>
            </a:r>
            <a:r>
              <a:rPr lang="en-US" altLang="zh-CN" sz="2399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support that network triggering of SCG </a:t>
            </a:r>
            <a:r>
              <a:rPr lang="en-US" altLang="zh-CN" sz="2399" b="1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SCell</a:t>
            </a:r>
            <a:r>
              <a:rPr lang="en-US" altLang="zh-CN" sz="2399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activation with LTM MCG cell switch.</a:t>
            </a:r>
            <a:endParaRPr lang="en-GB" altLang="zh-CN" sz="2399" b="1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916657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151647-3AD6-47AB-9954-4FF2B920E2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991748" y="6861790"/>
            <a:ext cx="1197077" cy="23218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 dirty="0">
                <a:solidFill>
                  <a:srgbClr val="E6E6E6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244255600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1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975EA4-589B-4F01-9656-64A7BAE7F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972b8-2e86-46de-9c5c-d56063e5c005"/>
    <ds:schemaRef ds:uri="f3a83667-2557-46d0-b198-f0d4db6880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6CFE95-771C-4802-B140-C778003BEB93}">
  <ds:schemaRefs>
    <ds:schemaRef ds:uri="f2d972b8-2e86-46de-9c5c-d56063e5c005"/>
    <ds:schemaRef ds:uri="http://purl.org/dc/terms/"/>
    <ds:schemaRef ds:uri="http://schemas.microsoft.com/office/infopath/2007/PartnerControls"/>
    <ds:schemaRef ds:uri="f3a83667-2557-46d0-b198-f0d4db688025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5870</TotalTime>
  <Words>565</Words>
  <Application>Microsoft Office PowerPoint</Application>
  <PresentationFormat>自定义</PresentationFormat>
  <Paragraphs>39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Lucida Grande</vt:lpstr>
      <vt:lpstr>Arial</vt:lpstr>
      <vt:lpstr>Calibri</vt:lpstr>
      <vt:lpstr>Segoe UI Emoji</vt:lpstr>
      <vt:lpstr>Times</vt:lpstr>
      <vt:lpstr>Times New Roman</vt:lpstr>
      <vt:lpstr>Wingdings</vt:lpstr>
      <vt:lpstr>Lenovo Master</vt:lpstr>
      <vt:lpstr>1_Lenovo Master</vt:lpstr>
      <vt:lpstr>Consideration on Rel-20 Mobility</vt:lpstr>
      <vt:lpstr>Summary for Rel-20 Mobility (RP-250812)</vt:lpstr>
      <vt:lpstr>Mobility Enhancement  </vt:lpstr>
      <vt:lpstr>Mobility Enhancement  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Karthikeyan Ganesan</dc:creator>
  <cp:lastModifiedBy>Lenovo-Lianhai</cp:lastModifiedBy>
  <cp:revision>286</cp:revision>
  <dcterms:created xsi:type="dcterms:W3CDTF">2023-05-16T23:48:03Z</dcterms:created>
  <dcterms:modified xsi:type="dcterms:W3CDTF">2025-06-02T11:19:41Z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</Properties>
</file>