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1"/>
  </p:notesMasterIdLst>
  <p:sldIdLst>
    <p:sldId id="260" r:id="rId5"/>
    <p:sldId id="312" r:id="rId6"/>
    <p:sldId id="326" r:id="rId7"/>
    <p:sldId id="327" r:id="rId8"/>
    <p:sldId id="328" r:id="rId9"/>
    <p:sldId id="329" r:id="rId10"/>
  </p:sldIdLst>
  <p:sldSz cx="9144000" cy="6858000" type="screen4x3"/>
  <p:notesSz cx="7102475" cy="10233025"/>
  <p:defaultTextStyle>
    <a:defPPr>
      <a:defRPr lang="fr-FR"/>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FB765C-13DA-4895-ACB4-08C239C83FB9}" v="29" dt="2025-02-26T09:08:08.502"/>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63" d="100"/>
          <a:sy n="163" d="100"/>
        </p:scale>
        <p:origin x="1134" y="36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39E6A698-A56E-8172-8CB8-E99D96A0F56C}"/>
              </a:ext>
            </a:extLst>
          </p:cNvPr>
          <p:cNvSpPr>
            <a:spLocks noGrp="1"/>
          </p:cNvSpPr>
          <p:nvPr>
            <p:ph type="hdr" sz="quarter"/>
          </p:nvPr>
        </p:nvSpPr>
        <p:spPr>
          <a:xfrm>
            <a:off x="0" y="0"/>
            <a:ext cx="3078163" cy="511175"/>
          </a:xfrm>
          <a:prstGeom prst="rect">
            <a:avLst/>
          </a:prstGeom>
        </p:spPr>
        <p:txBody>
          <a:bodyPr vert="horz" lIns="99057" tIns="49528" rIns="99057" bIns="49528" rtlCol="0"/>
          <a:lstStyle>
            <a:lvl1pPr algn="l" eaLnBrk="1" fontAlgn="auto" hangingPunct="1">
              <a:spcBef>
                <a:spcPts val="0"/>
              </a:spcBef>
              <a:spcAft>
                <a:spcPts val="0"/>
              </a:spcAft>
              <a:defRPr sz="1300" dirty="0">
                <a:latin typeface="+mn-lt"/>
                <a:cs typeface="+mn-cs"/>
              </a:defRPr>
            </a:lvl1pPr>
          </a:lstStyle>
          <a:p>
            <a:pPr>
              <a:defRPr/>
            </a:pPr>
            <a:endParaRPr lang="fr-FR"/>
          </a:p>
        </p:txBody>
      </p:sp>
      <p:sp>
        <p:nvSpPr>
          <p:cNvPr id="3" name="Espace réservé de la date 2">
            <a:extLst>
              <a:ext uri="{FF2B5EF4-FFF2-40B4-BE49-F238E27FC236}">
                <a16:creationId xmlns:a16="http://schemas.microsoft.com/office/drawing/2014/main" id="{F1CD9A63-21D2-81E9-B829-C50C3868835C}"/>
              </a:ext>
            </a:extLst>
          </p:cNvPr>
          <p:cNvSpPr>
            <a:spLocks noGrp="1"/>
          </p:cNvSpPr>
          <p:nvPr>
            <p:ph type="dt" idx="1"/>
          </p:nvPr>
        </p:nvSpPr>
        <p:spPr>
          <a:xfrm>
            <a:off x="4022725" y="0"/>
            <a:ext cx="3078163" cy="511175"/>
          </a:xfrm>
          <a:prstGeom prst="rect">
            <a:avLst/>
          </a:prstGeom>
        </p:spPr>
        <p:txBody>
          <a:bodyPr vert="horz" lIns="99057" tIns="49528" rIns="99057" bIns="49528" rtlCol="0"/>
          <a:lstStyle>
            <a:lvl1pPr algn="r" eaLnBrk="1" fontAlgn="auto" hangingPunct="1">
              <a:spcBef>
                <a:spcPts val="0"/>
              </a:spcBef>
              <a:spcAft>
                <a:spcPts val="0"/>
              </a:spcAft>
              <a:defRPr sz="1300">
                <a:latin typeface="+mn-lt"/>
                <a:cs typeface="+mn-cs"/>
              </a:defRPr>
            </a:lvl1pPr>
          </a:lstStyle>
          <a:p>
            <a:pPr>
              <a:defRPr/>
            </a:pPr>
            <a:fld id="{B7F617C0-76F3-5441-B0A4-B1B618A71315}" type="datetimeFigureOut">
              <a:rPr lang="fr-FR"/>
              <a:pPr>
                <a:defRPr/>
              </a:pPr>
              <a:t>30/05/2025</a:t>
            </a:fld>
            <a:endParaRPr lang="fr-FR"/>
          </a:p>
        </p:txBody>
      </p:sp>
      <p:sp>
        <p:nvSpPr>
          <p:cNvPr id="4" name="Espace réservé de l'image des diapositives 3">
            <a:extLst>
              <a:ext uri="{FF2B5EF4-FFF2-40B4-BE49-F238E27FC236}">
                <a16:creationId xmlns:a16="http://schemas.microsoft.com/office/drawing/2014/main" id="{7DCC1369-AE40-68AC-446C-91399AC63475}"/>
              </a:ext>
            </a:extLst>
          </p:cNvPr>
          <p:cNvSpPr>
            <a:spLocks noGrp="1" noRot="1" noChangeAspect="1"/>
          </p:cNvSpPr>
          <p:nvPr>
            <p:ph type="sldImg" idx="2"/>
          </p:nvPr>
        </p:nvSpPr>
        <p:spPr>
          <a:xfrm>
            <a:off x="992188" y="766763"/>
            <a:ext cx="5118100" cy="3838575"/>
          </a:xfrm>
          <a:prstGeom prst="rect">
            <a:avLst/>
          </a:prstGeom>
          <a:noFill/>
          <a:ln w="12700">
            <a:solidFill>
              <a:prstClr val="black"/>
            </a:solidFill>
          </a:ln>
        </p:spPr>
        <p:txBody>
          <a:bodyPr vert="horz" lIns="99057" tIns="49528" rIns="99057" bIns="49528" rtlCol="0" anchor="ctr"/>
          <a:lstStyle/>
          <a:p>
            <a:pPr lvl="0"/>
            <a:endParaRPr lang="fr-FR" noProof="0"/>
          </a:p>
        </p:txBody>
      </p:sp>
      <p:sp>
        <p:nvSpPr>
          <p:cNvPr id="5" name="Espace réservé des commentaires 4">
            <a:extLst>
              <a:ext uri="{FF2B5EF4-FFF2-40B4-BE49-F238E27FC236}">
                <a16:creationId xmlns:a16="http://schemas.microsoft.com/office/drawing/2014/main" id="{F6A9018E-CA87-51AE-AFCE-5DDE834EC0B1}"/>
              </a:ext>
            </a:extLst>
          </p:cNvPr>
          <p:cNvSpPr>
            <a:spLocks noGrp="1"/>
          </p:cNvSpPr>
          <p:nvPr>
            <p:ph type="body" sz="quarter" idx="3"/>
          </p:nvPr>
        </p:nvSpPr>
        <p:spPr>
          <a:xfrm>
            <a:off x="709613" y="4860925"/>
            <a:ext cx="5683250" cy="4605338"/>
          </a:xfrm>
          <a:prstGeom prst="rect">
            <a:avLst/>
          </a:prstGeom>
        </p:spPr>
        <p:txBody>
          <a:bodyPr vert="horz" lIns="99057" tIns="49528" rIns="99057" bIns="49528" rtlCol="0"/>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6" name="Espace réservé du pied de page 5">
            <a:extLst>
              <a:ext uri="{FF2B5EF4-FFF2-40B4-BE49-F238E27FC236}">
                <a16:creationId xmlns:a16="http://schemas.microsoft.com/office/drawing/2014/main" id="{E06B41DB-8B5A-CAF2-7457-039CB10BF648}"/>
              </a:ext>
            </a:extLst>
          </p:cNvPr>
          <p:cNvSpPr>
            <a:spLocks noGrp="1"/>
          </p:cNvSpPr>
          <p:nvPr>
            <p:ph type="ftr" sz="quarter" idx="4"/>
          </p:nvPr>
        </p:nvSpPr>
        <p:spPr>
          <a:xfrm>
            <a:off x="0" y="9720263"/>
            <a:ext cx="3078163" cy="511175"/>
          </a:xfrm>
          <a:prstGeom prst="rect">
            <a:avLst/>
          </a:prstGeom>
        </p:spPr>
        <p:txBody>
          <a:bodyPr vert="horz" lIns="99057" tIns="49528" rIns="99057" bIns="49528" rtlCol="0" anchor="b"/>
          <a:lstStyle>
            <a:lvl1pPr algn="l" eaLnBrk="1" fontAlgn="auto" hangingPunct="1">
              <a:spcBef>
                <a:spcPts val="0"/>
              </a:spcBef>
              <a:spcAft>
                <a:spcPts val="0"/>
              </a:spcAft>
              <a:defRPr sz="1300" dirty="0">
                <a:latin typeface="+mn-lt"/>
                <a:cs typeface="+mn-cs"/>
              </a:defRPr>
            </a:lvl1pPr>
          </a:lstStyle>
          <a:p>
            <a:pPr>
              <a:defRPr/>
            </a:pPr>
            <a:endParaRPr lang="fr-FR"/>
          </a:p>
        </p:txBody>
      </p:sp>
      <p:sp>
        <p:nvSpPr>
          <p:cNvPr id="7" name="Espace réservé du numéro de diapositive 6">
            <a:extLst>
              <a:ext uri="{FF2B5EF4-FFF2-40B4-BE49-F238E27FC236}">
                <a16:creationId xmlns:a16="http://schemas.microsoft.com/office/drawing/2014/main" id="{E511CAA0-DEFB-9F33-A237-939E50888B82}"/>
              </a:ext>
            </a:extLst>
          </p:cNvPr>
          <p:cNvSpPr>
            <a:spLocks noGrp="1"/>
          </p:cNvSpPr>
          <p:nvPr>
            <p:ph type="sldNum" sz="quarter" idx="5"/>
          </p:nvPr>
        </p:nvSpPr>
        <p:spPr>
          <a:xfrm>
            <a:off x="4022725" y="9720263"/>
            <a:ext cx="3078163" cy="511175"/>
          </a:xfrm>
          <a:prstGeom prst="rect">
            <a:avLst/>
          </a:prstGeom>
        </p:spPr>
        <p:txBody>
          <a:bodyPr vert="horz" wrap="square" lIns="99057" tIns="49528" rIns="99057" bIns="49528" numCol="1" anchor="b" anchorCtr="0" compatLnSpc="1">
            <a:prstTxWarp prst="textNoShape">
              <a:avLst/>
            </a:prstTxWarp>
          </a:bodyPr>
          <a:lstStyle>
            <a:lvl1pPr algn="r" eaLnBrk="1" hangingPunct="1">
              <a:defRPr sz="1300"/>
            </a:lvl1pPr>
          </a:lstStyle>
          <a:p>
            <a:pPr>
              <a:defRPr/>
            </a:pPr>
            <a:fld id="{3B3F8D76-CF7A-1746-8D66-3270A8BDE507}" type="slidenum">
              <a:rPr lang="fr-FR" altLang="fr-FR"/>
              <a:pPr>
                <a:defRPr/>
              </a:pPr>
              <a:t>‹#›</a:t>
            </a:fld>
            <a:endParaRPr lang="fr-FR" altLang="fr-F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CEA7CD-618E-CD14-9770-6CCDC58D1C2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59E2275-8485-030B-F3AA-7A7DD552C5D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96EF014-A86E-211F-800D-1459C1D71729}"/>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1CAA5A89-9E7F-E5AC-DE5E-4A267651FA1A}"/>
              </a:ext>
            </a:extLst>
          </p:cNvPr>
          <p:cNvSpPr>
            <a:spLocks noGrp="1"/>
          </p:cNvSpPr>
          <p:nvPr>
            <p:ph type="sldNum" sz="quarter" idx="5"/>
          </p:nvPr>
        </p:nvSpPr>
        <p:spPr/>
        <p:txBody>
          <a:bodyPr/>
          <a:lstStyle/>
          <a:p>
            <a:pPr>
              <a:defRPr/>
            </a:pPr>
            <a:fld id="{3B3F8D76-CF7A-1746-8D66-3270A8BDE507}" type="slidenum">
              <a:rPr lang="fr-FR" altLang="fr-FR" smtClean="0"/>
              <a:pPr>
                <a:defRPr/>
              </a:pPr>
              <a:t>3</a:t>
            </a:fld>
            <a:endParaRPr lang="fr-FR" altLang="fr-FR"/>
          </a:p>
        </p:txBody>
      </p:sp>
    </p:spTree>
    <p:extLst>
      <p:ext uri="{BB962C8B-B14F-4D97-AF65-F5344CB8AC3E}">
        <p14:creationId xmlns:p14="http://schemas.microsoft.com/office/powerpoint/2010/main" val="40726733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8B9224-1246-08AE-57D4-7B09169E3B8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D79FBAC-B161-20D3-CF0F-AC22FF8FD58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D96A388-70F7-DA38-A7C6-62048681B0E5}"/>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C9CE97A8-AFA5-91CF-8992-01625325076D}"/>
              </a:ext>
            </a:extLst>
          </p:cNvPr>
          <p:cNvSpPr>
            <a:spLocks noGrp="1"/>
          </p:cNvSpPr>
          <p:nvPr>
            <p:ph type="sldNum" sz="quarter" idx="5"/>
          </p:nvPr>
        </p:nvSpPr>
        <p:spPr/>
        <p:txBody>
          <a:bodyPr/>
          <a:lstStyle/>
          <a:p>
            <a:pPr>
              <a:defRPr/>
            </a:pPr>
            <a:fld id="{3B3F8D76-CF7A-1746-8D66-3270A8BDE507}" type="slidenum">
              <a:rPr lang="fr-FR" altLang="fr-FR" smtClean="0"/>
              <a:pPr>
                <a:defRPr/>
              </a:pPr>
              <a:t>4</a:t>
            </a:fld>
            <a:endParaRPr lang="fr-FR" altLang="fr-FR"/>
          </a:p>
        </p:txBody>
      </p:sp>
    </p:spTree>
    <p:extLst>
      <p:ext uri="{BB962C8B-B14F-4D97-AF65-F5344CB8AC3E}">
        <p14:creationId xmlns:p14="http://schemas.microsoft.com/office/powerpoint/2010/main" val="15546625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7C0393-9FAA-B81E-36C7-DE6D9E6CF21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19EE3D0-1F37-5F78-FBCD-2D1E180D7E3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069D812-CCB3-B3A3-19B6-F7DD37BDCCCF}"/>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564559C-5D12-CBCB-FFF2-CC6498F3F1CB}"/>
              </a:ext>
            </a:extLst>
          </p:cNvPr>
          <p:cNvSpPr>
            <a:spLocks noGrp="1"/>
          </p:cNvSpPr>
          <p:nvPr>
            <p:ph type="sldNum" sz="quarter" idx="5"/>
          </p:nvPr>
        </p:nvSpPr>
        <p:spPr/>
        <p:txBody>
          <a:bodyPr/>
          <a:lstStyle/>
          <a:p>
            <a:pPr>
              <a:defRPr/>
            </a:pPr>
            <a:fld id="{3B3F8D76-CF7A-1746-8D66-3270A8BDE507}" type="slidenum">
              <a:rPr lang="fr-FR" altLang="fr-FR" smtClean="0"/>
              <a:pPr>
                <a:defRPr/>
              </a:pPr>
              <a:t>5</a:t>
            </a:fld>
            <a:endParaRPr lang="fr-FR" altLang="fr-FR"/>
          </a:p>
        </p:txBody>
      </p:sp>
    </p:spTree>
    <p:extLst>
      <p:ext uri="{BB962C8B-B14F-4D97-AF65-F5344CB8AC3E}">
        <p14:creationId xmlns:p14="http://schemas.microsoft.com/office/powerpoint/2010/main" val="7886048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CFE15A-6DC9-921E-546F-96C26804116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60A6A42-43B7-6B73-2F2D-F7281950369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B4A025B-7E71-DEFF-E41D-B78E786194F0}"/>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16BDC7F7-BBFD-358E-65BC-A9A5C2395D0C}"/>
              </a:ext>
            </a:extLst>
          </p:cNvPr>
          <p:cNvSpPr>
            <a:spLocks noGrp="1"/>
          </p:cNvSpPr>
          <p:nvPr>
            <p:ph type="sldNum" sz="quarter" idx="5"/>
          </p:nvPr>
        </p:nvSpPr>
        <p:spPr/>
        <p:txBody>
          <a:bodyPr/>
          <a:lstStyle/>
          <a:p>
            <a:pPr>
              <a:defRPr/>
            </a:pPr>
            <a:fld id="{3B3F8D76-CF7A-1746-8D66-3270A8BDE507}" type="slidenum">
              <a:rPr lang="fr-FR" altLang="fr-FR" smtClean="0"/>
              <a:pPr>
                <a:defRPr/>
              </a:pPr>
              <a:t>6</a:t>
            </a:fld>
            <a:endParaRPr lang="fr-FR" altLang="fr-FR"/>
          </a:p>
        </p:txBody>
      </p:sp>
    </p:spTree>
    <p:extLst>
      <p:ext uri="{BB962C8B-B14F-4D97-AF65-F5344CB8AC3E}">
        <p14:creationId xmlns:p14="http://schemas.microsoft.com/office/powerpoint/2010/main" val="29067627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Modifiez le style du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2802A6CB-596B-2309-F077-28C5A8301FD1}"/>
              </a:ext>
            </a:extLst>
          </p:cNvPr>
          <p:cNvSpPr>
            <a:spLocks noGrp="1"/>
          </p:cNvSpPr>
          <p:nvPr>
            <p:ph type="dt" sz="half" idx="10"/>
          </p:nvPr>
        </p:nvSpPr>
        <p:spPr/>
        <p:txBody>
          <a:bodyPr/>
          <a:lstStyle>
            <a:lvl1pPr>
              <a:defRPr/>
            </a:lvl1pPr>
          </a:lstStyle>
          <a:p>
            <a:pPr>
              <a:defRPr/>
            </a:pPr>
            <a:fld id="{CB73416A-C23C-CE4C-8620-7C4847623A61}" type="datetime1">
              <a:rPr lang="fr-FR"/>
              <a:pPr>
                <a:defRPr/>
              </a:pPr>
              <a:t>30/05/2025</a:t>
            </a:fld>
            <a:endParaRPr lang="fr-FR"/>
          </a:p>
        </p:txBody>
      </p:sp>
      <p:sp>
        <p:nvSpPr>
          <p:cNvPr id="5" name="Espace réservé du pied de page 4">
            <a:extLst>
              <a:ext uri="{FF2B5EF4-FFF2-40B4-BE49-F238E27FC236}">
                <a16:creationId xmlns:a16="http://schemas.microsoft.com/office/drawing/2014/main" id="{4F812575-8F24-7707-3DDC-F7429FF2CB5E}"/>
              </a:ext>
            </a:extLst>
          </p:cNvPr>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a:extLst>
              <a:ext uri="{FF2B5EF4-FFF2-40B4-BE49-F238E27FC236}">
                <a16:creationId xmlns:a16="http://schemas.microsoft.com/office/drawing/2014/main" id="{50F4067A-E599-6F0A-72DD-0FD4F6ECDF7E}"/>
              </a:ext>
            </a:extLst>
          </p:cNvPr>
          <p:cNvSpPr>
            <a:spLocks noGrp="1"/>
          </p:cNvSpPr>
          <p:nvPr>
            <p:ph type="sldNum" sz="quarter" idx="12"/>
          </p:nvPr>
        </p:nvSpPr>
        <p:spPr/>
        <p:txBody>
          <a:bodyPr/>
          <a:lstStyle>
            <a:lvl1pPr>
              <a:defRPr/>
            </a:lvl1pPr>
          </a:lstStyle>
          <a:p>
            <a:pPr>
              <a:defRPr/>
            </a:pPr>
            <a:fld id="{903550C5-6663-234A-BF89-915CCF35B4B1}" type="slidenum">
              <a:rPr lang="fr-FR" altLang="fr-FR"/>
              <a:pPr>
                <a:defRPr/>
              </a:pPr>
              <a:t>‹#›</a:t>
            </a:fld>
            <a:endParaRPr lang="fr-FR" altLang="fr-FR"/>
          </a:p>
        </p:txBody>
      </p:sp>
    </p:spTree>
    <p:extLst>
      <p:ext uri="{BB962C8B-B14F-4D97-AF65-F5344CB8AC3E}">
        <p14:creationId xmlns:p14="http://schemas.microsoft.com/office/powerpoint/2010/main" val="13148614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D129155E-7CCC-FE71-190C-6B03FF3E8C07}"/>
              </a:ext>
            </a:extLst>
          </p:cNvPr>
          <p:cNvSpPr>
            <a:spLocks noGrp="1"/>
          </p:cNvSpPr>
          <p:nvPr>
            <p:ph type="dt" sz="half" idx="10"/>
          </p:nvPr>
        </p:nvSpPr>
        <p:spPr/>
        <p:txBody>
          <a:bodyPr/>
          <a:lstStyle>
            <a:lvl1pPr>
              <a:defRPr/>
            </a:lvl1pPr>
          </a:lstStyle>
          <a:p>
            <a:pPr>
              <a:defRPr/>
            </a:pPr>
            <a:fld id="{D8FD6132-B404-294D-9DC0-313734D244F4}" type="datetime1">
              <a:rPr lang="fr-FR"/>
              <a:pPr>
                <a:defRPr/>
              </a:pPr>
              <a:t>30/05/2025</a:t>
            </a:fld>
            <a:endParaRPr lang="fr-FR"/>
          </a:p>
        </p:txBody>
      </p:sp>
      <p:sp>
        <p:nvSpPr>
          <p:cNvPr id="5" name="Espace réservé du pied de page 4">
            <a:extLst>
              <a:ext uri="{FF2B5EF4-FFF2-40B4-BE49-F238E27FC236}">
                <a16:creationId xmlns:a16="http://schemas.microsoft.com/office/drawing/2014/main" id="{4A0FD649-70AC-A237-2385-7395A54929FF}"/>
              </a:ext>
            </a:extLst>
          </p:cNvPr>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a:extLst>
              <a:ext uri="{FF2B5EF4-FFF2-40B4-BE49-F238E27FC236}">
                <a16:creationId xmlns:a16="http://schemas.microsoft.com/office/drawing/2014/main" id="{C5B4221B-4B48-45B6-1B94-018367C60E46}"/>
              </a:ext>
            </a:extLst>
          </p:cNvPr>
          <p:cNvSpPr>
            <a:spLocks noGrp="1"/>
          </p:cNvSpPr>
          <p:nvPr>
            <p:ph type="sldNum" sz="quarter" idx="12"/>
          </p:nvPr>
        </p:nvSpPr>
        <p:spPr/>
        <p:txBody>
          <a:bodyPr/>
          <a:lstStyle>
            <a:lvl1pPr>
              <a:defRPr/>
            </a:lvl1pPr>
          </a:lstStyle>
          <a:p>
            <a:pPr>
              <a:defRPr/>
            </a:pPr>
            <a:fld id="{ACE02E11-4764-524E-9256-E6080BE18644}" type="slidenum">
              <a:rPr lang="fr-FR" altLang="fr-FR"/>
              <a:pPr>
                <a:defRPr/>
              </a:pPr>
              <a:t>‹#›</a:t>
            </a:fld>
            <a:endParaRPr lang="fr-FR" altLang="fr-FR"/>
          </a:p>
        </p:txBody>
      </p:sp>
    </p:spTree>
    <p:extLst>
      <p:ext uri="{BB962C8B-B14F-4D97-AF65-F5344CB8AC3E}">
        <p14:creationId xmlns:p14="http://schemas.microsoft.com/office/powerpoint/2010/main" val="1663982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F6A193D-0362-68BE-7ADC-E562F706B3F6}"/>
              </a:ext>
            </a:extLst>
          </p:cNvPr>
          <p:cNvSpPr>
            <a:spLocks noGrp="1"/>
          </p:cNvSpPr>
          <p:nvPr>
            <p:ph type="dt" sz="half" idx="10"/>
          </p:nvPr>
        </p:nvSpPr>
        <p:spPr/>
        <p:txBody>
          <a:bodyPr/>
          <a:lstStyle>
            <a:lvl1pPr>
              <a:defRPr/>
            </a:lvl1pPr>
          </a:lstStyle>
          <a:p>
            <a:pPr>
              <a:defRPr/>
            </a:pPr>
            <a:fld id="{6B9125FD-A098-C947-A46C-E4A79F3FF2A7}" type="datetime1">
              <a:rPr lang="fr-FR"/>
              <a:pPr>
                <a:defRPr/>
              </a:pPr>
              <a:t>30/05/2025</a:t>
            </a:fld>
            <a:endParaRPr lang="fr-FR"/>
          </a:p>
        </p:txBody>
      </p:sp>
      <p:sp>
        <p:nvSpPr>
          <p:cNvPr id="5" name="Espace réservé du pied de page 4">
            <a:extLst>
              <a:ext uri="{FF2B5EF4-FFF2-40B4-BE49-F238E27FC236}">
                <a16:creationId xmlns:a16="http://schemas.microsoft.com/office/drawing/2014/main" id="{E0797F8C-6CD0-20FC-2DFF-8BE88A7DEE86}"/>
              </a:ext>
            </a:extLst>
          </p:cNvPr>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a:extLst>
              <a:ext uri="{FF2B5EF4-FFF2-40B4-BE49-F238E27FC236}">
                <a16:creationId xmlns:a16="http://schemas.microsoft.com/office/drawing/2014/main" id="{23389487-DCF4-EB54-683E-55D382C84181}"/>
              </a:ext>
            </a:extLst>
          </p:cNvPr>
          <p:cNvSpPr>
            <a:spLocks noGrp="1"/>
          </p:cNvSpPr>
          <p:nvPr>
            <p:ph type="sldNum" sz="quarter" idx="12"/>
          </p:nvPr>
        </p:nvSpPr>
        <p:spPr/>
        <p:txBody>
          <a:bodyPr/>
          <a:lstStyle>
            <a:lvl1pPr>
              <a:defRPr/>
            </a:lvl1pPr>
          </a:lstStyle>
          <a:p>
            <a:pPr>
              <a:defRPr/>
            </a:pPr>
            <a:fld id="{5F4AF49F-B3A2-D94D-A456-4430309736BC}" type="slidenum">
              <a:rPr lang="fr-FR" altLang="fr-FR"/>
              <a:pPr>
                <a:defRPr/>
              </a:pPr>
              <a:t>‹#›</a:t>
            </a:fld>
            <a:endParaRPr lang="fr-FR" altLang="fr-FR"/>
          </a:p>
        </p:txBody>
      </p:sp>
    </p:spTree>
    <p:extLst>
      <p:ext uri="{BB962C8B-B14F-4D97-AF65-F5344CB8AC3E}">
        <p14:creationId xmlns:p14="http://schemas.microsoft.com/office/powerpoint/2010/main" val="32436928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355A6044-6D66-1A1E-4707-552FDA64854A}"/>
              </a:ext>
            </a:extLst>
          </p:cNvPr>
          <p:cNvSpPr>
            <a:spLocks noGrp="1"/>
          </p:cNvSpPr>
          <p:nvPr>
            <p:ph type="dt" sz="half" idx="10"/>
          </p:nvPr>
        </p:nvSpPr>
        <p:spPr/>
        <p:txBody>
          <a:bodyPr/>
          <a:lstStyle>
            <a:lvl1pPr>
              <a:defRPr/>
            </a:lvl1pPr>
          </a:lstStyle>
          <a:p>
            <a:pPr>
              <a:defRPr/>
            </a:pPr>
            <a:fld id="{4069395C-C97E-934E-9992-6871BB3D1A02}" type="datetime1">
              <a:rPr lang="fr-FR"/>
              <a:pPr>
                <a:defRPr/>
              </a:pPr>
              <a:t>30/05/2025</a:t>
            </a:fld>
            <a:endParaRPr lang="fr-FR"/>
          </a:p>
        </p:txBody>
      </p:sp>
      <p:sp>
        <p:nvSpPr>
          <p:cNvPr id="5" name="Espace réservé du pied de page 4">
            <a:extLst>
              <a:ext uri="{FF2B5EF4-FFF2-40B4-BE49-F238E27FC236}">
                <a16:creationId xmlns:a16="http://schemas.microsoft.com/office/drawing/2014/main" id="{F7967839-C097-AE13-4510-B08761AF4E4B}"/>
              </a:ext>
            </a:extLst>
          </p:cNvPr>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a:extLst>
              <a:ext uri="{FF2B5EF4-FFF2-40B4-BE49-F238E27FC236}">
                <a16:creationId xmlns:a16="http://schemas.microsoft.com/office/drawing/2014/main" id="{91EA75B7-92E6-8B4F-5834-7FC0D33AD6DB}"/>
              </a:ext>
            </a:extLst>
          </p:cNvPr>
          <p:cNvSpPr>
            <a:spLocks noGrp="1"/>
          </p:cNvSpPr>
          <p:nvPr>
            <p:ph type="sldNum" sz="quarter" idx="12"/>
          </p:nvPr>
        </p:nvSpPr>
        <p:spPr/>
        <p:txBody>
          <a:bodyPr/>
          <a:lstStyle>
            <a:lvl1pPr>
              <a:defRPr/>
            </a:lvl1pPr>
          </a:lstStyle>
          <a:p>
            <a:pPr>
              <a:defRPr/>
            </a:pPr>
            <a:fld id="{CB9FBD30-47A7-8442-ABE7-651D23CAB065}" type="slidenum">
              <a:rPr lang="fr-FR" altLang="fr-FR"/>
              <a:pPr>
                <a:defRPr/>
              </a:pPr>
              <a:t>‹#›</a:t>
            </a:fld>
            <a:endParaRPr lang="fr-FR" altLang="fr-FR"/>
          </a:p>
        </p:txBody>
      </p:sp>
    </p:spTree>
    <p:extLst>
      <p:ext uri="{BB962C8B-B14F-4D97-AF65-F5344CB8AC3E}">
        <p14:creationId xmlns:p14="http://schemas.microsoft.com/office/powerpoint/2010/main" val="36386612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Modifiez le style du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Modifiez les styles du texte du masque</a:t>
            </a:r>
          </a:p>
        </p:txBody>
      </p:sp>
      <p:sp>
        <p:nvSpPr>
          <p:cNvPr id="4" name="Espace réservé de la date 3">
            <a:extLst>
              <a:ext uri="{FF2B5EF4-FFF2-40B4-BE49-F238E27FC236}">
                <a16:creationId xmlns:a16="http://schemas.microsoft.com/office/drawing/2014/main" id="{CEADB9C2-92CB-557E-A1C4-860041B85090}"/>
              </a:ext>
            </a:extLst>
          </p:cNvPr>
          <p:cNvSpPr>
            <a:spLocks noGrp="1"/>
          </p:cNvSpPr>
          <p:nvPr>
            <p:ph type="dt" sz="half" idx="10"/>
          </p:nvPr>
        </p:nvSpPr>
        <p:spPr/>
        <p:txBody>
          <a:bodyPr/>
          <a:lstStyle>
            <a:lvl1pPr>
              <a:defRPr/>
            </a:lvl1pPr>
          </a:lstStyle>
          <a:p>
            <a:pPr>
              <a:defRPr/>
            </a:pPr>
            <a:fld id="{D035F803-4FC1-8344-9FAB-05C336D3BB93}" type="datetime1">
              <a:rPr lang="fr-FR"/>
              <a:pPr>
                <a:defRPr/>
              </a:pPr>
              <a:t>30/05/2025</a:t>
            </a:fld>
            <a:endParaRPr lang="fr-FR"/>
          </a:p>
        </p:txBody>
      </p:sp>
      <p:sp>
        <p:nvSpPr>
          <p:cNvPr id="5" name="Espace réservé du pied de page 4">
            <a:extLst>
              <a:ext uri="{FF2B5EF4-FFF2-40B4-BE49-F238E27FC236}">
                <a16:creationId xmlns:a16="http://schemas.microsoft.com/office/drawing/2014/main" id="{25F19E3C-84D0-A157-7813-8C52B437BD09}"/>
              </a:ext>
            </a:extLst>
          </p:cNvPr>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a:extLst>
              <a:ext uri="{FF2B5EF4-FFF2-40B4-BE49-F238E27FC236}">
                <a16:creationId xmlns:a16="http://schemas.microsoft.com/office/drawing/2014/main" id="{8E33ABBD-7408-5E85-7380-57AFAABA1087}"/>
              </a:ext>
            </a:extLst>
          </p:cNvPr>
          <p:cNvSpPr>
            <a:spLocks noGrp="1"/>
          </p:cNvSpPr>
          <p:nvPr>
            <p:ph type="sldNum" sz="quarter" idx="12"/>
          </p:nvPr>
        </p:nvSpPr>
        <p:spPr/>
        <p:txBody>
          <a:bodyPr/>
          <a:lstStyle>
            <a:lvl1pPr>
              <a:defRPr/>
            </a:lvl1pPr>
          </a:lstStyle>
          <a:p>
            <a:pPr>
              <a:defRPr/>
            </a:pPr>
            <a:fld id="{6748FA4C-6233-9E4F-998C-3C9541A52BB0}" type="slidenum">
              <a:rPr lang="fr-FR" altLang="fr-FR"/>
              <a:pPr>
                <a:defRPr/>
              </a:pPr>
              <a:t>‹#›</a:t>
            </a:fld>
            <a:endParaRPr lang="fr-FR" altLang="fr-FR"/>
          </a:p>
        </p:txBody>
      </p:sp>
    </p:spTree>
    <p:extLst>
      <p:ext uri="{BB962C8B-B14F-4D97-AF65-F5344CB8AC3E}">
        <p14:creationId xmlns:p14="http://schemas.microsoft.com/office/powerpoint/2010/main" val="33874173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3">
            <a:extLst>
              <a:ext uri="{FF2B5EF4-FFF2-40B4-BE49-F238E27FC236}">
                <a16:creationId xmlns:a16="http://schemas.microsoft.com/office/drawing/2014/main" id="{D89D183F-7518-6F73-1919-AB9171D4D7D8}"/>
              </a:ext>
            </a:extLst>
          </p:cNvPr>
          <p:cNvSpPr>
            <a:spLocks noGrp="1"/>
          </p:cNvSpPr>
          <p:nvPr>
            <p:ph type="dt" sz="half" idx="10"/>
          </p:nvPr>
        </p:nvSpPr>
        <p:spPr/>
        <p:txBody>
          <a:bodyPr/>
          <a:lstStyle>
            <a:lvl1pPr>
              <a:defRPr/>
            </a:lvl1pPr>
          </a:lstStyle>
          <a:p>
            <a:pPr>
              <a:defRPr/>
            </a:pPr>
            <a:fld id="{991E676D-8F9A-1C43-BE4A-3082FB4B8349}" type="datetime1">
              <a:rPr lang="fr-FR"/>
              <a:pPr>
                <a:defRPr/>
              </a:pPr>
              <a:t>30/05/2025</a:t>
            </a:fld>
            <a:endParaRPr lang="fr-FR"/>
          </a:p>
        </p:txBody>
      </p:sp>
      <p:sp>
        <p:nvSpPr>
          <p:cNvPr id="6" name="Espace réservé du pied de page 4">
            <a:extLst>
              <a:ext uri="{FF2B5EF4-FFF2-40B4-BE49-F238E27FC236}">
                <a16:creationId xmlns:a16="http://schemas.microsoft.com/office/drawing/2014/main" id="{7876F8E9-1884-11B2-BD7A-1A98C692DCC1}"/>
              </a:ext>
            </a:extLst>
          </p:cNvPr>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a:extLst>
              <a:ext uri="{FF2B5EF4-FFF2-40B4-BE49-F238E27FC236}">
                <a16:creationId xmlns:a16="http://schemas.microsoft.com/office/drawing/2014/main" id="{4432FDF9-DA0A-34DC-1E86-EB1D9F670179}"/>
              </a:ext>
            </a:extLst>
          </p:cNvPr>
          <p:cNvSpPr>
            <a:spLocks noGrp="1"/>
          </p:cNvSpPr>
          <p:nvPr>
            <p:ph type="sldNum" sz="quarter" idx="12"/>
          </p:nvPr>
        </p:nvSpPr>
        <p:spPr/>
        <p:txBody>
          <a:bodyPr/>
          <a:lstStyle>
            <a:lvl1pPr>
              <a:defRPr/>
            </a:lvl1pPr>
          </a:lstStyle>
          <a:p>
            <a:pPr>
              <a:defRPr/>
            </a:pPr>
            <a:fld id="{586794E4-CCEA-454A-9491-F3AB9E78A4F2}" type="slidenum">
              <a:rPr lang="fr-FR" altLang="fr-FR"/>
              <a:pPr>
                <a:defRPr/>
              </a:pPr>
              <a:t>‹#›</a:t>
            </a:fld>
            <a:endParaRPr lang="fr-FR" altLang="fr-FR"/>
          </a:p>
        </p:txBody>
      </p:sp>
    </p:spTree>
    <p:extLst>
      <p:ext uri="{BB962C8B-B14F-4D97-AF65-F5344CB8AC3E}">
        <p14:creationId xmlns:p14="http://schemas.microsoft.com/office/powerpoint/2010/main" val="40730760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Modifiez le style du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3">
            <a:extLst>
              <a:ext uri="{FF2B5EF4-FFF2-40B4-BE49-F238E27FC236}">
                <a16:creationId xmlns:a16="http://schemas.microsoft.com/office/drawing/2014/main" id="{9F83C89D-2721-8B28-BD0A-2CDF17700AC8}"/>
              </a:ext>
            </a:extLst>
          </p:cNvPr>
          <p:cNvSpPr>
            <a:spLocks noGrp="1"/>
          </p:cNvSpPr>
          <p:nvPr>
            <p:ph type="dt" sz="half" idx="10"/>
          </p:nvPr>
        </p:nvSpPr>
        <p:spPr/>
        <p:txBody>
          <a:bodyPr/>
          <a:lstStyle>
            <a:lvl1pPr>
              <a:defRPr/>
            </a:lvl1pPr>
          </a:lstStyle>
          <a:p>
            <a:pPr>
              <a:defRPr/>
            </a:pPr>
            <a:fld id="{E2C2CBB6-683A-384C-B036-71F355CCBCEC}" type="datetime1">
              <a:rPr lang="fr-FR"/>
              <a:pPr>
                <a:defRPr/>
              </a:pPr>
              <a:t>30/05/2025</a:t>
            </a:fld>
            <a:endParaRPr lang="fr-FR"/>
          </a:p>
        </p:txBody>
      </p:sp>
      <p:sp>
        <p:nvSpPr>
          <p:cNvPr id="8" name="Espace réservé du pied de page 4">
            <a:extLst>
              <a:ext uri="{FF2B5EF4-FFF2-40B4-BE49-F238E27FC236}">
                <a16:creationId xmlns:a16="http://schemas.microsoft.com/office/drawing/2014/main" id="{426FCB66-3456-3294-9C58-FBEED872860C}"/>
              </a:ext>
            </a:extLst>
          </p:cNvPr>
          <p:cNvSpPr>
            <a:spLocks noGrp="1"/>
          </p:cNvSpPr>
          <p:nvPr>
            <p:ph type="ftr" sz="quarter" idx="11"/>
          </p:nvPr>
        </p:nvSpPr>
        <p:spPr/>
        <p:txBody>
          <a:bodyPr/>
          <a:lstStyle>
            <a:lvl1pPr>
              <a:defRPr/>
            </a:lvl1pPr>
          </a:lstStyle>
          <a:p>
            <a:pPr>
              <a:defRPr/>
            </a:pPr>
            <a:endParaRPr lang="fr-FR"/>
          </a:p>
        </p:txBody>
      </p:sp>
      <p:sp>
        <p:nvSpPr>
          <p:cNvPr id="9" name="Espace réservé du numéro de diapositive 5">
            <a:extLst>
              <a:ext uri="{FF2B5EF4-FFF2-40B4-BE49-F238E27FC236}">
                <a16:creationId xmlns:a16="http://schemas.microsoft.com/office/drawing/2014/main" id="{D5990E02-B9D5-22A2-5577-1624782A9D03}"/>
              </a:ext>
            </a:extLst>
          </p:cNvPr>
          <p:cNvSpPr>
            <a:spLocks noGrp="1"/>
          </p:cNvSpPr>
          <p:nvPr>
            <p:ph type="sldNum" sz="quarter" idx="12"/>
          </p:nvPr>
        </p:nvSpPr>
        <p:spPr/>
        <p:txBody>
          <a:bodyPr/>
          <a:lstStyle>
            <a:lvl1pPr>
              <a:defRPr/>
            </a:lvl1pPr>
          </a:lstStyle>
          <a:p>
            <a:pPr>
              <a:defRPr/>
            </a:pPr>
            <a:fld id="{299699F0-0208-7742-8661-577F1EFB293C}" type="slidenum">
              <a:rPr lang="fr-FR" altLang="fr-FR"/>
              <a:pPr>
                <a:defRPr/>
              </a:pPr>
              <a:t>‹#›</a:t>
            </a:fld>
            <a:endParaRPr lang="fr-FR" altLang="fr-FR"/>
          </a:p>
        </p:txBody>
      </p:sp>
    </p:spTree>
    <p:extLst>
      <p:ext uri="{BB962C8B-B14F-4D97-AF65-F5344CB8AC3E}">
        <p14:creationId xmlns:p14="http://schemas.microsoft.com/office/powerpoint/2010/main" val="25866717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3">
            <a:extLst>
              <a:ext uri="{FF2B5EF4-FFF2-40B4-BE49-F238E27FC236}">
                <a16:creationId xmlns:a16="http://schemas.microsoft.com/office/drawing/2014/main" id="{B2391762-FA0B-525E-9B5F-4A48F0040658}"/>
              </a:ext>
            </a:extLst>
          </p:cNvPr>
          <p:cNvSpPr>
            <a:spLocks noGrp="1"/>
          </p:cNvSpPr>
          <p:nvPr>
            <p:ph type="dt" sz="half" idx="10"/>
          </p:nvPr>
        </p:nvSpPr>
        <p:spPr/>
        <p:txBody>
          <a:bodyPr/>
          <a:lstStyle>
            <a:lvl1pPr>
              <a:defRPr/>
            </a:lvl1pPr>
          </a:lstStyle>
          <a:p>
            <a:pPr>
              <a:defRPr/>
            </a:pPr>
            <a:fld id="{2892C940-6099-A247-97B0-B92794928E1A}" type="datetime1">
              <a:rPr lang="fr-FR"/>
              <a:pPr>
                <a:defRPr/>
              </a:pPr>
              <a:t>30/05/2025</a:t>
            </a:fld>
            <a:endParaRPr lang="fr-FR"/>
          </a:p>
        </p:txBody>
      </p:sp>
      <p:sp>
        <p:nvSpPr>
          <p:cNvPr id="4" name="Espace réservé du pied de page 4">
            <a:extLst>
              <a:ext uri="{FF2B5EF4-FFF2-40B4-BE49-F238E27FC236}">
                <a16:creationId xmlns:a16="http://schemas.microsoft.com/office/drawing/2014/main" id="{2EA159E6-2FC0-EC4B-1A7B-FA46659D3FAA}"/>
              </a:ext>
            </a:extLst>
          </p:cNvPr>
          <p:cNvSpPr>
            <a:spLocks noGrp="1"/>
          </p:cNvSpPr>
          <p:nvPr>
            <p:ph type="ftr" sz="quarter" idx="11"/>
          </p:nvPr>
        </p:nvSpPr>
        <p:spPr/>
        <p:txBody>
          <a:bodyPr/>
          <a:lstStyle>
            <a:lvl1pPr>
              <a:defRPr/>
            </a:lvl1pPr>
          </a:lstStyle>
          <a:p>
            <a:pPr>
              <a:defRPr/>
            </a:pPr>
            <a:endParaRPr lang="fr-FR"/>
          </a:p>
        </p:txBody>
      </p:sp>
      <p:sp>
        <p:nvSpPr>
          <p:cNvPr id="5" name="Espace réservé du numéro de diapositive 5">
            <a:extLst>
              <a:ext uri="{FF2B5EF4-FFF2-40B4-BE49-F238E27FC236}">
                <a16:creationId xmlns:a16="http://schemas.microsoft.com/office/drawing/2014/main" id="{FE67CC9F-3D01-6737-FCC8-A7213E607591}"/>
              </a:ext>
            </a:extLst>
          </p:cNvPr>
          <p:cNvSpPr>
            <a:spLocks noGrp="1"/>
          </p:cNvSpPr>
          <p:nvPr>
            <p:ph type="sldNum" sz="quarter" idx="12"/>
          </p:nvPr>
        </p:nvSpPr>
        <p:spPr/>
        <p:txBody>
          <a:bodyPr/>
          <a:lstStyle>
            <a:lvl1pPr>
              <a:defRPr/>
            </a:lvl1pPr>
          </a:lstStyle>
          <a:p>
            <a:pPr>
              <a:defRPr/>
            </a:pPr>
            <a:fld id="{57770AD6-DEA3-6049-B3DC-1322CBE8929E}" type="slidenum">
              <a:rPr lang="fr-FR" altLang="fr-FR"/>
              <a:pPr>
                <a:defRPr/>
              </a:pPr>
              <a:t>‹#›</a:t>
            </a:fld>
            <a:endParaRPr lang="fr-FR" altLang="fr-FR"/>
          </a:p>
        </p:txBody>
      </p:sp>
    </p:spTree>
    <p:extLst>
      <p:ext uri="{BB962C8B-B14F-4D97-AF65-F5344CB8AC3E}">
        <p14:creationId xmlns:p14="http://schemas.microsoft.com/office/powerpoint/2010/main" val="38644118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a:extLst>
              <a:ext uri="{FF2B5EF4-FFF2-40B4-BE49-F238E27FC236}">
                <a16:creationId xmlns:a16="http://schemas.microsoft.com/office/drawing/2014/main" id="{14EBAA0F-E3D5-CEA6-208F-797D677D5E77}"/>
              </a:ext>
            </a:extLst>
          </p:cNvPr>
          <p:cNvSpPr>
            <a:spLocks noGrp="1"/>
          </p:cNvSpPr>
          <p:nvPr>
            <p:ph type="dt" sz="half" idx="10"/>
          </p:nvPr>
        </p:nvSpPr>
        <p:spPr/>
        <p:txBody>
          <a:bodyPr/>
          <a:lstStyle>
            <a:lvl1pPr>
              <a:defRPr/>
            </a:lvl1pPr>
          </a:lstStyle>
          <a:p>
            <a:pPr>
              <a:defRPr/>
            </a:pPr>
            <a:fld id="{4FFFE44A-D609-7847-B7F5-06FBDF73FBFF}" type="datetime1">
              <a:rPr lang="fr-FR"/>
              <a:pPr>
                <a:defRPr/>
              </a:pPr>
              <a:t>30/05/2025</a:t>
            </a:fld>
            <a:endParaRPr lang="fr-FR"/>
          </a:p>
        </p:txBody>
      </p:sp>
      <p:sp>
        <p:nvSpPr>
          <p:cNvPr id="3" name="Espace réservé du pied de page 4">
            <a:extLst>
              <a:ext uri="{FF2B5EF4-FFF2-40B4-BE49-F238E27FC236}">
                <a16:creationId xmlns:a16="http://schemas.microsoft.com/office/drawing/2014/main" id="{5D1943AF-8548-1502-FB6E-6CD837D9EB02}"/>
              </a:ext>
            </a:extLst>
          </p:cNvPr>
          <p:cNvSpPr>
            <a:spLocks noGrp="1"/>
          </p:cNvSpPr>
          <p:nvPr>
            <p:ph type="ftr" sz="quarter" idx="11"/>
          </p:nvPr>
        </p:nvSpPr>
        <p:spPr/>
        <p:txBody>
          <a:bodyPr/>
          <a:lstStyle>
            <a:lvl1pPr>
              <a:defRPr/>
            </a:lvl1pPr>
          </a:lstStyle>
          <a:p>
            <a:pPr>
              <a:defRPr/>
            </a:pPr>
            <a:endParaRPr lang="fr-FR"/>
          </a:p>
        </p:txBody>
      </p:sp>
      <p:sp>
        <p:nvSpPr>
          <p:cNvPr id="4" name="Espace réservé du numéro de diapositive 5">
            <a:extLst>
              <a:ext uri="{FF2B5EF4-FFF2-40B4-BE49-F238E27FC236}">
                <a16:creationId xmlns:a16="http://schemas.microsoft.com/office/drawing/2014/main" id="{583C7C3E-97B9-C27C-458B-1A4362A071B6}"/>
              </a:ext>
            </a:extLst>
          </p:cNvPr>
          <p:cNvSpPr>
            <a:spLocks noGrp="1"/>
          </p:cNvSpPr>
          <p:nvPr>
            <p:ph type="sldNum" sz="quarter" idx="12"/>
          </p:nvPr>
        </p:nvSpPr>
        <p:spPr/>
        <p:txBody>
          <a:bodyPr/>
          <a:lstStyle>
            <a:lvl1pPr>
              <a:defRPr/>
            </a:lvl1pPr>
          </a:lstStyle>
          <a:p>
            <a:pPr>
              <a:defRPr/>
            </a:pPr>
            <a:fld id="{0008C3C3-282D-0046-8EEE-592383F9A500}" type="slidenum">
              <a:rPr lang="fr-FR" altLang="fr-FR"/>
              <a:pPr>
                <a:defRPr/>
              </a:pPr>
              <a:t>‹#›</a:t>
            </a:fld>
            <a:endParaRPr lang="fr-FR" altLang="fr-FR"/>
          </a:p>
        </p:txBody>
      </p:sp>
    </p:spTree>
    <p:extLst>
      <p:ext uri="{BB962C8B-B14F-4D97-AF65-F5344CB8AC3E}">
        <p14:creationId xmlns:p14="http://schemas.microsoft.com/office/powerpoint/2010/main" val="1846863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Modifiez le style du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3">
            <a:extLst>
              <a:ext uri="{FF2B5EF4-FFF2-40B4-BE49-F238E27FC236}">
                <a16:creationId xmlns:a16="http://schemas.microsoft.com/office/drawing/2014/main" id="{CF6AC0EE-8A08-06FD-AEBB-B4A0F19E15B9}"/>
              </a:ext>
            </a:extLst>
          </p:cNvPr>
          <p:cNvSpPr>
            <a:spLocks noGrp="1"/>
          </p:cNvSpPr>
          <p:nvPr>
            <p:ph type="dt" sz="half" idx="10"/>
          </p:nvPr>
        </p:nvSpPr>
        <p:spPr/>
        <p:txBody>
          <a:bodyPr/>
          <a:lstStyle>
            <a:lvl1pPr>
              <a:defRPr/>
            </a:lvl1pPr>
          </a:lstStyle>
          <a:p>
            <a:pPr>
              <a:defRPr/>
            </a:pPr>
            <a:fld id="{12E2A371-A7B7-D949-ABB2-2F8AA249D5A1}" type="datetime1">
              <a:rPr lang="fr-FR"/>
              <a:pPr>
                <a:defRPr/>
              </a:pPr>
              <a:t>30/05/2025</a:t>
            </a:fld>
            <a:endParaRPr lang="fr-FR"/>
          </a:p>
        </p:txBody>
      </p:sp>
      <p:sp>
        <p:nvSpPr>
          <p:cNvPr id="6" name="Espace réservé du pied de page 4">
            <a:extLst>
              <a:ext uri="{FF2B5EF4-FFF2-40B4-BE49-F238E27FC236}">
                <a16:creationId xmlns:a16="http://schemas.microsoft.com/office/drawing/2014/main" id="{FE881B41-3517-3E72-A6FD-CE2FFF3A42AB}"/>
              </a:ext>
            </a:extLst>
          </p:cNvPr>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a:extLst>
              <a:ext uri="{FF2B5EF4-FFF2-40B4-BE49-F238E27FC236}">
                <a16:creationId xmlns:a16="http://schemas.microsoft.com/office/drawing/2014/main" id="{9A8903D3-487B-1C7A-E1C8-5406DB68BB1F}"/>
              </a:ext>
            </a:extLst>
          </p:cNvPr>
          <p:cNvSpPr>
            <a:spLocks noGrp="1"/>
          </p:cNvSpPr>
          <p:nvPr>
            <p:ph type="sldNum" sz="quarter" idx="12"/>
          </p:nvPr>
        </p:nvSpPr>
        <p:spPr/>
        <p:txBody>
          <a:bodyPr/>
          <a:lstStyle>
            <a:lvl1pPr>
              <a:defRPr/>
            </a:lvl1pPr>
          </a:lstStyle>
          <a:p>
            <a:pPr>
              <a:defRPr/>
            </a:pPr>
            <a:fld id="{32A5BF28-7A57-5A44-B11C-68E8B818B3FE}" type="slidenum">
              <a:rPr lang="fr-FR" altLang="fr-FR"/>
              <a:pPr>
                <a:defRPr/>
              </a:pPr>
              <a:t>‹#›</a:t>
            </a:fld>
            <a:endParaRPr lang="fr-FR" altLang="fr-FR"/>
          </a:p>
        </p:txBody>
      </p:sp>
    </p:spTree>
    <p:extLst>
      <p:ext uri="{BB962C8B-B14F-4D97-AF65-F5344CB8AC3E}">
        <p14:creationId xmlns:p14="http://schemas.microsoft.com/office/powerpoint/2010/main" val="39294306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Modifiez le style du titre</a:t>
            </a:r>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3">
            <a:extLst>
              <a:ext uri="{FF2B5EF4-FFF2-40B4-BE49-F238E27FC236}">
                <a16:creationId xmlns:a16="http://schemas.microsoft.com/office/drawing/2014/main" id="{381C81A6-2280-76E7-25E9-D33F10D864BB}"/>
              </a:ext>
            </a:extLst>
          </p:cNvPr>
          <p:cNvSpPr>
            <a:spLocks noGrp="1"/>
          </p:cNvSpPr>
          <p:nvPr>
            <p:ph type="dt" sz="half" idx="10"/>
          </p:nvPr>
        </p:nvSpPr>
        <p:spPr/>
        <p:txBody>
          <a:bodyPr/>
          <a:lstStyle>
            <a:lvl1pPr>
              <a:defRPr/>
            </a:lvl1pPr>
          </a:lstStyle>
          <a:p>
            <a:pPr>
              <a:defRPr/>
            </a:pPr>
            <a:fld id="{F39F823E-8936-FA4B-9651-C6731BF3F3AD}" type="datetime1">
              <a:rPr lang="fr-FR"/>
              <a:pPr>
                <a:defRPr/>
              </a:pPr>
              <a:t>30/05/2025</a:t>
            </a:fld>
            <a:endParaRPr lang="fr-FR"/>
          </a:p>
        </p:txBody>
      </p:sp>
      <p:sp>
        <p:nvSpPr>
          <p:cNvPr id="6" name="Espace réservé du pied de page 4">
            <a:extLst>
              <a:ext uri="{FF2B5EF4-FFF2-40B4-BE49-F238E27FC236}">
                <a16:creationId xmlns:a16="http://schemas.microsoft.com/office/drawing/2014/main" id="{9540AD35-3752-DE59-9F95-4B3DA43BF14B}"/>
              </a:ext>
            </a:extLst>
          </p:cNvPr>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a:extLst>
              <a:ext uri="{FF2B5EF4-FFF2-40B4-BE49-F238E27FC236}">
                <a16:creationId xmlns:a16="http://schemas.microsoft.com/office/drawing/2014/main" id="{716625A5-28A4-82B2-10FC-87BDEECF1691}"/>
              </a:ext>
            </a:extLst>
          </p:cNvPr>
          <p:cNvSpPr>
            <a:spLocks noGrp="1"/>
          </p:cNvSpPr>
          <p:nvPr>
            <p:ph type="sldNum" sz="quarter" idx="12"/>
          </p:nvPr>
        </p:nvSpPr>
        <p:spPr/>
        <p:txBody>
          <a:bodyPr/>
          <a:lstStyle>
            <a:lvl1pPr>
              <a:defRPr/>
            </a:lvl1pPr>
          </a:lstStyle>
          <a:p>
            <a:pPr>
              <a:defRPr/>
            </a:pPr>
            <a:fld id="{5CABEC75-615B-8740-84A1-69F9DB38C01B}" type="slidenum">
              <a:rPr lang="fr-FR" altLang="fr-FR"/>
              <a:pPr>
                <a:defRPr/>
              </a:pPr>
              <a:t>‹#›</a:t>
            </a:fld>
            <a:endParaRPr lang="fr-FR" altLang="fr-FR"/>
          </a:p>
        </p:txBody>
      </p:sp>
    </p:spTree>
    <p:extLst>
      <p:ext uri="{BB962C8B-B14F-4D97-AF65-F5344CB8AC3E}">
        <p14:creationId xmlns:p14="http://schemas.microsoft.com/office/powerpoint/2010/main" val="3887966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a:extLst>
              <a:ext uri="{FF2B5EF4-FFF2-40B4-BE49-F238E27FC236}">
                <a16:creationId xmlns:a16="http://schemas.microsoft.com/office/drawing/2014/main" id="{81EB9A71-9472-A1B3-A3D6-1C8F2BF7AA73}"/>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fr-FR"/>
              <a:t>Modifiez le style du titre</a:t>
            </a:r>
          </a:p>
        </p:txBody>
      </p:sp>
      <p:sp>
        <p:nvSpPr>
          <p:cNvPr id="1027" name="Espace réservé du texte 2">
            <a:extLst>
              <a:ext uri="{FF2B5EF4-FFF2-40B4-BE49-F238E27FC236}">
                <a16:creationId xmlns:a16="http://schemas.microsoft.com/office/drawing/2014/main" id="{5AC41347-CD28-2DDD-719C-5FB65A3C2391}"/>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a:t>Modifiez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p>
        </p:txBody>
      </p:sp>
      <p:sp>
        <p:nvSpPr>
          <p:cNvPr id="4" name="Espace réservé de la date 3">
            <a:extLst>
              <a:ext uri="{FF2B5EF4-FFF2-40B4-BE49-F238E27FC236}">
                <a16:creationId xmlns:a16="http://schemas.microsoft.com/office/drawing/2014/main" id="{F408A1AC-C83B-3FBB-11B0-D45B798D15BE}"/>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DF1F6655-C1C1-394D-8579-C4A5AAC52B87}" type="datetime1">
              <a:rPr lang="fr-FR"/>
              <a:pPr>
                <a:defRPr/>
              </a:pPr>
              <a:t>30/05/2025</a:t>
            </a:fld>
            <a:endParaRPr lang="fr-FR"/>
          </a:p>
        </p:txBody>
      </p:sp>
      <p:sp>
        <p:nvSpPr>
          <p:cNvPr id="5" name="Espace réservé du pied de page 4">
            <a:extLst>
              <a:ext uri="{FF2B5EF4-FFF2-40B4-BE49-F238E27FC236}">
                <a16:creationId xmlns:a16="http://schemas.microsoft.com/office/drawing/2014/main" id="{2B3F761D-D0BF-A49F-88D1-8B3B3DC60170}"/>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dirty="0">
                <a:solidFill>
                  <a:schemeClr val="tx1">
                    <a:tint val="75000"/>
                  </a:schemeClr>
                </a:solidFill>
                <a:latin typeface="+mn-lt"/>
                <a:cs typeface="+mn-cs"/>
              </a:defRPr>
            </a:lvl1pPr>
          </a:lstStyle>
          <a:p>
            <a:pPr>
              <a:defRPr/>
            </a:pPr>
            <a:endParaRPr lang="fr-FR"/>
          </a:p>
        </p:txBody>
      </p:sp>
      <p:sp>
        <p:nvSpPr>
          <p:cNvPr id="6" name="Espace réservé du numéro de diapositive 5">
            <a:extLst>
              <a:ext uri="{FF2B5EF4-FFF2-40B4-BE49-F238E27FC236}">
                <a16:creationId xmlns:a16="http://schemas.microsoft.com/office/drawing/2014/main" id="{6F58FEC0-B88B-8262-DC01-44FAF4FD8625}"/>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8924E9E3-819E-274E-B873-CE43D1F5765B}" type="slidenum">
              <a:rPr lang="fr-FR" altLang="fr-FR"/>
              <a:pPr>
                <a:defRPr/>
              </a:pPr>
              <a:t>‹#›</a:t>
            </a:fld>
            <a:endParaRPr lang="fr-FR" alt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re 1">
            <a:extLst>
              <a:ext uri="{FF2B5EF4-FFF2-40B4-BE49-F238E27FC236}">
                <a16:creationId xmlns:a16="http://schemas.microsoft.com/office/drawing/2014/main" id="{2C4A5974-609A-BF9B-9944-364EEE5FA088}"/>
              </a:ext>
            </a:extLst>
          </p:cNvPr>
          <p:cNvSpPr>
            <a:spLocks noGrp="1"/>
          </p:cNvSpPr>
          <p:nvPr>
            <p:ph type="ctrTitle"/>
          </p:nvPr>
        </p:nvSpPr>
        <p:spPr>
          <a:xfrm>
            <a:off x="305135" y="3273253"/>
            <a:ext cx="8676456" cy="1470025"/>
          </a:xfrm>
        </p:spPr>
        <p:txBody>
          <a:bodyPr/>
          <a:lstStyle/>
          <a:p>
            <a:r>
              <a:rPr lang="en-US" altLang="fr-FR" sz="3200"/>
              <a:t>Scope discussion on </a:t>
            </a:r>
            <a:br>
              <a:rPr lang="en-US" altLang="fr-FR" sz="3200"/>
            </a:br>
            <a:r>
              <a:rPr lang="en-US" altLang="fr-FR" sz="3200"/>
              <a:t>Enhancements for solutions for Ambient IoT</a:t>
            </a:r>
            <a:endParaRPr lang="fr-FR" altLang="fr-FR" sz="3200"/>
          </a:p>
        </p:txBody>
      </p:sp>
      <p:sp>
        <p:nvSpPr>
          <p:cNvPr id="14338" name="Sous-titre 2">
            <a:extLst>
              <a:ext uri="{FF2B5EF4-FFF2-40B4-BE49-F238E27FC236}">
                <a16:creationId xmlns:a16="http://schemas.microsoft.com/office/drawing/2014/main" id="{40B27312-4114-D2A7-448B-CF0A8BD2617F}"/>
              </a:ext>
            </a:extLst>
          </p:cNvPr>
          <p:cNvSpPr>
            <a:spLocks noGrp="1"/>
          </p:cNvSpPr>
          <p:nvPr>
            <p:ph type="subTitle" idx="1"/>
          </p:nvPr>
        </p:nvSpPr>
        <p:spPr>
          <a:xfrm>
            <a:off x="755576" y="5805264"/>
            <a:ext cx="7775575" cy="648072"/>
          </a:xfrm>
        </p:spPr>
        <p:txBody>
          <a:bodyPr/>
          <a:lstStyle/>
          <a:p>
            <a:pPr algn="l"/>
            <a:r>
              <a:rPr lang="fr-FR" altLang="fr-FR" sz="2000">
                <a:solidFill>
                  <a:schemeClr val="tx1"/>
                </a:solidFill>
              </a:rPr>
              <a:t>Sources: Panasonic</a:t>
            </a:r>
          </a:p>
        </p:txBody>
      </p:sp>
      <p:sp>
        <p:nvSpPr>
          <p:cNvPr id="14339" name="Espace réservé du numéro de diapositive 3">
            <a:extLst>
              <a:ext uri="{FF2B5EF4-FFF2-40B4-BE49-F238E27FC236}">
                <a16:creationId xmlns:a16="http://schemas.microsoft.com/office/drawing/2014/main" id="{564F76EB-26FF-A072-92D6-19DF0B30ACDF}"/>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43470080-7D2D-E74F-82EE-A45E1DCCE90D}" type="slidenum">
              <a:rPr lang="fr-FR" altLang="fr-FR" sz="1200" smtClean="0">
                <a:solidFill>
                  <a:srgbClr val="898989"/>
                </a:solidFill>
              </a:rPr>
              <a:pPr>
                <a:spcBef>
                  <a:spcPct val="0"/>
                </a:spcBef>
                <a:buFontTx/>
                <a:buNone/>
              </a:pPr>
              <a:t>1</a:t>
            </a:fld>
            <a:endParaRPr lang="fr-FR" altLang="fr-FR" sz="1200">
              <a:solidFill>
                <a:srgbClr val="898989"/>
              </a:solidFill>
            </a:endParaRPr>
          </a:p>
        </p:txBody>
      </p:sp>
      <p:sp>
        <p:nvSpPr>
          <p:cNvPr id="14340" name="ZoneTexte 4">
            <a:extLst>
              <a:ext uri="{FF2B5EF4-FFF2-40B4-BE49-F238E27FC236}">
                <a16:creationId xmlns:a16="http://schemas.microsoft.com/office/drawing/2014/main" id="{2A988E21-6B3F-BA61-B325-51A359FB7F8A}"/>
              </a:ext>
            </a:extLst>
          </p:cNvPr>
          <p:cNvSpPr txBox="1">
            <a:spLocks noChangeArrowheads="1"/>
          </p:cNvSpPr>
          <p:nvPr/>
        </p:nvSpPr>
        <p:spPr bwMode="auto">
          <a:xfrm>
            <a:off x="684213" y="549275"/>
            <a:ext cx="3107326"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fr-FR" sz="1400"/>
              <a:t>3GPP TSG RAN #108</a:t>
            </a:r>
            <a:endParaRPr lang="fr-FR" altLang="fr-FR" sz="1400"/>
          </a:p>
          <a:p>
            <a:pPr eaLnBrk="1" hangingPunct="1">
              <a:spcBef>
                <a:spcPct val="0"/>
              </a:spcBef>
              <a:buFontTx/>
              <a:buNone/>
            </a:pPr>
            <a:r>
              <a:rPr lang="pl-PL" altLang="fr-FR" sz="1400"/>
              <a:t>Prague, Czech Republic, June 9-13, 2025</a:t>
            </a:r>
            <a:endParaRPr lang="fr-FR" altLang="fr-FR" sz="1400"/>
          </a:p>
          <a:p>
            <a:pPr eaLnBrk="1" hangingPunct="1">
              <a:spcBef>
                <a:spcPct val="0"/>
              </a:spcBef>
              <a:buFontTx/>
              <a:buNone/>
            </a:pPr>
            <a:r>
              <a:rPr lang="fr-FR" altLang="fr-FR" sz="1400"/>
              <a:t>Agenda:	15.1.3</a:t>
            </a:r>
          </a:p>
          <a:p>
            <a:pPr eaLnBrk="1" hangingPunct="1">
              <a:spcBef>
                <a:spcPct val="0"/>
              </a:spcBef>
              <a:buFontTx/>
              <a:buNone/>
            </a:pPr>
            <a:r>
              <a:rPr lang="fr-FR" altLang="fr-FR" sz="1400"/>
              <a:t>TDOC:	RP-251404</a:t>
            </a:r>
          </a:p>
          <a:p>
            <a:pPr eaLnBrk="1" hangingPunct="1">
              <a:spcBef>
                <a:spcPct val="0"/>
              </a:spcBef>
              <a:buFontTx/>
              <a:buNone/>
            </a:pPr>
            <a:r>
              <a:rPr lang="fr-FR" altLang="fr-FR" sz="1400"/>
              <a:t>For:	discussion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Background</a:t>
            </a:r>
          </a:p>
        </p:txBody>
      </p:sp>
      <p:sp>
        <p:nvSpPr>
          <p:cNvPr id="4" name="Espace réservé du numéro de diapositive 3"/>
          <p:cNvSpPr>
            <a:spLocks noGrp="1"/>
          </p:cNvSpPr>
          <p:nvPr>
            <p:ph type="sldNum" sz="quarter" idx="12"/>
          </p:nvPr>
        </p:nvSpPr>
        <p:spPr/>
        <p:txBody>
          <a:bodyPr/>
          <a:lstStyle/>
          <a:p>
            <a:fld id="{CB9FBD30-47A7-8442-ABE7-651D23CAB065}" type="slidenum">
              <a:rPr lang="fr-FR" altLang="fr-FR" smtClean="0"/>
              <a:pPr/>
              <a:t>2</a:t>
            </a:fld>
            <a:endParaRPr lang="fr-FR" altLang="fr-FR"/>
          </a:p>
        </p:txBody>
      </p:sp>
      <p:sp>
        <p:nvSpPr>
          <p:cNvPr id="6" name="Espace réservé du contenu 2">
            <a:extLst>
              <a:ext uri="{FF2B5EF4-FFF2-40B4-BE49-F238E27FC236}">
                <a16:creationId xmlns:a16="http://schemas.microsoft.com/office/drawing/2014/main" id="{ACABA431-52CB-B4E2-40E7-6579252C0F70}"/>
              </a:ext>
            </a:extLst>
          </p:cNvPr>
          <p:cNvSpPr txBox="1">
            <a:spLocks/>
          </p:cNvSpPr>
          <p:nvPr/>
        </p:nvSpPr>
        <p:spPr bwMode="auto">
          <a:xfrm>
            <a:off x="457200" y="1268760"/>
            <a:ext cx="843528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a:t>Moderator's summary for RAN1 led REL-20 topics (RP-250802) summarizes following for Ambient IoT. Our view on these points are described.</a:t>
            </a:r>
          </a:p>
          <a:p>
            <a:pPr marL="0" indent="0">
              <a:buNone/>
            </a:pPr>
            <a:endParaRPr lang="en-US" sz="2000"/>
          </a:p>
          <a:p>
            <a:pPr marL="0" indent="0">
              <a:buNone/>
            </a:pPr>
            <a:endParaRPr lang="en-US" sz="2000"/>
          </a:p>
        </p:txBody>
      </p:sp>
      <p:sp>
        <p:nvSpPr>
          <p:cNvPr id="9" name="テキスト ボックス 8">
            <a:extLst>
              <a:ext uri="{FF2B5EF4-FFF2-40B4-BE49-F238E27FC236}">
                <a16:creationId xmlns:a16="http://schemas.microsoft.com/office/drawing/2014/main" id="{AB18F886-8ADE-A3A9-7B0D-02BD2AF3EEEC}"/>
              </a:ext>
            </a:extLst>
          </p:cNvPr>
          <p:cNvSpPr txBox="1"/>
          <p:nvPr/>
        </p:nvSpPr>
        <p:spPr>
          <a:xfrm>
            <a:off x="992292" y="2194343"/>
            <a:ext cx="7491307" cy="3785652"/>
          </a:xfrm>
          <a:prstGeom prst="rect">
            <a:avLst/>
          </a:prstGeom>
          <a:noFill/>
          <a:ln>
            <a:solidFill>
              <a:schemeClr val="tx1"/>
            </a:solidFill>
          </a:ln>
        </p:spPr>
        <p:txBody>
          <a:bodyPr wrap="square">
            <a:spAutoFit/>
          </a:bodyPr>
          <a:lstStyle/>
          <a:p>
            <a:pPr>
              <a:buNone/>
            </a:pPr>
            <a:r>
              <a:rPr lang="en-US" altLang="ja-JP" sz="1200">
                <a:effectLst/>
                <a:latin typeface="Times" panose="02020603050405020304" pitchFamily="18" charset="0"/>
                <a:ea typeface="Batang" panose="02030600000101010101" pitchFamily="18" charset="-127"/>
                <a:cs typeface="Times New Roman" panose="02020603050405020304" pitchFamily="18" charset="0"/>
              </a:rPr>
              <a:t>Based on the Wednesday offline discussions, the following observations have been made:</a:t>
            </a:r>
            <a:endParaRPr lang="ja-JP" altLang="ja-JP" sz="1200">
              <a:effectLst/>
              <a:latin typeface="Times" panose="02020603050405020304" pitchFamily="18" charset="0"/>
              <a:ea typeface="Batang" panose="02030600000101010101" pitchFamily="18" charset="-127"/>
              <a:cs typeface="Times New Roman" panose="02020603050405020304" pitchFamily="18" charset="0"/>
            </a:endParaRPr>
          </a:p>
          <a:p>
            <a:pPr marL="342900" lvl="0" indent="-342900">
              <a:buFont typeface="Symbol" panose="05050102010706020507" pitchFamily="18" charset="2"/>
              <a:buChar char=""/>
            </a:pPr>
            <a:r>
              <a:rPr lang="en-US" altLang="ja-JP" sz="1200">
                <a:effectLst/>
                <a:latin typeface="Times" panose="02020603050405020304" pitchFamily="18" charset="0"/>
                <a:ea typeface="Batang" panose="02030600000101010101" pitchFamily="18" charset="-127"/>
                <a:cs typeface="Times New Roman" panose="02020603050405020304" pitchFamily="18" charset="0"/>
              </a:rPr>
              <a:t>There was general consensus on the support of device 1 in D2T2 in Release 20 A-IoT</a:t>
            </a:r>
            <a:endParaRPr lang="ja-JP" altLang="ja-JP" sz="1200">
              <a:effectLst/>
              <a:latin typeface="Times" panose="02020603050405020304" pitchFamily="18" charset="0"/>
              <a:ea typeface="Batang" panose="02030600000101010101" pitchFamily="18" charset="-127"/>
              <a:cs typeface="Times New Roman" panose="02020603050405020304" pitchFamily="18" charset="0"/>
            </a:endParaRPr>
          </a:p>
          <a:p>
            <a:pPr marL="342900" lvl="0" indent="-342900">
              <a:buFont typeface="Symbol" panose="05050102010706020507" pitchFamily="18" charset="2"/>
              <a:buChar char=""/>
            </a:pPr>
            <a:r>
              <a:rPr lang="en-US" altLang="ja-JP" sz="1200">
                <a:effectLst/>
                <a:latin typeface="Times" panose="02020603050405020304" pitchFamily="18" charset="0"/>
                <a:ea typeface="Batang" panose="02030600000101010101" pitchFamily="18" charset="-127"/>
                <a:cs typeface="Times New Roman" panose="02020603050405020304" pitchFamily="18" charset="0"/>
              </a:rPr>
              <a:t>Clear majority of companies were supportive of having only device 2b in D1T1 and D2T2 in Release 20 A-IoT</a:t>
            </a:r>
            <a:endParaRPr lang="ja-JP" altLang="ja-JP" sz="1200">
              <a:effectLst/>
              <a:latin typeface="Times" panose="02020603050405020304" pitchFamily="18" charset="0"/>
              <a:ea typeface="Batang" panose="02030600000101010101" pitchFamily="18" charset="-127"/>
              <a:cs typeface="Times New Roman" panose="02020603050405020304" pitchFamily="18" charset="0"/>
            </a:endParaRPr>
          </a:p>
          <a:p>
            <a:pPr marL="742950" lvl="1" indent="-285750">
              <a:buFont typeface="Courier New" panose="02070309020205020404" pitchFamily="49" charset="0"/>
              <a:buChar char="o"/>
            </a:pPr>
            <a:r>
              <a:rPr lang="en-US" altLang="ja-JP" sz="1200">
                <a:effectLst/>
                <a:latin typeface="Times" panose="02020603050405020304" pitchFamily="18" charset="0"/>
                <a:ea typeface="Batang" panose="02030600000101010101" pitchFamily="18" charset="-127"/>
                <a:cs typeface="Times New Roman" panose="02020603050405020304" pitchFamily="18" charset="0"/>
              </a:rPr>
              <a:t>Only support device 2b in D1T1 and D2T2</a:t>
            </a:r>
            <a:endParaRPr lang="ja-JP" altLang="ja-JP" sz="1200">
              <a:effectLst/>
              <a:latin typeface="Times" panose="02020603050405020304" pitchFamily="18" charset="0"/>
              <a:ea typeface="Batang" panose="02030600000101010101" pitchFamily="18" charset="-127"/>
              <a:cs typeface="Times New Roman" panose="02020603050405020304" pitchFamily="18" charset="0"/>
            </a:endParaRPr>
          </a:p>
          <a:p>
            <a:pPr marL="1143000" lvl="2" indent="-228600">
              <a:buFont typeface="Wingdings" panose="05000000000000000000" pitchFamily="2" charset="2"/>
              <a:buChar char=""/>
            </a:pPr>
            <a:r>
              <a:rPr lang="en-US" altLang="ja-JP" sz="1200">
                <a:effectLst/>
                <a:latin typeface="Times" panose="02020603050405020304" pitchFamily="18" charset="0"/>
                <a:ea typeface="Batang" panose="02030600000101010101" pitchFamily="18" charset="-127"/>
                <a:cs typeface="Times New Roman" panose="02020603050405020304" pitchFamily="18" charset="0"/>
              </a:rPr>
              <a:t>Panasonic, Apple, DOCOMO, ZTE, Qualcomm, LGE, Lenovo, Spreadtrum, Futurewei, Honor, CMCC, OPPO, Nokia, NEC, CATT (but prefer C if only one is supported), Samsung, CEWiT, IDC, Xiaomi, Semtech, MediaTek</a:t>
            </a:r>
            <a:endParaRPr lang="ja-JP" altLang="ja-JP" sz="1200">
              <a:effectLst/>
              <a:latin typeface="Times" panose="02020603050405020304" pitchFamily="18" charset="0"/>
              <a:ea typeface="Batang" panose="02030600000101010101" pitchFamily="18" charset="-127"/>
              <a:cs typeface="Times New Roman" panose="02020603050405020304" pitchFamily="18" charset="0"/>
            </a:endParaRPr>
          </a:p>
          <a:p>
            <a:pPr marL="742950" lvl="1" indent="-285750">
              <a:buFont typeface="Courier New" panose="02070309020205020404" pitchFamily="49" charset="0"/>
              <a:buChar char="o"/>
            </a:pPr>
            <a:r>
              <a:rPr lang="en-US" altLang="ja-JP" sz="1200">
                <a:effectLst/>
                <a:latin typeface="Times" panose="02020603050405020304" pitchFamily="18" charset="0"/>
                <a:ea typeface="Batang" panose="02030600000101010101" pitchFamily="18" charset="-127"/>
                <a:cs typeface="Times New Roman" panose="02020603050405020304" pitchFamily="18" charset="0"/>
              </a:rPr>
              <a:t>Support both device 2a and 2b in D1T1 and D2T2</a:t>
            </a:r>
            <a:endParaRPr lang="ja-JP" altLang="ja-JP" sz="1200">
              <a:effectLst/>
              <a:latin typeface="Times" panose="02020603050405020304" pitchFamily="18" charset="0"/>
              <a:ea typeface="Batang" panose="02030600000101010101" pitchFamily="18" charset="-127"/>
              <a:cs typeface="Times New Roman" panose="02020603050405020304" pitchFamily="18" charset="0"/>
            </a:endParaRPr>
          </a:p>
          <a:p>
            <a:pPr marL="1143000" lvl="2" indent="-228600">
              <a:buFont typeface="Wingdings" panose="05000000000000000000" pitchFamily="2" charset="2"/>
              <a:buChar char=""/>
            </a:pPr>
            <a:r>
              <a:rPr lang="en-US" altLang="ja-JP" sz="1200">
                <a:effectLst/>
                <a:latin typeface="Times" panose="02020603050405020304" pitchFamily="18" charset="0"/>
                <a:ea typeface="Batang" panose="02030600000101010101" pitchFamily="18" charset="-127"/>
                <a:cs typeface="Times New Roman" panose="02020603050405020304" pitchFamily="18" charset="0"/>
              </a:rPr>
              <a:t>LGE, NEC, CEWiT, IDC, Tejas, Xiaomi, China Telecom</a:t>
            </a:r>
            <a:endParaRPr lang="ja-JP" altLang="ja-JP" sz="1200">
              <a:effectLst/>
              <a:latin typeface="Times" panose="02020603050405020304" pitchFamily="18" charset="0"/>
              <a:ea typeface="Batang" panose="02030600000101010101" pitchFamily="18" charset="-127"/>
              <a:cs typeface="Times New Roman" panose="02020603050405020304" pitchFamily="18" charset="0"/>
            </a:endParaRPr>
          </a:p>
          <a:p>
            <a:pPr marL="342900" lvl="0" indent="-342900">
              <a:buFont typeface="Symbol" panose="05050102010706020507" pitchFamily="18" charset="2"/>
              <a:buChar char=""/>
            </a:pPr>
            <a:r>
              <a:rPr lang="en-US" altLang="ja-JP" sz="1200">
                <a:effectLst/>
                <a:latin typeface="Times" panose="02020603050405020304" pitchFamily="18" charset="0"/>
                <a:ea typeface="Batang" panose="02030600000101010101" pitchFamily="18" charset="-127"/>
                <a:cs typeface="Times New Roman" panose="02020603050405020304" pitchFamily="18" charset="0"/>
              </a:rPr>
              <a:t>Multiple companies voiced support for outdoor scenarios based on commercial needs (supported by vivo, Huawei, Futurewei, ZTE, China Unicom, Honor, NEC, CATT, China Telecom, IIT). </a:t>
            </a:r>
            <a:endParaRPr lang="ja-JP" altLang="ja-JP" sz="1200">
              <a:effectLst/>
              <a:latin typeface="Times" panose="02020603050405020304" pitchFamily="18" charset="0"/>
              <a:ea typeface="Batang" panose="02030600000101010101" pitchFamily="18" charset="-127"/>
              <a:cs typeface="Times New Roman" panose="02020603050405020304" pitchFamily="18" charset="0"/>
            </a:endParaRPr>
          </a:p>
          <a:p>
            <a:pPr marL="742950" lvl="1" indent="-285750">
              <a:buFont typeface="Courier New" panose="02070309020205020404" pitchFamily="49" charset="0"/>
              <a:buChar char="o"/>
            </a:pPr>
            <a:r>
              <a:rPr lang="en-US" altLang="ja-JP" sz="1200">
                <a:effectLst/>
                <a:latin typeface="Times" panose="02020603050405020304" pitchFamily="18" charset="0"/>
                <a:ea typeface="Batang" panose="02030600000101010101" pitchFamily="18" charset="-127"/>
                <a:cs typeface="Times New Roman" panose="02020603050405020304" pitchFamily="18" charset="0"/>
              </a:rPr>
              <a:t>However, there were concerns on the required workload from Sony, Apple, Lenovo, Spreadtrum, Qualcomm, Ericsson, OPPO (even for item 1), Nokia, MediaTek, IDC.</a:t>
            </a:r>
            <a:endParaRPr lang="ja-JP" altLang="ja-JP" sz="1200">
              <a:effectLst/>
              <a:latin typeface="Times" panose="02020603050405020304" pitchFamily="18" charset="0"/>
              <a:ea typeface="Batang" panose="02030600000101010101" pitchFamily="18" charset="-127"/>
              <a:cs typeface="Times New Roman" panose="02020603050405020304" pitchFamily="18" charset="0"/>
            </a:endParaRPr>
          </a:p>
          <a:p>
            <a:pPr>
              <a:buNone/>
            </a:pPr>
            <a:r>
              <a:rPr lang="en-US" altLang="ja-JP" sz="1200" b="1" kern="1600">
                <a:effectLst/>
                <a:latin typeface="Arial" panose="020B0604020202020204" pitchFamily="34" charset="0"/>
                <a:ea typeface="Batang" panose="02030600000101010101" pitchFamily="18" charset="-127"/>
                <a:cs typeface="Times New Roman" panose="02020603050405020304" pitchFamily="18" charset="0"/>
              </a:rPr>
              <a:t> </a:t>
            </a:r>
            <a:endParaRPr lang="ja-JP" altLang="ja-JP" sz="1200">
              <a:effectLst/>
              <a:latin typeface="Times" panose="02020603050405020304" pitchFamily="18" charset="0"/>
              <a:ea typeface="Batang" panose="02030600000101010101" pitchFamily="18" charset="-127"/>
              <a:cs typeface="Times New Roman" panose="02020603050405020304" pitchFamily="18" charset="0"/>
            </a:endParaRPr>
          </a:p>
          <a:p>
            <a:pPr>
              <a:buNone/>
            </a:pPr>
            <a:r>
              <a:rPr lang="en-US" altLang="ja-JP" sz="1200">
                <a:effectLst/>
                <a:latin typeface="Times" panose="02020603050405020304" pitchFamily="18" charset="0"/>
                <a:ea typeface="Batang" panose="02030600000101010101" pitchFamily="18" charset="-127"/>
                <a:cs typeface="Times New Roman" panose="02020603050405020304" pitchFamily="18" charset="0"/>
              </a:rPr>
              <a:t>Moderator assumes the following for the purpose of TU planning:</a:t>
            </a:r>
            <a:endParaRPr lang="ja-JP" altLang="ja-JP" sz="1200">
              <a:effectLst/>
              <a:latin typeface="Times" panose="02020603050405020304" pitchFamily="18" charset="0"/>
              <a:ea typeface="Batang" panose="02030600000101010101" pitchFamily="18" charset="-127"/>
              <a:cs typeface="Times New Roman" panose="02020603050405020304" pitchFamily="18" charset="0"/>
            </a:endParaRPr>
          </a:p>
          <a:p>
            <a:pPr marL="342900" lvl="0" indent="-342900">
              <a:buFont typeface="Symbol" panose="05050102010706020507" pitchFamily="18" charset="2"/>
              <a:buChar char=""/>
            </a:pPr>
            <a:r>
              <a:rPr lang="en-US" altLang="ja-JP" sz="1200">
                <a:effectLst/>
                <a:latin typeface="Times" panose="02020603050405020304" pitchFamily="18" charset="0"/>
                <a:ea typeface="Batang" panose="02030600000101010101" pitchFamily="18" charset="-127"/>
                <a:cs typeface="Times New Roman" panose="02020603050405020304" pitchFamily="18" charset="0"/>
              </a:rPr>
              <a:t>Device 1 in D2T2</a:t>
            </a:r>
            <a:endParaRPr lang="ja-JP" altLang="ja-JP" sz="1200">
              <a:effectLst/>
              <a:latin typeface="Times" panose="02020603050405020304" pitchFamily="18" charset="0"/>
              <a:ea typeface="Batang" panose="02030600000101010101" pitchFamily="18" charset="-127"/>
              <a:cs typeface="Times New Roman" panose="02020603050405020304" pitchFamily="18" charset="0"/>
            </a:endParaRPr>
          </a:p>
          <a:p>
            <a:pPr marL="342900" lvl="0" indent="-342900">
              <a:buFont typeface="Symbol" panose="05050102010706020507" pitchFamily="18" charset="2"/>
              <a:buChar char=""/>
            </a:pPr>
            <a:r>
              <a:rPr lang="en-US" altLang="ja-JP" sz="1200">
                <a:effectLst/>
                <a:latin typeface="Times" panose="02020603050405020304" pitchFamily="18" charset="0"/>
                <a:ea typeface="Batang" panose="02030600000101010101" pitchFamily="18" charset="-127"/>
                <a:cs typeface="Times New Roman" panose="02020603050405020304" pitchFamily="18" charset="0"/>
              </a:rPr>
              <a:t>Device 2b in D1T1 and D2T2</a:t>
            </a:r>
            <a:endParaRPr lang="ja-JP" altLang="ja-JP" sz="1200">
              <a:effectLst/>
              <a:latin typeface="Times" panose="02020603050405020304" pitchFamily="18" charset="0"/>
              <a:ea typeface="Batang" panose="02030600000101010101" pitchFamily="18" charset="-127"/>
              <a:cs typeface="Times New Roman" panose="02020603050405020304" pitchFamily="18" charset="0"/>
            </a:endParaRPr>
          </a:p>
          <a:p>
            <a:pPr marL="342900" lvl="0" indent="-342900">
              <a:buFont typeface="Symbol" panose="05050102010706020507" pitchFamily="18" charset="2"/>
              <a:buChar char=""/>
            </a:pPr>
            <a:r>
              <a:rPr lang="en-US" altLang="ja-JP" sz="1200">
                <a:effectLst/>
                <a:latin typeface="Times" panose="02020603050405020304" pitchFamily="18" charset="0"/>
                <a:ea typeface="Batang" panose="02030600000101010101" pitchFamily="18" charset="-127"/>
                <a:cs typeface="Times New Roman" panose="02020603050405020304" pitchFamily="18" charset="0"/>
              </a:rPr>
              <a:t>Study on A-IoT for outdoor scenarios</a:t>
            </a:r>
            <a:endParaRPr lang="ja-JP" altLang="ja-JP" sz="1200">
              <a:effectLst/>
              <a:latin typeface="Times" panose="02020603050405020304" pitchFamily="18" charset="0"/>
              <a:ea typeface="Batang" panose="02030600000101010101" pitchFamily="18" charset="-127"/>
              <a:cs typeface="Times New Roman" panose="02020603050405020304" pitchFamily="18" charset="0"/>
            </a:endParaRPr>
          </a:p>
          <a:p>
            <a:pPr marL="342900" lvl="0" indent="-342900">
              <a:buFont typeface="Symbol" panose="05050102010706020507" pitchFamily="18" charset="2"/>
              <a:buChar char=""/>
            </a:pPr>
            <a:r>
              <a:rPr lang="en-GB" altLang="ja-JP" sz="1200">
                <a:effectLst/>
                <a:latin typeface="Times" panose="02020603050405020304" pitchFamily="18" charset="0"/>
                <a:ea typeface="Batang" panose="02030600000101010101" pitchFamily="18" charset="-127"/>
                <a:cs typeface="Times New Roman" panose="02020603050405020304" pitchFamily="18" charset="0"/>
              </a:rPr>
              <a:t>Further discuss other aspects of Rel-20 A-IoT (e.g. DO-A traffic, unavailability direction 2) in RAN#108</a:t>
            </a:r>
            <a:endParaRPr lang="ja-JP" altLang="ja-JP" sz="1200">
              <a:effectLst/>
              <a:latin typeface="Times" panose="02020603050405020304" pitchFamily="18" charset="0"/>
              <a:ea typeface="Batang" panose="02030600000101010101" pitchFamily="18" charset="-127"/>
              <a:cs typeface="Times New Roman" panose="02020603050405020304" pitchFamily="18" charset="0"/>
            </a:endParaRPr>
          </a:p>
          <a:p>
            <a:pPr marL="342900" lvl="0" indent="-342900">
              <a:buFont typeface="Symbol" panose="05050102010706020507" pitchFamily="18" charset="2"/>
              <a:buChar char=""/>
            </a:pPr>
            <a:r>
              <a:rPr lang="en-GB" altLang="ja-JP" sz="1200" b="1">
                <a:effectLst/>
                <a:latin typeface="Times" panose="02020603050405020304" pitchFamily="18" charset="0"/>
                <a:ea typeface="Batang" panose="02030600000101010101" pitchFamily="18" charset="-127"/>
                <a:cs typeface="Times New Roman" panose="02020603050405020304" pitchFamily="18" charset="0"/>
              </a:rPr>
              <a:t>[3~3.5] TUs in RAN1 and [2] TUs in RAN2 for Release 20 5G-Adv A-IoT</a:t>
            </a:r>
            <a:endParaRPr lang="ja-JP" altLang="ja-JP" sz="1200">
              <a:effectLst/>
              <a:latin typeface="Times" panose="02020603050405020304" pitchFamily="18" charset="0"/>
              <a:ea typeface="Batang" panose="02030600000101010101" pitchFamily="18" charset="-127"/>
              <a:cs typeface="Times New Roman" panose="02020603050405020304" pitchFamily="18" charset="0"/>
            </a:endParaRPr>
          </a:p>
        </p:txBody>
      </p:sp>
    </p:spTree>
    <p:extLst>
      <p:ext uri="{BB962C8B-B14F-4D97-AF65-F5344CB8AC3E}">
        <p14:creationId xmlns:p14="http://schemas.microsoft.com/office/powerpoint/2010/main" val="33362878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569766-4BCD-CFAF-E175-2AB24E6BAA88}"/>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D1D229F5-D98D-E804-7D45-562790AB4744}"/>
              </a:ext>
            </a:extLst>
          </p:cNvPr>
          <p:cNvSpPr>
            <a:spLocks noGrp="1"/>
          </p:cNvSpPr>
          <p:nvPr>
            <p:ph type="title"/>
          </p:nvPr>
        </p:nvSpPr>
        <p:spPr/>
        <p:txBody>
          <a:bodyPr/>
          <a:lstStyle/>
          <a:p>
            <a:pPr lvl="1"/>
            <a:r>
              <a:rPr lang="en-US" altLang="ja-JP" sz="4400"/>
              <a:t>Device 1 in D2T2</a:t>
            </a:r>
          </a:p>
        </p:txBody>
      </p:sp>
      <p:sp>
        <p:nvSpPr>
          <p:cNvPr id="3" name="Espace réservé du contenu 2">
            <a:extLst>
              <a:ext uri="{FF2B5EF4-FFF2-40B4-BE49-F238E27FC236}">
                <a16:creationId xmlns:a16="http://schemas.microsoft.com/office/drawing/2014/main" id="{F227F38F-E54C-7419-F61D-3B5B8289CF73}"/>
              </a:ext>
            </a:extLst>
          </p:cNvPr>
          <p:cNvSpPr>
            <a:spLocks noGrp="1"/>
          </p:cNvSpPr>
          <p:nvPr>
            <p:ph idx="1"/>
          </p:nvPr>
        </p:nvSpPr>
        <p:spPr>
          <a:xfrm>
            <a:off x="457200" y="1417638"/>
            <a:ext cx="8435280" cy="4525963"/>
          </a:xfrm>
        </p:spPr>
        <p:txBody>
          <a:bodyPr/>
          <a:lstStyle/>
          <a:p>
            <a:pPr lvl="0"/>
            <a:r>
              <a:rPr lang="en-US" sz="2400"/>
              <a:t>There was general consensus on the support of device 1 in D2T2 in Release 20 A-IoT.</a:t>
            </a:r>
          </a:p>
          <a:p>
            <a:pPr lvl="0"/>
            <a:r>
              <a:rPr lang="en-US" sz="2400"/>
              <a:t>On the other hand, UE as the reader support of device 1 can be more effort/complexity than UE support of device 2b because of backscattering transmission of device 1.</a:t>
            </a:r>
          </a:p>
          <a:p>
            <a:pPr lvl="0"/>
            <a:r>
              <a:rPr lang="en-US" sz="2400"/>
              <a:t>Device 2b in D2T2 should be more prioritized than Device 1 in D2T2.</a:t>
            </a:r>
          </a:p>
          <a:p>
            <a:pPr lvl="1"/>
            <a:r>
              <a:rPr lang="en-US" sz="2000"/>
              <a:t>Common part of D2T2 should be achieved in RAN2.</a:t>
            </a:r>
            <a:endParaRPr lang="en-US" sz="1200"/>
          </a:p>
          <a:p>
            <a:pPr lvl="2"/>
            <a:endParaRPr lang="en-US" sz="1200"/>
          </a:p>
          <a:p>
            <a:pPr lvl="2"/>
            <a:endParaRPr lang="en-US" sz="1200"/>
          </a:p>
          <a:p>
            <a:pPr lvl="1"/>
            <a:endParaRPr lang="en-US" sz="2400"/>
          </a:p>
          <a:p>
            <a:pPr lvl="0"/>
            <a:endParaRPr lang="en-US" sz="2400"/>
          </a:p>
        </p:txBody>
      </p:sp>
      <p:sp>
        <p:nvSpPr>
          <p:cNvPr id="4" name="Espace réservé du numéro de diapositive 3">
            <a:extLst>
              <a:ext uri="{FF2B5EF4-FFF2-40B4-BE49-F238E27FC236}">
                <a16:creationId xmlns:a16="http://schemas.microsoft.com/office/drawing/2014/main" id="{E6A22D39-31EB-1D24-42EB-B17F7210042B}"/>
              </a:ext>
            </a:extLst>
          </p:cNvPr>
          <p:cNvSpPr>
            <a:spLocks noGrp="1"/>
          </p:cNvSpPr>
          <p:nvPr>
            <p:ph type="sldNum" sz="quarter" idx="12"/>
          </p:nvPr>
        </p:nvSpPr>
        <p:spPr/>
        <p:txBody>
          <a:bodyPr/>
          <a:lstStyle/>
          <a:p>
            <a:fld id="{CB9FBD30-47A7-8442-ABE7-651D23CAB065}" type="slidenum">
              <a:rPr lang="fr-FR" altLang="fr-FR" smtClean="0"/>
              <a:pPr/>
              <a:t>3</a:t>
            </a:fld>
            <a:endParaRPr lang="fr-FR" altLang="fr-FR"/>
          </a:p>
        </p:txBody>
      </p:sp>
    </p:spTree>
    <p:extLst>
      <p:ext uri="{BB962C8B-B14F-4D97-AF65-F5344CB8AC3E}">
        <p14:creationId xmlns:p14="http://schemas.microsoft.com/office/powerpoint/2010/main" val="5988328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C55736-F4CC-5F57-4E86-4DDB92AD08EF}"/>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F5767AF6-9AF4-4043-741D-41E99BE95B39}"/>
              </a:ext>
            </a:extLst>
          </p:cNvPr>
          <p:cNvSpPr>
            <a:spLocks noGrp="1"/>
          </p:cNvSpPr>
          <p:nvPr>
            <p:ph type="title"/>
          </p:nvPr>
        </p:nvSpPr>
        <p:spPr/>
        <p:txBody>
          <a:bodyPr/>
          <a:lstStyle/>
          <a:p>
            <a:pPr lvl="1"/>
            <a:r>
              <a:rPr lang="en-US" altLang="ja-JP" sz="4400"/>
              <a:t>Device 2b in D1T1 and D2T2</a:t>
            </a:r>
          </a:p>
        </p:txBody>
      </p:sp>
      <p:sp>
        <p:nvSpPr>
          <p:cNvPr id="3" name="Espace réservé du contenu 2">
            <a:extLst>
              <a:ext uri="{FF2B5EF4-FFF2-40B4-BE49-F238E27FC236}">
                <a16:creationId xmlns:a16="http://schemas.microsoft.com/office/drawing/2014/main" id="{88B66876-3499-5288-B118-2C0E028CE473}"/>
              </a:ext>
            </a:extLst>
          </p:cNvPr>
          <p:cNvSpPr>
            <a:spLocks noGrp="1"/>
          </p:cNvSpPr>
          <p:nvPr>
            <p:ph idx="1"/>
          </p:nvPr>
        </p:nvSpPr>
        <p:spPr>
          <a:xfrm>
            <a:off x="457200" y="1417638"/>
            <a:ext cx="8435280" cy="4525963"/>
          </a:xfrm>
        </p:spPr>
        <p:txBody>
          <a:bodyPr/>
          <a:lstStyle/>
          <a:p>
            <a:pPr lvl="0"/>
            <a:r>
              <a:rPr lang="en-US" sz="2400"/>
              <a:t>Our view on the difference in the device 2b can be following.</a:t>
            </a:r>
          </a:p>
          <a:p>
            <a:pPr lvl="1"/>
            <a:r>
              <a:rPr lang="en-US" sz="2000"/>
              <a:t>D2T2 support</a:t>
            </a:r>
          </a:p>
          <a:p>
            <a:pPr lvl="1"/>
            <a:r>
              <a:rPr lang="en-US" sz="2000"/>
              <a:t>Better Clock/frequency assumption</a:t>
            </a:r>
          </a:p>
          <a:p>
            <a:pPr lvl="1"/>
            <a:r>
              <a:rPr lang="en-US" sz="2000"/>
              <a:t>More optimized co-existence</a:t>
            </a:r>
          </a:p>
          <a:p>
            <a:pPr lvl="2"/>
            <a:r>
              <a:rPr lang="en-US" sz="1600"/>
              <a:t>NR-orthogonal D2R?</a:t>
            </a:r>
          </a:p>
          <a:p>
            <a:pPr lvl="2"/>
            <a:r>
              <a:rPr lang="en-US" sz="1600"/>
              <a:t>More number of reference sequence(amples)</a:t>
            </a:r>
          </a:p>
          <a:p>
            <a:pPr lvl="2"/>
            <a:r>
              <a:rPr lang="en-US" sz="1600"/>
              <a:t>Possibility of power control?</a:t>
            </a:r>
          </a:p>
          <a:p>
            <a:pPr lvl="2"/>
            <a:r>
              <a:rPr lang="en-US" sz="1600"/>
              <a:t>Randomization of the signal</a:t>
            </a:r>
          </a:p>
          <a:p>
            <a:pPr lvl="2"/>
            <a:r>
              <a:rPr lang="en-US" sz="1600"/>
              <a:t>Interleaver?</a:t>
            </a:r>
          </a:p>
          <a:p>
            <a:pPr lvl="1"/>
            <a:r>
              <a:rPr lang="en-US" sz="2000"/>
              <a:t>Device availability direction 2 (i.e. more autonomous)</a:t>
            </a:r>
          </a:p>
          <a:p>
            <a:pPr lvl="1"/>
            <a:r>
              <a:rPr lang="en-US" sz="2000"/>
              <a:t>Better carrier-wave form like two single tone</a:t>
            </a:r>
          </a:p>
          <a:p>
            <a:pPr lvl="1"/>
            <a:r>
              <a:rPr lang="en-US" sz="2000"/>
              <a:t>Proximity determination with reader side measurement</a:t>
            </a:r>
          </a:p>
          <a:p>
            <a:pPr lvl="1"/>
            <a:endParaRPr lang="en-US" sz="2000"/>
          </a:p>
        </p:txBody>
      </p:sp>
      <p:sp>
        <p:nvSpPr>
          <p:cNvPr id="4" name="Espace réservé du numéro de diapositive 3">
            <a:extLst>
              <a:ext uri="{FF2B5EF4-FFF2-40B4-BE49-F238E27FC236}">
                <a16:creationId xmlns:a16="http://schemas.microsoft.com/office/drawing/2014/main" id="{786F990E-9F65-4720-6693-A1E7CEB0CFCF}"/>
              </a:ext>
            </a:extLst>
          </p:cNvPr>
          <p:cNvSpPr>
            <a:spLocks noGrp="1"/>
          </p:cNvSpPr>
          <p:nvPr>
            <p:ph type="sldNum" sz="quarter" idx="12"/>
          </p:nvPr>
        </p:nvSpPr>
        <p:spPr/>
        <p:txBody>
          <a:bodyPr/>
          <a:lstStyle/>
          <a:p>
            <a:fld id="{CB9FBD30-47A7-8442-ABE7-651D23CAB065}" type="slidenum">
              <a:rPr lang="fr-FR" altLang="fr-FR" smtClean="0"/>
              <a:pPr/>
              <a:t>4</a:t>
            </a:fld>
            <a:endParaRPr lang="fr-FR" altLang="fr-FR"/>
          </a:p>
        </p:txBody>
      </p:sp>
    </p:spTree>
    <p:extLst>
      <p:ext uri="{BB962C8B-B14F-4D97-AF65-F5344CB8AC3E}">
        <p14:creationId xmlns:p14="http://schemas.microsoft.com/office/powerpoint/2010/main" val="31011301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062CD8-72E5-9B37-52A4-B707C3C41E3A}"/>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93908577-4E36-9F18-23BD-202A48454BD9}"/>
              </a:ext>
            </a:extLst>
          </p:cNvPr>
          <p:cNvSpPr>
            <a:spLocks noGrp="1"/>
          </p:cNvSpPr>
          <p:nvPr>
            <p:ph type="title"/>
          </p:nvPr>
        </p:nvSpPr>
        <p:spPr/>
        <p:txBody>
          <a:bodyPr/>
          <a:lstStyle/>
          <a:p>
            <a:pPr lvl="1"/>
            <a:r>
              <a:rPr lang="en-US" altLang="ja-JP" sz="4000"/>
              <a:t>Study on A-IoT for outdoor scenarios</a:t>
            </a:r>
          </a:p>
        </p:txBody>
      </p:sp>
      <p:sp>
        <p:nvSpPr>
          <p:cNvPr id="3" name="Espace réservé du contenu 2">
            <a:extLst>
              <a:ext uri="{FF2B5EF4-FFF2-40B4-BE49-F238E27FC236}">
                <a16:creationId xmlns:a16="http://schemas.microsoft.com/office/drawing/2014/main" id="{8D7636B4-E643-1EBB-F7BA-AE492633EB9D}"/>
              </a:ext>
            </a:extLst>
          </p:cNvPr>
          <p:cNvSpPr>
            <a:spLocks noGrp="1"/>
          </p:cNvSpPr>
          <p:nvPr>
            <p:ph idx="1"/>
          </p:nvPr>
        </p:nvSpPr>
        <p:spPr>
          <a:xfrm>
            <a:off x="457200" y="1417638"/>
            <a:ext cx="8435280" cy="4525963"/>
          </a:xfrm>
        </p:spPr>
        <p:txBody>
          <a:bodyPr/>
          <a:lstStyle/>
          <a:p>
            <a:pPr lvl="0"/>
            <a:r>
              <a:rPr lang="en-US" sz="2400"/>
              <a:t>Co-existence aspect should be same between indoor and outdoor</a:t>
            </a:r>
            <a:r>
              <a:rPr lang="ja-JP" altLang="en-US" sz="2400"/>
              <a:t> </a:t>
            </a:r>
            <a:r>
              <a:rPr lang="en-US" altLang="ja-JP" sz="2400"/>
              <a:t>as</a:t>
            </a:r>
            <a:r>
              <a:rPr lang="ja-JP" altLang="en-US" sz="2400"/>
              <a:t> </a:t>
            </a:r>
            <a:r>
              <a:rPr lang="en-US" altLang="ja-JP" sz="2400"/>
              <a:t>to control the location of the device could be difficult.</a:t>
            </a:r>
          </a:p>
          <a:p>
            <a:pPr lvl="0"/>
            <a:endParaRPr lang="en-US" sz="2400"/>
          </a:p>
          <a:p>
            <a:pPr lvl="0"/>
            <a:r>
              <a:rPr lang="en-US" sz="2400"/>
              <a:t>To have more Tx power as the variation of device 2b would be useful to increase the coverage. It may be seen as device 2c. It would be similar to Tx power class in RAN4 discussion.</a:t>
            </a:r>
          </a:p>
          <a:p>
            <a:pPr lvl="0"/>
            <a:endParaRPr lang="en-US" sz="2400"/>
          </a:p>
        </p:txBody>
      </p:sp>
      <p:sp>
        <p:nvSpPr>
          <p:cNvPr id="4" name="Espace réservé du numéro de diapositive 3">
            <a:extLst>
              <a:ext uri="{FF2B5EF4-FFF2-40B4-BE49-F238E27FC236}">
                <a16:creationId xmlns:a16="http://schemas.microsoft.com/office/drawing/2014/main" id="{D7E117B5-CBEF-3EB1-D388-97479DBC76CA}"/>
              </a:ext>
            </a:extLst>
          </p:cNvPr>
          <p:cNvSpPr>
            <a:spLocks noGrp="1"/>
          </p:cNvSpPr>
          <p:nvPr>
            <p:ph type="sldNum" sz="quarter" idx="12"/>
          </p:nvPr>
        </p:nvSpPr>
        <p:spPr/>
        <p:txBody>
          <a:bodyPr/>
          <a:lstStyle/>
          <a:p>
            <a:fld id="{CB9FBD30-47A7-8442-ABE7-651D23CAB065}" type="slidenum">
              <a:rPr lang="fr-FR" altLang="fr-FR" smtClean="0"/>
              <a:pPr/>
              <a:t>5</a:t>
            </a:fld>
            <a:endParaRPr lang="fr-FR" altLang="fr-FR"/>
          </a:p>
        </p:txBody>
      </p:sp>
    </p:spTree>
    <p:extLst>
      <p:ext uri="{BB962C8B-B14F-4D97-AF65-F5344CB8AC3E}">
        <p14:creationId xmlns:p14="http://schemas.microsoft.com/office/powerpoint/2010/main" val="41627508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3678B4-651D-B570-9FDD-A19F63008FDE}"/>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B6EDD226-1A10-312A-B127-5509C6DC22F7}"/>
              </a:ext>
            </a:extLst>
          </p:cNvPr>
          <p:cNvSpPr>
            <a:spLocks noGrp="1"/>
          </p:cNvSpPr>
          <p:nvPr>
            <p:ph type="title"/>
          </p:nvPr>
        </p:nvSpPr>
        <p:spPr/>
        <p:txBody>
          <a:bodyPr/>
          <a:lstStyle/>
          <a:p>
            <a:pPr lvl="1"/>
            <a:r>
              <a:rPr lang="en-US" altLang="ja-JP" sz="2800"/>
              <a:t>Further discuss other aspects of Rel-20 A-IoT</a:t>
            </a:r>
            <a:br>
              <a:rPr lang="en-US" altLang="ja-JP" sz="2800"/>
            </a:br>
            <a:r>
              <a:rPr lang="en-US" altLang="ja-JP" sz="2800"/>
              <a:t> (e.g. DO-A traffic, unavailability direction 2) </a:t>
            </a:r>
          </a:p>
        </p:txBody>
      </p:sp>
      <p:sp>
        <p:nvSpPr>
          <p:cNvPr id="3" name="Espace réservé du contenu 2">
            <a:extLst>
              <a:ext uri="{FF2B5EF4-FFF2-40B4-BE49-F238E27FC236}">
                <a16:creationId xmlns:a16="http://schemas.microsoft.com/office/drawing/2014/main" id="{5F29754E-EA5C-C493-2C6C-DAA77E951C7D}"/>
              </a:ext>
            </a:extLst>
          </p:cNvPr>
          <p:cNvSpPr>
            <a:spLocks noGrp="1"/>
          </p:cNvSpPr>
          <p:nvPr>
            <p:ph idx="1"/>
          </p:nvPr>
        </p:nvSpPr>
        <p:spPr>
          <a:xfrm>
            <a:off x="457200" y="1417638"/>
            <a:ext cx="8435280" cy="4525963"/>
          </a:xfrm>
        </p:spPr>
        <p:txBody>
          <a:bodyPr/>
          <a:lstStyle/>
          <a:p>
            <a:pPr lvl="0"/>
            <a:r>
              <a:rPr lang="en-US" sz="2400"/>
              <a:t>Some periodic R2D would be required for synchronious DO-A traffic (similar to NR). It would be similar to R2D is periodically sent as the implementation of the reader. Then specific new standardization may be not required for DO-A traffic.</a:t>
            </a:r>
          </a:p>
          <a:p>
            <a:pPr lvl="0"/>
            <a:endParaRPr lang="en-US" sz="2400"/>
          </a:p>
          <a:p>
            <a:pPr lvl="0"/>
            <a:r>
              <a:rPr lang="en-US" sz="2400"/>
              <a:t>Unavailability direction 2 is important for device 2b in order to fully utilize the available power in the device.</a:t>
            </a:r>
          </a:p>
          <a:p>
            <a:pPr lvl="0"/>
            <a:endParaRPr lang="en-US" sz="2400"/>
          </a:p>
          <a:p>
            <a:pPr lvl="0"/>
            <a:r>
              <a:rPr lang="en-US" sz="2400"/>
              <a:t>The device assumption of "not expected to receive parallel service request" should be rediscussed considering the UE as the reader possibility.</a:t>
            </a:r>
          </a:p>
          <a:p>
            <a:pPr lvl="0"/>
            <a:endParaRPr lang="en-US" sz="2400"/>
          </a:p>
        </p:txBody>
      </p:sp>
      <p:sp>
        <p:nvSpPr>
          <p:cNvPr id="4" name="Espace réservé du numéro de diapositive 3">
            <a:extLst>
              <a:ext uri="{FF2B5EF4-FFF2-40B4-BE49-F238E27FC236}">
                <a16:creationId xmlns:a16="http://schemas.microsoft.com/office/drawing/2014/main" id="{5B082800-BAEF-B90F-B8D5-D2920A942931}"/>
              </a:ext>
            </a:extLst>
          </p:cNvPr>
          <p:cNvSpPr>
            <a:spLocks noGrp="1"/>
          </p:cNvSpPr>
          <p:nvPr>
            <p:ph type="sldNum" sz="quarter" idx="12"/>
          </p:nvPr>
        </p:nvSpPr>
        <p:spPr/>
        <p:txBody>
          <a:bodyPr/>
          <a:lstStyle/>
          <a:p>
            <a:fld id="{CB9FBD30-47A7-8442-ABE7-651D23CAB065}" type="slidenum">
              <a:rPr lang="fr-FR" altLang="fr-FR" smtClean="0"/>
              <a:pPr/>
              <a:t>6</a:t>
            </a:fld>
            <a:endParaRPr lang="fr-FR" altLang="fr-FR"/>
          </a:p>
        </p:txBody>
      </p:sp>
    </p:spTree>
    <p:extLst>
      <p:ext uri="{BB962C8B-B14F-4D97-AF65-F5344CB8AC3E}">
        <p14:creationId xmlns:p14="http://schemas.microsoft.com/office/powerpoint/2010/main" val="265609233"/>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40013046-717f-4449-8614-b21769059c69" xsi:nil="true"/>
    <lcf76f155ced4ddcb4097134ff3c332f xmlns="77e7d536-9cde-4514-95f2-d894f5dbb2f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ドキュメント" ma:contentTypeID="0x01010043996281876C934E8ACA2610AF21CCB4" ma:contentTypeVersion="17" ma:contentTypeDescription="新しいドキュメントを作成します。" ma:contentTypeScope="" ma:versionID="d5246fa8821707a8059b7f171e2d07bc">
  <xsd:schema xmlns:xsd="http://www.w3.org/2001/XMLSchema" xmlns:xs="http://www.w3.org/2001/XMLSchema" xmlns:p="http://schemas.microsoft.com/office/2006/metadata/properties" xmlns:ns2="77e7d536-9cde-4514-95f2-d894f5dbb2f2" xmlns:ns3="40013046-717f-4449-8614-b21769059c69" targetNamespace="http://schemas.microsoft.com/office/2006/metadata/properties" ma:root="true" ma:fieldsID="93ce7e1de3a0bf7a5cfe326921951399" ns2:_="" ns3:_="">
    <xsd:import namespace="77e7d536-9cde-4514-95f2-d894f5dbb2f2"/>
    <xsd:import namespace="40013046-717f-4449-8614-b21769059c6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lcf76f155ced4ddcb4097134ff3c332f" minOccurs="0"/>
                <xsd:element ref="ns3:TaxCatchAll" minOccurs="0"/>
                <xsd:element ref="ns2:MediaLengthInSecond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e7d536-9cde-4514-95f2-d894f5dbb2f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lcf76f155ced4ddcb4097134ff3c332f" ma:index="20" nillable="true" ma:taxonomy="true" ma:internalName="lcf76f155ced4ddcb4097134ff3c332f" ma:taxonomyFieldName="MediaServiceImageTags" ma:displayName="画像タグ" ma:readOnly="false" ma:fieldId="{5cf76f15-5ced-4ddc-b409-7134ff3c332f}" ma:taxonomyMulti="true" ma:sspId="ce391acf-b2a8-4a1c-9c03-161b1cee9121" ma:termSetId="09814cd3-568e-fe90-9814-8d621ff8fb84" ma:anchorId="fba54fb3-c3e1-fe81-a776-ca4b69148c4d" ma:open="true" ma:isKeyword="false">
      <xsd:complexType>
        <xsd:sequence>
          <xsd:element ref="pc:Terms" minOccurs="0" maxOccurs="1"/>
        </xsd:sequence>
      </xsd:complexType>
    </xsd:element>
    <xsd:element name="MediaLengthInSeconds" ma:index="22" nillable="true" ma:displayName="MediaLengthInSeconds" ma:hidden="true" ma:internalName="MediaLengthInSeconds" ma:readOnly="true">
      <xsd:simpleType>
        <xsd:restriction base="dms:Unknown"/>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0013046-717f-4449-8614-b21769059c69" elementFormDefault="qualified">
    <xsd:import namespace="http://schemas.microsoft.com/office/2006/documentManagement/types"/>
    <xsd:import namespace="http://schemas.microsoft.com/office/infopath/2007/PartnerControls"/>
    <xsd:element name="SharedWithUsers" ma:index="16"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共有相手の詳細情報" ma:internalName="SharedWithDetails" ma:readOnly="true">
      <xsd:simpleType>
        <xsd:restriction base="dms:Note">
          <xsd:maxLength value="255"/>
        </xsd:restriction>
      </xsd:simpleType>
    </xsd:element>
    <xsd:element name="TaxCatchAll" ma:index="21" nillable="true" ma:displayName="Taxonomy Catch All Column" ma:hidden="true" ma:list="{ed6af253-43a3-403c-9b17-1c0a379e9de0}" ma:internalName="TaxCatchAll" ma:showField="CatchAllData" ma:web="40013046-717f-4449-8614-b21769059c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A8E276B-ABB9-43A2-B8BE-22D19B2CBD5E}">
  <ds:schemaRefs>
    <ds:schemaRef ds:uri="http://schemas.microsoft.com/sharepoint/v3/contenttype/forms"/>
  </ds:schemaRefs>
</ds:datastoreItem>
</file>

<file path=customXml/itemProps2.xml><?xml version="1.0" encoding="utf-8"?>
<ds:datastoreItem xmlns:ds="http://schemas.openxmlformats.org/officeDocument/2006/customXml" ds:itemID="{423B2710-9854-4F32-B0DF-DAFF37A154EF}">
  <ds:schemaRefs>
    <ds:schemaRef ds:uri="40013046-717f-4449-8614-b21769059c69"/>
    <ds:schemaRef ds:uri="77e7d536-9cde-4514-95f2-d894f5dbb2f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9782EC71-66E6-453C-991C-4E51B5AB6FAE}">
  <ds:schemaRefs>
    <ds:schemaRef ds:uri="40013046-717f-4449-8614-b21769059c69"/>
    <ds:schemaRef ds:uri="77e7d536-9cde-4514-95f2-d894f5dbb2f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53</TotalTime>
  <Words>673</Words>
  <Application>Microsoft Office PowerPoint</Application>
  <PresentationFormat>画面に合わせる (4:3)</PresentationFormat>
  <Paragraphs>65</Paragraphs>
  <Slides>6</Slides>
  <Notes>4</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6</vt:i4>
      </vt:variant>
    </vt:vector>
  </HeadingPairs>
  <TitlesOfParts>
    <vt:vector size="13" baseType="lpstr">
      <vt:lpstr>Arial</vt:lpstr>
      <vt:lpstr>Calibri</vt:lpstr>
      <vt:lpstr>Courier New</vt:lpstr>
      <vt:lpstr>Symbol</vt:lpstr>
      <vt:lpstr>Times</vt:lpstr>
      <vt:lpstr>Wingdings</vt:lpstr>
      <vt:lpstr>Thème Office</vt:lpstr>
      <vt:lpstr>Scope discussion on  Enhancements for solutions for Ambient IoT</vt:lpstr>
      <vt:lpstr>Background</vt:lpstr>
      <vt:lpstr>Device 1 in D2T2</vt:lpstr>
      <vt:lpstr>Device 2b in D1T1 and D2T2</vt:lpstr>
      <vt:lpstr>Study on A-IoT for outdoor scenarios</vt:lpstr>
      <vt:lpstr>Further discuss other aspects of Rel-20 A-IoT  (e.g. DO-A traffic, unavailability direction 2) </vt:lpstr>
    </vt:vector>
  </TitlesOfParts>
  <Company>Thales SPACE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NR-NTN normative activity</dc:title>
  <dc:creator>Nicolas</dc:creator>
  <cp:lastModifiedBy>Hidetoshi Suzuki 01</cp:lastModifiedBy>
  <cp:revision>37</cp:revision>
  <cp:lastPrinted>2021-06-02T10:16:34Z</cp:lastPrinted>
  <dcterms:created xsi:type="dcterms:W3CDTF">2019-11-22T07:43:51Z</dcterms:created>
  <dcterms:modified xsi:type="dcterms:W3CDTF">2025-05-30T02:24:42Z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0x01010043996281876C934E8ACA2610AF21CCB4</vt:lpwstr>
  </property>
  <property fmtid="{D5CDD505-2E9C-101B-9397-08002B2CF9AE}" pid="3" name="MediaServiceImageTags">
    <vt:lpwstr/>
  </property>
</Properties>
</file>