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 id="2147483672" r:id="rId4"/>
    <p:sldMasterId id="2147483679" r:id="rId5"/>
    <p:sldMasterId id="2147483693" r:id="rId6"/>
  </p:sldMasterIdLst>
  <p:notesMasterIdLst>
    <p:notesMasterId r:id="rId9"/>
  </p:notesMasterIdLst>
  <p:handoutMasterIdLst>
    <p:handoutMasterId r:id="rId14"/>
  </p:handoutMasterIdLst>
  <p:sldIdLst>
    <p:sldId id="13347" r:id="rId7"/>
    <p:sldId id="13651" r:id="rId8"/>
    <p:sldId id="13659" r:id="rId10"/>
    <p:sldId id="13656" r:id="rId11"/>
    <p:sldId id="13644" r:id="rId12"/>
    <p:sldId id="13550" r:id="rId13"/>
  </p:sldIdLst>
  <p:sldSz cx="12192000" cy="6858000"/>
  <p:notesSz cx="9926320" cy="6797675"/>
  <p:custDataLst>
    <p:tags r:id="rId1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左敏" initials="ZM" lastIdx="2" clrIdx="0"/>
  <p:cmAuthor id="557" name="未知用户157" initials="未" lastIdx="8" clrIdx="0"/>
  <p:cmAuthor id="1" name="Nada" initials="N" lastIdx="3" clrIdx="0"/>
  <p:cmAuthor id="558" name="未知用户158" initials="未" lastIdx="2" clrIdx="0"/>
  <p:cmAuthor id="2" name="程 瑜檬" initials="程" lastIdx="1" clrIdx="1"/>
  <p:cmAuthor id="559" name="未知用户159" initials="未" lastIdx="1" clrIdx="0"/>
  <p:cmAuthor id="3" name="liudehou" initials="l" lastIdx="2" clrIdx="2"/>
  <p:cmAuthor id="560" name="未知用户160" initials="未" lastIdx="2" clrIdx="0"/>
  <p:cmAuthor id="353158055" name="韩雨" initials="韩" lastIdx="0" clrIdx="0"/>
  <p:cmAuthor id="4" name="wangwei" initials="vv" lastIdx="1" clrIdx="3"/>
  <p:cmAuthor id="5" name="zhangxin" initials="z" lastIdx="3" clrIdx="4"/>
  <p:cmAuthor id="562" name="順天" initials="順" lastIdx="1" clrIdx="0"/>
  <p:cmAuthor id="6" name="cmcc-Yuxuan Xie" initials="c" lastIdx="1" clrIdx="5"/>
  <p:cmAuthor id="563" name=" " initials="" lastIdx="6" clrIdx="85"/>
  <p:cmAuthor id="7" name="PJ Landwehrle" initials="P" lastIdx="10" clrIdx="3"/>
  <p:cmAuthor id="564" name="未知用户319" initials="未" lastIdx="1" clrIdx="0"/>
  <p:cmAuthor id="8" name="Steve Thorne" initials="S" lastIdx="2" clrIdx="4"/>
  <p:cmAuthor id="9" name="smkhan" initials="s" lastIdx="6" clrIdx="5"/>
  <p:cmAuthor id="566" name="未知用户87" initials="未" lastIdx="1" clrIdx="0"/>
  <p:cmAuthor id="10" name="李超（IT）" initials="L" lastIdx="1" clrIdx="9"/>
  <p:cmAuthor id="567" name="未知用户88" initials="未" lastIdx="1" clrIdx="0"/>
  <p:cmAuthor id="11" name="朱磊" initials="朱" lastIdx="2" clrIdx="10"/>
  <p:cmAuthor id="12" name="作者" initials="A" lastIdx="0" clrIdx="12"/>
  <p:cmAuthor id="569" name="未知用户211" initials="未" lastIdx="8" clrIdx="0"/>
  <p:cmAuthor id="13" name="yang li" initials="yl" lastIdx="2" clrIdx="13"/>
  <p:cmAuthor id="570" name="未知用户110" initials="未" lastIdx="1" clrIdx="0"/>
  <p:cmAuthor id="14" name="李岩（IT）" initials="李" lastIdx="2" clrIdx="13"/>
  <p:cmAuthor id="571" name="未知用户293" initials="未" lastIdx="1" clrIdx="0"/>
  <p:cmAuthor id="15" name="13686" initials="1" lastIdx="1" clrIdx="14"/>
  <p:cmAuthor id="191251535" name="沈霄雷" initials="沈" lastIdx="833089" clrIdx="0"/>
  <p:cmAuthor id="572" name="未知用户201" initials="未" lastIdx="8" clrIdx="0"/>
  <p:cmAuthor id="16" name="wangwentao@cmhi.cmcc" initials="w" lastIdx="1" clrIdx="11"/>
  <p:cmAuthor id="191251536" name="crespo lee" initials="cl" lastIdx="32" clrIdx="36"/>
  <p:cmAuthor id="17" name="李 里" initials="李" lastIdx="1" clrIdx="17"/>
  <p:cmAuthor id="191251537" name="sammi" initials="s" lastIdx="0" clrIdx="12"/>
  <p:cmAuthor id="574" name="未知用户278" initials="未" lastIdx="1" clrIdx="0"/>
  <p:cmAuthor id="18" name="小 红马" initials="小" lastIdx="1" clrIdx="18"/>
  <p:cmAuthor id="191251538" name="渠沛" initials="渠" lastIdx="1" clrIdx="35"/>
  <p:cmAuthor id="575" name="未知用户279" initials="未" lastIdx="1" clrIdx="0"/>
  <p:cmAuthor id="19" name="00035181" initials="0" lastIdx="1" clrIdx="16"/>
  <p:cmAuthor id="191251539" name="370369741@qq.com" initials="3" lastIdx="1" clrIdx="40"/>
  <p:cmAuthor id="576" name="未知用户280" initials="未" lastIdx="4" clrIdx="2"/>
  <p:cmAuthor id="20" name="10078380" initials="1" lastIdx="1" clrIdx="15"/>
  <p:cmAuthor id="191251540" name="韩剑侠" initials="P" lastIdx="1" clrIdx="41"/>
  <p:cmAuthor id="577" name="未知用户281" initials="未" lastIdx="1" clrIdx="0"/>
  <p:cmAuthor id="21" name="Liu Jialin" initials="LJ" lastIdx="1" clrIdx="21"/>
  <p:cmAuthor id="578" name="未知用户282" initials="未" lastIdx="3" clrIdx="1"/>
  <p:cmAuthor id="22" name="lenovo" initials="l" lastIdx="1" clrIdx="22"/>
  <p:cmAuthor id="579" name="未知用户283" initials="未" lastIdx="1" clrIdx="1"/>
  <p:cmAuthor id="23" name="Author" initials="A" lastIdx="0" clrIdx="22"/>
  <p:cmAuthor id="580" name="未知用户284" initials="未" lastIdx="1" clrIdx="0"/>
  <p:cmAuthor id="24" name="李蕾00009994" initials="李" lastIdx="6" clrIdx="17"/>
  <p:cmAuthor id="581" name="guanhh" initials="g" lastIdx="3" clrIdx="0"/>
  <p:cmAuthor id="25" name="10118178" initials="1" lastIdx="1" clrIdx="24"/>
  <p:cmAuthor id="26" name="10270945" initials="1" lastIdx="2" clrIdx="25"/>
  <p:cmAuthor id="583" name="未知用户192" initials="未" lastIdx="1" clrIdx="0"/>
  <p:cmAuthor id="27" name="Hou Yingfeng" initials="H" lastIdx="10" clrIdx="23"/>
  <p:cmAuthor id="584" name="未知用户203" initials="未" lastIdx="1" clrIdx="1"/>
  <p:cmAuthor id="28" name="李楠10047711" initials="李" lastIdx="2" clrIdx="31"/>
  <p:cmAuthor id="585" name="未知用户290" initials="未" lastIdx="2" clrIdx="0"/>
  <p:cmAuthor id="29" name="10045953" initials="1" lastIdx="3" clrIdx="32"/>
  <p:cmAuthor id="586" name="未知用户291" initials="未" lastIdx="8" clrIdx="0"/>
  <p:cmAuthor id="30" name="Administrator" initials="A" lastIdx="1" clrIdx="35"/>
  <p:cmAuthor id="587" name="未知用户292" initials="未" lastIdx="1" clrIdx="0"/>
  <p:cmAuthor id="31" name="rev2" initials="r" lastIdx="1" clrIdx="36"/>
  <p:cmAuthor id="588" name="未知用户184" initials="未" lastIdx="1" clrIdx="1"/>
  <p:cmAuthor id="32" name="hm" initials="h" lastIdx="10" clrIdx="41"/>
  <p:cmAuthor id="589" name="未知用户295" initials="未" lastIdx="1" clrIdx="0"/>
  <p:cmAuthor id="33" name="Athena" initials="c" lastIdx="1" clrIdx="32"/>
  <p:cmAuthor id="590" name="未知用户297" initials="未" lastIdx="1" clrIdx="0"/>
  <p:cmAuthor id="34" name="fei Ren" initials="fR" lastIdx="1" clrIdx="25"/>
  <p:cmAuthor id="591" name="未知用户181" initials="未" lastIdx="2" clrIdx="0"/>
  <p:cmAuthor id="35" name="XUWEI" initials="X" lastIdx="1" clrIdx="10"/>
  <p:cmAuthor id="592" name="ye gusong" initials="y" lastIdx="1" clrIdx="0"/>
  <p:cmAuthor id="36" name="Microsoft 帐户" initials="M" lastIdx="6" clrIdx="36"/>
  <p:cmAuthor id="593" name="wei muzi" initials="w" lastIdx="1" clrIdx="4"/>
  <p:cmAuthor id="37" name="Y Y" initials="Y" lastIdx="2" clrIdx="33"/>
  <p:cmAuthor id="594" name="孙" initials="孙" lastIdx="1" clrIdx="50"/>
  <p:cmAuthor id="38" name="黄珂10009187" initials="黄" lastIdx="1" clrIdx="37"/>
  <p:cmAuthor id="595" name="未知用户187" initials="未" lastIdx="10" clrIdx="0"/>
  <p:cmAuthor id="39" name="lu" initials="l" lastIdx="1" clrIdx="38"/>
  <p:cmAuthor id="596" name="Microsoft Office User" initials="M" lastIdx="2" clrIdx="86"/>
  <p:cmAuthor id="40" name="未知用户34" initials="未" lastIdx="1" clrIdx="37"/>
  <p:cmAuthor id="597" name="catherine" initials="c" lastIdx="1" clrIdx="1"/>
  <p:cmAuthor id="41" name="未知用户35" initials="未" lastIdx="1" clrIdx="38"/>
  <p:cmAuthor id="42" name="金爽" initials="c" lastIdx="1" clrIdx="43"/>
  <p:cmAuthor id="43" name="ZJK" initials="Z" lastIdx="5" clrIdx="42"/>
  <p:cmAuthor id="600" name="未知用户287" initials="未" lastIdx="0" clrIdx="1"/>
  <p:cmAuthor id="44" name="00075816" initials="0" lastIdx="1" clrIdx="43"/>
  <p:cmAuthor id="601" name="未知用户288" initials="未" lastIdx="1" clrIdx="0"/>
  <p:cmAuthor id="45" name="陈燕燕" initials="陈" lastIdx="1" clrIdx="44"/>
  <p:cmAuthor id="46" name="未知的使用者79" initials="" lastIdx="0" clrIdx="1"/>
  <p:cmAuthor id="603" name="�Ÿ�" initials="�" lastIdx="1" clrIdx="0"/>
  <p:cmAuthor id="47" name="clj" initials="c" lastIdx="1" clrIdx="46"/>
  <p:cmAuthor id="48" name="尹瑶瑶" initials="YYY" lastIdx="1" clrIdx="47"/>
  <p:cmAuthor id="605" name="yudi lin" initials="y" lastIdx="0" clrIdx="0"/>
  <p:cmAuthor id="49" name="未知用户51" initials="" lastIdx="1" clrIdx="1"/>
  <p:cmAuthor id="50" name="liyayjy@hq.cmcc" initials="liyayjy@hq.cmcc" lastIdx="1" clrIdx="49"/>
  <p:cmAuthor id="607" name="liuzga" initials="l" lastIdx="1" clrIdx="3"/>
  <p:cmAuthor id="51" name="未知用户20" initials="未" lastIdx="1" clrIdx="23"/>
  <p:cmAuthor id="608" name="49554261@qq.com" initials="4" lastIdx="2" clrIdx="2"/>
  <p:cmAuthor id="52" name="未知的使用者83" initials="" lastIdx="1" clrIdx="0"/>
  <p:cmAuthor id="609" name="未知用户230" initials="未" lastIdx="1" clrIdx="0"/>
  <p:cmAuthor id="53" name="施旻" initials="施" lastIdx="1" clrIdx="52"/>
  <p:cmAuthor id="54" name="zhangyuexin@hq.cmcc" initials="zhangyuexin@hq.cmcc" lastIdx="1" clrIdx="53"/>
  <p:cmAuthor id="611" name="未知用户216" initials="未" lastIdx="1" clrIdx="0"/>
  <p:cmAuthor id="55" name="黎丹" initials="黎" lastIdx="2" clrIdx="0"/>
  <p:cmAuthor id="612" name="未知用户266" initials="未" lastIdx="1" clrIdx="1"/>
  <p:cmAuthor id="56" name="Chengli" initials="C" lastIdx="6" clrIdx="0"/>
  <p:cmAuthor id="613" name="未知用户243" initials="未" lastIdx="1" clrIdx="0"/>
  <p:cmAuthor id="57" name="wangqixing@hq.cmcc" initials="wangqixing@hq.cmcc" lastIdx="1" clrIdx="56"/>
  <p:cmAuthor id="614" name="未知用户196" initials="未" lastIdx="1" clrIdx="0"/>
  <p:cmAuthor id="58" name="未知的使用者87" initials="" lastIdx="1" clrIdx="0"/>
  <p:cmAuthor id="59" name="刘璇" initials="刘" lastIdx="1" clrIdx="58"/>
  <p:cmAuthor id="616" name="未知用户219" initials="未" lastIdx="6" clrIdx="0"/>
  <p:cmAuthor id="691587970" name="小延魔法师" initials="小" lastIdx="1126286" clrIdx="0"/>
  <p:cmAuthor id="617" name="未知用户222" initials="未" lastIdx="1" clrIdx="0"/>
  <p:cmAuthor id="60" name="未知的使用者90" initials="" lastIdx="8" clrIdx="0"/>
  <p:cmAuthor id="691587971" name="da lin" initials="dl" lastIdx="1" clrIdx="48"/>
  <p:cmAuthor id="618" name="未知用户200" initials="未" lastIdx="8" clrIdx="0"/>
  <p:cmAuthor id="61" name="未知的使用者29" initials="" lastIdx="1" clrIdx="0"/>
  <p:cmAuthor id="691587972" name="子祥 韩" initials="子祥" lastIdx="1" clrIdx="54"/>
  <p:cmAuthor id="619" name="未知用户213" initials="未" lastIdx="1" clrIdx="0"/>
  <p:cmAuthor id="62" name="未知的使用者91" initials="" lastIdx="1" clrIdx="0"/>
  <p:cmAuthor id="691587973" name="Tianchi Yao" initials="TY" lastIdx="31" clrIdx="72"/>
  <p:cmAuthor id="620" name="未知用户214" initials="未" lastIdx="2" clrIdx="0"/>
  <p:cmAuthor id="63" name="未知的使用者98" initials="" lastIdx="1" clrIdx="0"/>
  <p:cmAuthor id="691587974" name="gedawei@hq.cmcc" initials="A" lastIdx="4" clrIdx="350"/>
  <p:cmAuthor id="621" name="未知用户215" initials="未" lastIdx="1" clrIdx="0"/>
  <p:cmAuthor id="64" name="CHRISYU" initials="" lastIdx="1" clrIdx="0"/>
  <p:cmAuthor id="691587975" name="xiaoming chang" initials="xc" lastIdx="1" clrIdx="331"/>
  <p:cmAuthor id="622" name="未知用户231" initials="未" lastIdx="1" clrIdx="0"/>
  <p:cmAuthor id="65" name="未知的使用者113" initials="" lastIdx="1" clrIdx="2"/>
  <p:cmAuthor id="66" name="liucunri" initials="" lastIdx="1" clrIdx="0"/>
  <p:cmAuthor id="623" name="未知用户233" initials="未" lastIdx="11" clrIdx="0"/>
  <p:cmAuthor id="67" name="未知用户9" initials="" lastIdx="1" clrIdx="0"/>
  <p:cmAuthor id="624" name="未知用户234" initials="未" lastIdx="7" clrIdx="1"/>
  <p:cmAuthor id="68" name="Unknown User48" initials="" lastIdx="8" clrIdx="0"/>
  <p:cmAuthor id="625" name="未知用户235" initials="未" lastIdx="1" clrIdx="2"/>
  <p:cmAuthor id="69" name="未知用户103" initials="" lastIdx="1" clrIdx="0"/>
  <p:cmAuthor id="626" name="未知用户236" initials="未" lastIdx="1" clrIdx="0"/>
  <p:cmAuthor id="70" name="Unknown User52" initials="" lastIdx="1" clrIdx="0"/>
  <p:cmAuthor id="627" name="未知用户237" initials="未" lastIdx="1" clrIdx="0"/>
  <p:cmAuthor id="71" name="未知的使用者42" initials="" lastIdx="1" clrIdx="0"/>
  <p:cmAuthor id="628" name="未知用户240" initials="未" lastIdx="2" clrIdx="0"/>
  <p:cmAuthor id="72" name="Unknown User50" initials="" lastIdx="1" clrIdx="0"/>
  <p:cmAuthor id="629" name="未知用户221" initials="未" lastIdx="44" clrIdx="1"/>
  <p:cmAuthor id="73" name="未知的使用者120" initials="" lastIdx="1" clrIdx="0"/>
  <p:cmAuthor id="630" name="v15194" initials="v" lastIdx="5" clrIdx="87"/>
  <p:cmAuthor id="74" name="px" initials="" lastIdx="3" clrIdx="1"/>
  <p:cmAuthor id="75" name="Sky123.Org" initials="" lastIdx="1" clrIdx="0"/>
  <p:cmAuthor id="76" name="xinping liu" initials="xl" lastIdx="5" clrIdx="25"/>
  <p:cmAuthor id="633" name="Carol Kelly" initials="C" lastIdx="1" clrIdx="0"/>
  <p:cmAuthor id="77" name="elfinhsu" initials="" lastIdx="1" clrIdx="0"/>
  <p:cmAuthor id="634" name="未知的使用者155" initials="未" lastIdx="1" clrIdx="0"/>
  <p:cmAuthor id="78" name="何 静" initials="何" lastIdx="1" clrIdx="4"/>
  <p:cmAuthor id="79" name="微软用户" initials="" lastIdx="1" clrIdx="0"/>
  <p:cmAuthor id="80" name="未知的使用者73" initials="" lastIdx="1" clrIdx="0"/>
  <p:cmAuthor id="637" name="Unknown User55" initials="U" lastIdx="1" clrIdx="1"/>
  <p:cmAuthor id="81" name="未知的使用者24" initials="" lastIdx="8" clrIdx="0"/>
  <p:cmAuthor id="638" name="未知用户343" initials="未" lastIdx="1" clrIdx="0"/>
  <p:cmAuthor id="82" name="未知用户16" initials="" lastIdx="1" clrIdx="0"/>
  <p:cmAuthor id="639" name="Huipeng Cao" initials="H" lastIdx="1" clrIdx="0"/>
  <p:cmAuthor id="83" name="Mary Feil-Jacobs" initials="" lastIdx="43" clrIdx="1"/>
  <p:cmAuthor id="640" name="李 雷雨" initials="李" lastIdx="1" clrIdx="0"/>
  <p:cmAuthor id="84" name="LiuHui" initials="" lastIdx="1" clrIdx="0"/>
  <p:cmAuthor id="641" name="91257" initials="9" lastIdx="0" clrIdx="1"/>
  <p:cmAuthor id="85" name="未知的使用者45" initials="" lastIdx="1" clrIdx="0"/>
  <p:cmAuthor id="642" name="vicky" initials="v" lastIdx="2" clrIdx="1"/>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658" name="Think" initials="T" lastIdx="6" clrIdx="3"/>
  <p:cmAuthor id="102" name="未知的使用者35" initials="" lastIdx="1" clrIdx="0"/>
  <p:cmAuthor id="103" name="未知用户102" initials="" lastIdx="1" clrIdx="1"/>
  <p:cmAuthor id="104" name="maxine" initials="" lastIdx="0" clrIdx="0"/>
  <p:cmAuthor id="105" name="未知的使用者121" initials="" lastIdx="1" clrIdx="1"/>
  <p:cmAuthor id="662" name="敢 王" initials="敢" lastIdx="1" clrIdx="0"/>
  <p:cmAuthor id="106" name="未知的使用者12" initials="" lastIdx="1" clrIdx="0"/>
  <p:cmAuthor id="663" name="邓 勇" initials="邓" lastIdx="1" clrIdx="0"/>
  <p:cmAuthor id="107" name="周元元" initials="" lastIdx="5" clrIdx="0"/>
  <p:cmAuthor id="664" name="陈城" initials="陈" lastIdx="0" clrIdx="2"/>
  <p:cmAuthor id="108" name="未知的使用者27" initials="" lastIdx="8" clrIdx="0"/>
  <p:cmAuthor id="665" name="Sharon" initials="S" lastIdx="1" clrIdx="2"/>
  <p:cmAuthor id="109" name="Ms" initials="M" lastIdx="1" clrIdx="0"/>
  <p:cmAuthor id="666" name="yangxy" initials="y" lastIdx="1" clrIdx="88"/>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未知用户183" initials="未知用户183" lastIdx="1" clrIdx="49"/>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381437688" name="谢学斌" initials="谢" lastIdx="0" clrIdx="0"/>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7" name="Windows 用户" initials="" lastIdx="1"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1" name="Microsoft Office 用户" initials="Office" lastIdx="0" clrIdx="104"/>
  <p:cmAuthor id="212" name="Daniel Wuu" initials="" lastIdx="1" clrIdx="0"/>
  <p:cmAuthor id="213" name="未知用户56" initials="" lastIdx="1" clrIdx="0"/>
  <p:cmAuthor id="214" name="未知的使用者14" initials="" lastIdx="2" clrIdx="0"/>
  <p:cmAuthor id="215" name="云峰 贾" initials="云"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29" name="未知的使用者168" initials="未"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8535702" name="曾蓓/贝贝" initials="曾" lastIdx="0" clrIdx="0"/>
  <p:cmAuthor id="235" name="未知的使用者105" initials="" lastIdx="1" clrIdx="0"/>
  <p:cmAuthor id="236" name="Unknown User70" initials="" lastIdx="1" clrIdx="0"/>
  <p:cmAuthor id="210492765" name="施普希（菜菜）" initials="施" lastIdx="0" clrIdx="0"/>
  <p:cmAuthor id="237" name="clinchen" initials="" lastIdx="0" clrIdx="1"/>
  <p:cmAuthor id="210492766" name="曹 朝辉" initials="曹" lastIdx="1" clrIdx="14"/>
  <p:cmAuthor id="238" name="未知用户23" initials="" lastIdx="1" clrIdx="0"/>
  <p:cmAuthor id="210492767" name="李 嘉" initials="李" lastIdx="1" clrIdx="26"/>
  <p:cmAuthor id="239" name="hanjuncompany" initials="" lastIdx="1" clrIdx="0"/>
  <p:cmAuthor id="210492768" name="gus9@chinaunicom.cn" initials="g" lastIdx="4" clrIdx="27"/>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394525608" name="仇怿俊" initials="仇" lastIdx="0" clrIdx="0"/>
  <p:cmAuthor id="280" name="未知用户68" initials="" lastIdx="1" clrIdx="0"/>
  <p:cmAuthor id="394525609" name="mei shuo" initials="mei shuo" lastIdx="1" clrIdx="24"/>
  <p:cmAuthor id="281" name="未知用户69" initials="" lastIdx="2" clrIdx="0"/>
  <p:cmAuthor id="394525610" name="dengwanting" initials="d" lastIdx="1" clrIdx="50"/>
  <p:cmAuthor id="282" name="未知用户70" initials="" lastIdx="1" clrIdx="1"/>
  <p:cmAuthor id="394525611" name="mouse zz" initials="mz" lastIdx="1" clrIdx="54"/>
  <p:cmAuthor id="283" name="未知用户71" initials="" lastIdx="1" clrIdx="0"/>
  <p:cmAuthor id="394525612" name="goulei" initials="g" lastIdx="2" clrIdx="41"/>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441412215" name="tonghailan" initials="t" lastIdx="1126972" clrIdx="1"/>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1"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未知用户27" initials="未" lastIdx="1" clrIdx="0"/>
  <p:cmAuthor id="320" name="刘晓杨" initials="刘" lastIdx="2" clrIdx="319"/>
  <p:cmAuthor id="321" name="未知用户111" initials="未" lastIdx="1" clrIdx="1"/>
  <p:cmAuthor id="322" name="le" initials="l" lastIdx="2" clrIdx="321"/>
  <p:cmAuthor id="323" name="renyina" initials="r" lastIdx="1" clrIdx="322"/>
  <p:cmAuthor id="324" name="User" initials="U" lastIdx="1" clrIdx="323"/>
  <p:cmAuthor id="325" name="lingc" initials="l" lastIdx="1" clrIdx="324"/>
  <p:cmAuthor id="326" name="Kaiyuan" initials="K" lastIdx="1" clrIdx="325"/>
  <p:cmAuthor id="327" name="Cecilia" initials="C" lastIdx="1" clrIdx="326"/>
  <p:cmAuthor id="328" name="xueyan" initials="x" lastIdx="1" clrIdx="327"/>
  <p:cmAuthor id="329" name="wangyajuan@hq.cmcc" initials="w" lastIdx="2" clrIdx="328"/>
  <p:cmAuthor id="2000" name="李婧宜_YBferYVR" initials="authorId_1217247658" lastIdx="0" clrIdx="0"/>
  <p:cmAuthor id="330" name="13910" initials="1" lastIdx="8" clrIdx="329"/>
  <p:cmAuthor id="2001" name="DaiZhengYuan" initials="D" lastIdx="3" clrIdx="7"/>
  <p:cmAuthor id="331" name="liyite" initials="l" lastIdx="1" clrIdx="330"/>
  <p:cmAuthor id="2002" name="金宇峰_BfyebuM3" initials="authorId_1008746-10054633" lastIdx="0" clrIdx="0"/>
  <p:cmAuthor id="332" name="wangxinran" initials="w" lastIdx="1" clrIdx="331"/>
  <p:cmAuthor id="2003" name="administrator" initials="ad" lastIdx="3" clrIdx="23"/>
  <p:cmAuthor id="333" name="于书丹" initials="C" lastIdx="1" clrIdx="332"/>
  <p:cmAuthor id="2004" name="范 斌" initials="范" lastIdx="1" clrIdx="36"/>
  <p:cmAuthor id="334" name="00021840" initials="0" lastIdx="1" clrIdx="333"/>
  <p:cmAuthor id="2005" name="毕邺" initials="党委办公室" lastIdx="2" clrIdx="37"/>
  <p:cmAuthor id="335" name="JZX" initials="J" lastIdx="2" clrIdx="50"/>
  <p:cmAuthor id="336" name="10339982" initials="1" lastIdx="2" clrIdx="335"/>
  <p:cmAuthor id="337" name="李 少峰" initials="李" lastIdx="1" clrIdx="33"/>
  <p:cmAuthor id="338" name="10005481" initials="1" lastIdx="1" clrIdx="337"/>
  <p:cmAuthor id="339" name="黄媛媛" initials="黄" lastIdx="1" clrIdx="0"/>
  <p:cmAuthor id="340" name="zhoupeng" initials="z" lastIdx="5" clrIdx="339"/>
  <p:cmAuthor id="341" name="Randolph" initials="R" lastIdx="1" clrIdx="340"/>
  <p:cmAuthor id="342" name="未知用户63" initials="未知用户63" lastIdx="1" clrIdx="0"/>
  <p:cmAuthor id="343" name="10095622" initials="1" lastIdx="4" clrIdx="342"/>
  <p:cmAuthor id="344" name="未知的使用者61" initials="未" lastIdx="1" clrIdx="0"/>
  <p:cmAuthor id="345" name="song manyi" initials="s" lastIdx="4" clrIdx="19"/>
  <p:cmAuthor id="346" name="江莉萍|jiangliping" initials="江" lastIdx="4" clrIdx="26"/>
  <p:cmAuthor id="347" name="10011274@zte.intra" initials="1" lastIdx="9" clrIdx="346"/>
  <p:cmAuthor id="348" name="10039985" initials="1" lastIdx="1" clrIdx="347"/>
  <p:cmAuthor id="349" name="10223621" initials="1" lastIdx="1" clrIdx="348"/>
  <p:cmAuthor id="350" name="Hao Yue" initials="HY" lastIdx="2" clrIdx="349"/>
  <p:cmAuthor id="351" name="yezengwei" initials="y" lastIdx="2" clrIdx="350"/>
  <p:cmAuthor id="352" name="suxin" initials="s" lastIdx="1" clrIdx="351"/>
  <p:cmAuthor id="353" name="James" initials="J" lastIdx="1" clrIdx="0"/>
  <p:cmAuthor id="354" name="未知的使用者114" initials="未" lastIdx="1" clrIdx="0"/>
  <p:cmAuthor id="355" name="未知用户164" initials="未知用户164" lastIdx="1" clrIdx="0"/>
  <p:cmAuthor id="356" name="未知的使用者184" initials="未" lastIdx="8" clrIdx="0"/>
  <p:cmAuthor id="357" name="00087583" initials="0" lastIdx="1" clrIdx="356"/>
  <p:cmAuthor id="358" name="未知的使用者186" initials="未" lastIdx="1" clrIdx="0"/>
  <p:cmAuthor id="359" name="未知的使用者175" initials="未" lastIdx="8" clrIdx="0"/>
  <p:cmAuthor id="360" name="未知的使用者176" initials="未" lastIdx="1" clrIdx="0"/>
  <p:cmAuthor id="361" name="未知的使用者187" initials="未" lastIdx="1" clrIdx="0"/>
  <p:cmAuthor id="362" name="未知的使用者178" initials="未" lastIdx="1" clrIdx="0"/>
  <p:cmAuthor id="363" name="未知的使用者179" initials="未" lastIdx="1" clrIdx="0"/>
  <p:cmAuthor id="364" name="未知的使用者180" initials="未" lastIdx="2" clrIdx="0"/>
  <p:cmAuthor id="365" name="未知的使用者181" initials="未" lastIdx="7" clrIdx="1"/>
  <p:cmAuthor id="366" name="未知的使用者170" initials="未" lastIdx="43" clrIdx="1"/>
  <p:cmAuthor id="367" name="未知的使用者190" initials="未" lastIdx="1" clrIdx="1"/>
  <p:cmAuthor id="368" name="未知的使用者191" initials="未" lastIdx="1" clrIdx="0"/>
  <p:cmAuthor id="369" name="未知的使用者141" initials="未" lastIdx="8" clrIdx="0"/>
  <p:cmAuthor id="370" name="未知的使用者142" initials="未" lastIdx="1" clrIdx="0"/>
  <p:cmAuthor id="371" name="未知的使用者143" initials="未" lastIdx="1" clrIdx="0"/>
  <p:cmAuthor id="372" name="未知的使用者144" initials="未" lastIdx="1" clrIdx="0"/>
  <p:cmAuthor id="373" name="未知的使用者145" initials="未" lastIdx="1" clrIdx="0"/>
  <p:cmAuthor id="374" name="未知用户165" initials="未知用户165" lastIdx="1" clrIdx="0"/>
  <p:cmAuthor id="375" name="未知的使用者147" initials="未" lastIdx="1" clrIdx="0"/>
  <p:cmAuthor id="376" name="未知用户166" initials="未知用户166" lastIdx="8" clrIdx="0"/>
  <p:cmAuthor id="377" name="未知的使用者149" initials="未" lastIdx="8" clrIdx="0"/>
  <p:cmAuthor id="378" name="未知用户167" initials="未知用户167" lastIdx="1" clrIdx="0"/>
  <p:cmAuthor id="379" name="未知用户168" initials="未知用户168" lastIdx="1" clrIdx="0"/>
  <p:cmAuthor id="380" name="未知用户169" initials="未知用户169" lastIdx="1" clrIdx="1"/>
  <p:cmAuthor id="381" name="未知用户202" initials="未" lastIdx="8" clrIdx="0"/>
  <p:cmAuthor id="382" name="未知的使用者220" initials="未" lastIdx="7" clrIdx="1"/>
  <p:cmAuthor id="383" name="未知用户133" initials="未" lastIdx="1" clrIdx="0"/>
  <p:cmAuthor id="384" name="未知用户134" initials="未" lastIdx="10" clrIdx="0"/>
  <p:cmAuthor id="385" name="未知用户135" initials="未" lastIdx="1" clrIdx="0"/>
  <p:cmAuthor id="386" name="未知用户205" initials="未" lastIdx="1" clrIdx="0"/>
  <p:cmAuthor id="387" name="未知的使用者157" initials="未" lastIdx="1" clrIdx="0"/>
  <p:cmAuthor id="388" name="未知的使用者204" initials="未" lastIdx="1" clrIdx="0"/>
  <p:cmAuthor id="1411827" name="黄晓平" initials="黄" lastIdx="0" clrIdx="0"/>
  <p:cmAuthor id="389" name="Yoyo Wu" initials="Y" lastIdx="2" clrIdx="0"/>
  <p:cmAuthor id="1411828" name="刘 毅松" initials="刘" lastIdx="4" clrIdx="47"/>
  <p:cmAuthor id="390" name="zhangbin" initials="z" lastIdx="6" clrIdx="0"/>
  <p:cmAuthor id="1411829" name="张静_Anua7Nne" initials="authorId_935319063" lastIdx="0" clrIdx="0"/>
  <p:cmAuthor id="391" name="Arno.Du(杜明星)" initials="A" lastIdx="0" clrIdx="0"/>
  <p:cmAuthor id="392" name="未知用户174" initials="未知用户174" lastIdx="1" clrIdx="0"/>
  <p:cmAuthor id="393" name="未知用户175" initials="未知用户175" lastIdx="1" clrIdx="1"/>
  <p:cmAuthor id="394" name="Unknown User27" initials="U" lastIdx="1" clrIdx="0"/>
  <p:cmAuthor id="395" name="Unknown User11" initials="U" lastIdx="0" clrIdx="1"/>
  <p:cmAuthor id="396" name="Unknown User112" initials="U" lastIdx="1" clrIdx="0"/>
  <p:cmAuthor id="397" name="Unknown User59" initials="U" lastIdx="1" clrIdx="0"/>
  <p:cmAuthor id="398" name="未知用户176" initials="未知用户176" lastIdx="1" clrIdx="0"/>
  <p:cmAuthor id="399" name="未知的使用者249" initials="未" lastIdx="43" clrIdx="1"/>
  <p:cmAuthor id="400" name="未知的使用者250" initials="未" lastIdx="1" clrIdx="0"/>
  <p:cmAuthor id="401" name="未知的使用者251" initials="未" lastIdx="1" clrIdx="0"/>
  <p:cmAuthor id="402" name="未知的使用者246" initials="未" lastIdx="1" clrIdx="1"/>
  <p:cmAuthor id="403" name="未知的使用者224" initials="未" lastIdx="1" clrIdx="0"/>
  <p:cmAuthor id="404" name="未知的使用者252" initials="未" lastIdx="1" clrIdx="0"/>
  <p:cmAuthor id="405" name="未知的使用者253" initials="未" lastIdx="1" clrIdx="0"/>
  <p:cmAuthor id="406" name="未知的使用者254" initials="未" lastIdx="1" clrIdx="0"/>
  <p:cmAuthor id="407" name="未知的使用者255" initials="未" lastIdx="1" clrIdx="0"/>
  <p:cmAuthor id="408" name="未知的使用者226" initials="未" lastIdx="8" clrIdx="0"/>
  <p:cmAuthor id="410" name="未知用户195" initials="未" lastIdx="1" clrIdx="0"/>
  <p:cmAuthor id="411" name="raymond luan" initials="r" lastIdx="0" clrIdx="0"/>
  <p:cmAuthor id="412" name="未知用户208" initials="未" lastIdx="1" clrIdx="0"/>
  <p:cmAuthor id="413" name="未知用户198" initials="未" lastIdx="1" clrIdx="0"/>
  <p:cmAuthor id="414" name="未知用户209" initials="未" lastIdx="1" clrIdx="0"/>
  <p:cmAuthor id="415" name="未知用户36" initials="未" lastIdx="1" clrIdx="0"/>
  <p:cmAuthor id="416" name="Evonlin" initials="E" lastIdx="2" clrIdx="2"/>
  <p:cmAuthor id="417" name="WANGZF" initials="W" lastIdx="4" clrIdx="2"/>
  <p:cmAuthor id="418" name="未知用户94" initials="未" lastIdx="0" clrIdx="1"/>
  <p:cmAuthor id="419" name="未知的使用者188" initials="未" lastIdx="1" clrIdx="0"/>
  <p:cmAuthor id="420" name="未知用户118" initials="未" lastIdx="1" clrIdx="0"/>
  <p:cmAuthor id="421" name="未知用户119" initials="未" lastIdx="5" clrIdx="1"/>
  <p:cmAuthor id="422" name="未知用户120" initials="未" lastIdx="8" clrIdx="0"/>
  <p:cmAuthor id="423" name="未知用户121" initials="未" lastIdx="1" clrIdx="0"/>
  <p:cmAuthor id="424" name="未知用户122" initials="未" lastIdx="1" clrIdx="0"/>
  <p:cmAuthor id="426" name="梅芬 吳" initials="梅" lastIdx="1" clrIdx="85"/>
  <p:cmAuthor id="428" name="仝德志" initials="仝" lastIdx="1" clrIdx="0"/>
  <p:cmAuthor id="430" name="未知的使用者134" initials="未" lastIdx="1" clrIdx="0"/>
  <p:cmAuthor id="431" name="未知的使用者136" initials="未" lastIdx="1" clrIdx="0"/>
  <p:cmAuthor id="432" name="未知的使用者139" initials="未" lastIdx="1" clrIdx="0"/>
  <p:cmAuthor id="433" name="未知的使用者140" initials="未" lastIdx="1" clrIdx="1"/>
  <p:cmAuthor id="434" name="未知的使用者197" initials="未" lastIdx="8" clrIdx="0"/>
  <p:cmAuthor id="435" name="王丽君" initials="王" lastIdx="4" clrIdx="0"/>
  <p:cmAuthor id="436" name="Xia Ting" initials="X" lastIdx="1" clrIdx="0"/>
  <p:cmAuthor id="437" name="未知的使用者153" initials="未" lastIdx="1" clrIdx="0"/>
  <p:cmAuthor id="438" name="未知的使用者154" initials="未" lastIdx="1" clrIdx="0"/>
  <p:cmAuthor id="439" name="未知用户10" initials="未" lastIdx="1" clrIdx="0"/>
  <p:cmAuthor id="440" name="未知用户11" initials="未" lastIdx="1" clrIdx="0"/>
  <p:cmAuthor id="441" name="未知的使用者151" initials="未" lastIdx="1" clrIdx="0"/>
  <p:cmAuthor id="442" name="未知的使用者89" initials="未" lastIdx="1" clrIdx="2"/>
  <p:cmAuthor id="443" name="未知的使用者88" initials="未" lastIdx="1" clrIdx="1"/>
  <p:cmAuthor id="444" name="未知用户89" initials="未" lastIdx="11" clrIdx="0"/>
  <p:cmAuthor id="445" name="庆芳 许" initials="庆" lastIdx="1" clrIdx="0"/>
  <p:cmAuthor id="446" name="jerrychou" initials="j" lastIdx="1" clrIdx="4"/>
  <p:cmAuthor id="447" name="不明使用者12" initials="不" lastIdx="3" clrIdx="1"/>
  <p:cmAuthor id="448" name="不明使用者1" initials="不" lastIdx="0" clrIdx="0"/>
  <p:cmAuthor id="449" name="不明使用者2" initials="不" lastIdx="2" clrIdx="0"/>
  <p:cmAuthor id="450" name="不明使用者3" initials="不" lastIdx="1" clrIdx="0"/>
  <p:cmAuthor id="451" name="不明使用者4" initials="不" lastIdx="1" clrIdx="0"/>
  <p:cmAuthor id="452" name="不明使用者6" initials="不" lastIdx="1" clrIdx="0"/>
  <p:cmAuthor id="453" name="不明使用者5" initials="不" lastIdx="11" clrIdx="0"/>
  <p:cmAuthor id="454" name="不明使用者7" initials="不" lastIdx="7" clrIdx="1"/>
  <p:cmAuthor id="455" name="不明使用者8" initials="不" lastIdx="43" clrIdx="1"/>
  <p:cmAuthor id="456" name="不明使用者9" initials="不" lastIdx="1" clrIdx="0"/>
  <p:cmAuthor id="457" name="不明使用者10" initials="不" lastIdx="0" clrIdx="0"/>
  <p:cmAuthor id="458" name="不明使用者11" initials="不" lastIdx="1" clrIdx="0"/>
  <p:cmAuthor id="459" name="未知的使用者227" initials="未" lastIdx="2" clrIdx="0"/>
  <p:cmAuthor id="460" name="未知的使用者270" initials="未" lastIdx="1" clrIdx="0"/>
  <p:cmAuthor id="461" name="未知的使用者228" initials="未" lastIdx="8" clrIdx="0"/>
  <p:cmAuthor id="462" name="未知的使用者229" initials="未" lastIdx="8" clrIdx="0"/>
  <p:cmAuthor id="463" name="未知的使用者230" initials="未" lastIdx="1" clrIdx="0"/>
  <p:cmAuthor id="464" name="未知的使用者231" initials="未" lastIdx="1" clrIdx="0"/>
  <p:cmAuthor id="465" name="未知的使用者256" initials="未" lastIdx="1" clrIdx="0"/>
  <p:cmAuthor id="466" name="未知的使用者233" initials="未" lastIdx="1" clrIdx="0"/>
  <p:cmAuthor id="467" name="未知的使用者234" initials="未" lastIdx="10" clrIdx="0"/>
  <p:cmAuthor id="468" name="未知的使用者235" initials="未" lastIdx="1" clrIdx="0"/>
  <p:cmAuthor id="469" name="未知的使用者236" initials="未" lastIdx="1" clrIdx="0"/>
  <p:cmAuthor id="470" name="未知的使用者257" initials="未" lastIdx="1" clrIdx="0"/>
  <p:cmAuthor id="471" name="未知的使用者237" initials="未" lastIdx="1" clrIdx="0"/>
  <p:cmAuthor id="472" name="未知的使用者238" initials="未" lastIdx="2" clrIdx="0"/>
  <p:cmAuthor id="473" name="未知的使用者239" initials="未" lastIdx="1" clrIdx="1"/>
  <p:cmAuthor id="474" name="未知的使用者240" initials="未" lastIdx="1" clrIdx="0"/>
  <p:cmAuthor id="475" name="未知的使用者241" initials="未" lastIdx="1" clrIdx="0"/>
  <p:cmAuthor id="476" name="未知的使用者242" initials="未" lastIdx="2" clrIdx="0"/>
  <p:cmAuthor id="477" name="未知的使用者243" initials="未" lastIdx="1" clrIdx="0"/>
  <p:cmAuthor id="478" name="未知的使用者258" initials="未" lastIdx="8" clrIdx="0"/>
  <p:cmAuthor id="479" name="未知的使用者259" initials="未" lastIdx="1" clrIdx="0"/>
  <p:cmAuthor id="480" name="未知的使用者260" initials="未" lastIdx="1" clrIdx="0"/>
  <p:cmAuthor id="481" name="未知的使用者261" initials="未" lastIdx="11" clrIdx="0"/>
  <p:cmAuthor id="482" name="未知的使用者262" initials="未" lastIdx="7" clrIdx="1"/>
  <p:cmAuthor id="483" name="未知的使用者263" initials="未" lastIdx="1" clrIdx="2"/>
  <p:cmAuthor id="484" name="未知的使用者264" initials="未" lastIdx="1" clrIdx="0"/>
  <p:cmAuthor id="485" name="未知的使用者265" initials="未" lastIdx="1" clrIdx="0"/>
  <p:cmAuthor id="486" name="未知的使用者266" initials="未" lastIdx="1" clrIdx="1"/>
  <p:cmAuthor id="487" name="未知的使用者267" initials="未" lastIdx="1" clrIdx="0"/>
  <p:cmAuthor id="488" name="未知的使用者268" initials="未" lastIdx="2" clrIdx="0"/>
  <p:cmAuthor id="489" name="未知的使用者269" initials="未" lastIdx="7" clrIdx="1"/>
  <p:cmAuthor id="490" name="lillian" initials="l" lastIdx="1" clrIdx="0"/>
  <p:cmAuthor id="491" name="未知用户197" initials="未" lastIdx="1" clrIdx="0"/>
  <p:cmAuthor id="492" name="未知的使用者217" initials="未" lastIdx="1" clrIdx="1"/>
  <p:cmAuthor id="493" name="未知的使用者218" initials="未" lastIdx="1" clrIdx="0"/>
  <p:cmAuthor id="494" name="未知的使用者219" initials="未" lastIdx="2" clrIdx="0"/>
  <p:cmAuthor id="496" name="未知的使用者152" initials="未" lastIdx="8" clrIdx="0"/>
  <p:cmAuthor id="499" name="未知的使用者156" initials="未" lastIdx="1" clrIdx="0"/>
  <p:cmAuthor id="503" name="未知的使用者129" initials="未" lastIdx="1" clrIdx="0"/>
  <p:cmAuthor id="504" name="未知的使用者130" initials="未" lastIdx="8" clrIdx="0"/>
  <p:cmAuthor id="505" name="未知的使用者131" initials="未" lastIdx="2" clrIdx="0"/>
  <p:cmAuthor id="506" name="未知的使用者132" initials="未" lastIdx="8" clrIdx="0"/>
  <p:cmAuthor id="507" name="未知的使用者164" initials="未" lastIdx="8" clrIdx="0"/>
  <p:cmAuthor id="508" name="未知的使用者172" initials="未" lastIdx="1" clrIdx="0"/>
  <p:cmAuthor id="509" name="未知的使用者174" initials="未" lastIdx="1" clrIdx="0"/>
  <p:cmAuthor id="511" name="未知的使用者247" initials="未" lastIdx="6" clrIdx="0"/>
  <p:cmAuthor id="518" name="alexw" initials="a" lastIdx="2" clrIdx="517"/>
  <p:cmAuthor id="521" name="未知用户268" initials="未" lastIdx="1" clrIdx="0"/>
  <p:cmAuthor id="47245819" name="群智集" initials="群" lastIdx="0" clrIdx="0"/>
  <p:cmAuthor id="522" name="未知用户269" initials="未" lastIdx="2" clrIdx="0"/>
  <p:cmAuthor id="47245820" name="郏 鹏" initials="郏" lastIdx="1" clrIdx="16"/>
  <p:cmAuthor id="47245821" name="郏鹏" initials="M" lastIdx="1" clrIdx="17"/>
  <p:cmAuthor id="524" name="未知用户250" initials="未" lastIdx="0" clrIdx="0"/>
  <p:cmAuthor id="525" name="未知用户272" initials="未" lastIdx="10" clrIdx="0"/>
  <p:cmAuthor id="287643681" name="殷格非" initials="殷" lastIdx="2" clrIdx="0"/>
  <p:cmAuthor id="526" name="张婷婷" initials="c" lastIdx="1" clrIdx="525"/>
  <p:cmAuthor id="287643682" name="z r" initials="zr" lastIdx="5" clrIdx="12"/>
  <p:cmAuthor id="287643683" name="lc xue" initials="lx" lastIdx="1" clrIdx="22"/>
  <p:cmAuthor id="528" name="cs" initials="x" lastIdx="3" clrIdx="527"/>
  <p:cmAuthor id="287643684" name="Aqf" initials="A" lastIdx="1" clrIdx="36"/>
  <p:cmAuthor id="529" name="孟令坤" initials="MLK" lastIdx="9" clrIdx="528"/>
  <p:cmAuthor id="287643685" name="安 启飞" initials="安" lastIdx="2" clrIdx="37"/>
  <p:cmAuthor id="287643686" name="YaoChunfen" initials="Y" lastIdx="1" clrIdx="39"/>
  <p:cmAuthor id="146566726" name="高飞" initials="高" lastIdx="0" clrIdx="0"/>
  <p:cmAuthor id="287643687" name="cheng" initials="c" lastIdx="13" clrIdx="0"/>
  <p:cmAuthor id="532" name="未知的使用者200" initials="未" lastIdx="1" clrIdx="0"/>
  <p:cmAuthor id="146566727" name="xzb1" initials="x" lastIdx="1" clrIdx="1"/>
  <p:cmAuthor id="287643688" name="方少_UbQfrimU" initials="authorId_442114952" lastIdx="0" clrIdx="0"/>
  <p:cmAuthor id="287643689" name="叶盛_Q3A3IfEf" initials="authorId_506280334" lastIdx="0" clrIdx="0"/>
  <p:cmAuthor id="534" name="未知的使用者171" initials="未" lastIdx="3" clrIdx="1"/>
  <p:cmAuthor id="287643690" name="Harley._bEJrUJ7r" initials="authorId_432156705" lastIdx="0" clrIdx="0"/>
  <p:cmAuthor id="287643691" name="罗平_VB7vJb2E" initials="authorId_305049361" lastIdx="0" clrIdx="0"/>
  <p:cmAuthor id="708433798" name="jialuo" initials="j" lastIdx="0" clrIdx="0"/>
  <p:cmAuthor id="287643692" name="xixi_nUjqe22E" initials="authorId_359229261" lastIdx="0" clrIdx="0"/>
  <p:cmAuthor id="287643693" name="安安_zm6nYnYZ" initials="authorId_347340296" lastIdx="0" clrIdx="0"/>
  <p:cmAuthor id="708433799" name="Zhenning" initials="zh" lastIdx="2" clrIdx="352"/>
  <p:cmAuthor id="287643694" name="nature_emInFJF7" initials="authorId_313163542" lastIdx="0" clrIdx="0"/>
  <p:cmAuthor id="287643695" name="杨思思_VNjyvY7j" initials="authorId_430925712" lastIdx="0" clrIdx="0"/>
  <p:cmAuthor id="287643696" name="周君_MfIffYra" initials="authorId_375419134" lastIdx="0" clrIdx="0"/>
  <p:cmAuthor id="553" name="刘晖" initials="刘"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9297A2"/>
    <a:srgbClr val="4F80BD"/>
    <a:srgbClr val="0B85CF"/>
    <a:srgbClr val="1184CF"/>
    <a:srgbClr val="4B7B9D"/>
    <a:srgbClr val="0F60D7"/>
    <a:srgbClr val="C00000"/>
    <a:srgbClr val="009DD9"/>
    <a:srgbClr val="61A3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2" autoAdjust="0"/>
    <p:restoredTop sz="94526" autoAdjust="0"/>
  </p:normalViewPr>
  <p:slideViewPr>
    <p:cSldViewPr snapToGrid="0" showGuides="1">
      <p:cViewPr varScale="1">
        <p:scale>
          <a:sx n="81" d="100"/>
          <a:sy n="81" d="100"/>
        </p:scale>
        <p:origin x="75" y="96"/>
      </p:cViewPr>
      <p:guideLst>
        <p:guide orient="horz" pos="2132"/>
        <p:guide pos="3800"/>
      </p:guideLst>
    </p:cSldViewPr>
  </p:slideViewPr>
  <p:outlineViewPr>
    <p:cViewPr>
      <p:scale>
        <a:sx n="33" d="100"/>
        <a:sy n="33" d="100"/>
      </p:scale>
      <p:origin x="0" y="1158"/>
    </p:cViewPr>
  </p:outlineViewPr>
  <p:notesTextViewPr>
    <p:cViewPr>
      <p:scale>
        <a:sx n="1" d="1"/>
        <a:sy n="1" d="1"/>
      </p:scale>
      <p:origin x="0" y="0"/>
    </p:cViewPr>
  </p:notesTextViewPr>
  <p:sorterViewPr>
    <p:cViewPr>
      <p:scale>
        <a:sx n="100" d="100"/>
        <a:sy n="100" d="100"/>
      </p:scale>
      <p:origin x="0" y="1574"/>
    </p:cViewPr>
  </p:sorterViewPr>
  <p:notesViewPr>
    <p:cSldViewPr snapToGrid="0">
      <p:cViewPr varScale="1">
        <p:scale>
          <a:sx n="69" d="100"/>
          <a:sy n="69" d="100"/>
        </p:scale>
        <p:origin x="1986"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2.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CCC3C980-73A7-4EC2-8B1B-2501B1D2EE2D}" type="datetimeFigureOut">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C8350566-5B21-4FA4-8538-653488BA5944}"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31B899BE-4AAA-4981-B30A-BC95BCFDE7F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C3ED9B55-FA85-4F48-95B5-29DAAE83F6D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20.png"/><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21.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Lst>
          </a:blip>
          <a:stretch>
            <a:fillRect/>
          </a:stretch>
        </p:blipFill>
        <p:spPr>
          <a:xfrm>
            <a:off x="0" y="213"/>
            <a:ext cx="12192000" cy="6858000"/>
          </a:xfrm>
          <a:prstGeom prst="rect">
            <a:avLst/>
          </a:prstGeom>
        </p:spPr>
      </p:pic>
      <p:sp>
        <p:nvSpPr>
          <p:cNvPr id="24" name="Title Placeholder 1"/>
          <p:cNvSpPr>
            <a:spLocks noGrp="1"/>
          </p:cNvSpPr>
          <p:nvPr>
            <p:ph type="title" hasCustomPrompt="1"/>
          </p:nvPr>
        </p:nvSpPr>
        <p:spPr>
          <a:xfrm>
            <a:off x="838200" y="1997544"/>
            <a:ext cx="10515600" cy="839786"/>
          </a:xfrm>
          <a:prstGeom prst="rect">
            <a:avLst/>
          </a:prstGeom>
        </p:spPr>
        <p:txBody>
          <a:bodyPr vert="horz" lIns="91440" tIns="45720" rIns="91440" bIns="45720" rtlCol="0" anchor="ctr">
            <a:normAutofit/>
          </a:bodyPr>
          <a:lstStyle>
            <a:lvl1pPr algn="ctr">
              <a:defRPr sz="4400" b="1">
                <a:solidFill>
                  <a:srgbClr val="0B85CF"/>
                </a:solidFill>
                <a:latin typeface="微软雅黑" panose="020B0503020204020204" pitchFamily="34" charset="-122"/>
                <a:ea typeface="微软雅黑" panose="020B0503020204020204" pitchFamily="34" charset="-122"/>
              </a:defRPr>
            </a:lvl1pPr>
          </a:lstStyle>
          <a:p>
            <a:r>
              <a:rPr lang="en-US" dirty="0" err="1"/>
              <a:t>单击此处输入正标题</a:t>
            </a:r>
            <a:endParaRPr lang="en-US" dirty="0"/>
          </a:p>
        </p:txBody>
      </p:sp>
      <p:pic>
        <p:nvPicPr>
          <p:cNvPr id="3" name="图片 2"/>
          <p:cNvPicPr>
            <a:picLocks noChangeAspect="1"/>
          </p:cNvPicPr>
          <p:nvPr userDrawn="1"/>
        </p:nvPicPr>
        <p:blipFill rotWithShape="1">
          <a:blip r:embed="rId4" cstate="print"/>
          <a:srcRect t="22265" b="22265"/>
          <a:stretch>
            <a:fillRect/>
          </a:stretch>
        </p:blipFill>
        <p:spPr>
          <a:xfrm>
            <a:off x="9902825" y="58420"/>
            <a:ext cx="2207895" cy="918210"/>
          </a:xfrm>
          <a:prstGeom prst="rect">
            <a:avLst/>
          </a:prstGeom>
        </p:spPr>
      </p:pic>
      <p:sp>
        <p:nvSpPr>
          <p:cNvPr id="18" name="文本占位符 17"/>
          <p:cNvSpPr>
            <a:spLocks noGrp="1"/>
          </p:cNvSpPr>
          <p:nvPr>
            <p:ph type="body" sz="quarter" idx="10" hasCustomPrompt="1"/>
          </p:nvPr>
        </p:nvSpPr>
        <p:spPr>
          <a:xfrm>
            <a:off x="838200" y="2952361"/>
            <a:ext cx="10515600" cy="877887"/>
          </a:xfrm>
        </p:spPr>
        <p:txBody>
          <a:bodyPr anchor="ctr">
            <a:noAutofit/>
          </a:bodyPr>
          <a:lstStyle>
            <a:lvl1pPr marL="0" indent="0" algn="ctr">
              <a:buNone/>
              <a:defRPr sz="3600">
                <a:solidFill>
                  <a:schemeClr val="accent2"/>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单击此处输入副标题</a:t>
            </a:r>
            <a:endParaRPr kumimoji="1" lang="zh-CN" altLang="en-US" dirty="0"/>
          </a:p>
        </p:txBody>
      </p:sp>
      <p:sp>
        <p:nvSpPr>
          <p:cNvPr id="21" name="文本占位符 17"/>
          <p:cNvSpPr>
            <a:spLocks noGrp="1"/>
          </p:cNvSpPr>
          <p:nvPr>
            <p:ph type="body" sz="quarter" idx="11" hasCustomPrompt="1"/>
          </p:nvPr>
        </p:nvSpPr>
        <p:spPr>
          <a:xfrm>
            <a:off x="838200" y="4267200"/>
            <a:ext cx="10515600" cy="558130"/>
          </a:xfrm>
        </p:spPr>
        <p:txBody>
          <a:bodyPr anchor="ctr">
            <a:noAutofit/>
          </a:bodyPr>
          <a:lstStyle>
            <a:lvl1pPr marL="0" indent="0" algn="ctr">
              <a:buNone/>
              <a:defRPr sz="2000">
                <a:solidFill>
                  <a:schemeClr val="tx1"/>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单击此处输入汇报部门 汇报人</a:t>
            </a:r>
            <a:endParaRPr kumimoji="1" lang="zh-CN" altLang="en-US" dirty="0"/>
          </a:p>
        </p:txBody>
      </p:sp>
      <p:sp>
        <p:nvSpPr>
          <p:cNvPr id="22" name="文本占位符 17"/>
          <p:cNvSpPr>
            <a:spLocks noGrp="1"/>
          </p:cNvSpPr>
          <p:nvPr>
            <p:ph type="body" sz="quarter" idx="12" hasCustomPrompt="1"/>
          </p:nvPr>
        </p:nvSpPr>
        <p:spPr>
          <a:xfrm>
            <a:off x="838200" y="4930588"/>
            <a:ext cx="10515600" cy="394447"/>
          </a:xfrm>
        </p:spPr>
        <p:txBody>
          <a:bodyPr anchor="ctr">
            <a:noAutofit/>
          </a:bodyPr>
          <a:lstStyle>
            <a:lvl1pPr marL="0" indent="0" algn="ctr">
              <a:buNone/>
              <a:defRPr sz="1600">
                <a:solidFill>
                  <a:schemeClr val="accent3"/>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单击此处输入汇报日期：</a:t>
            </a:r>
            <a:r>
              <a:rPr kumimoji="1" lang="en-US" altLang="zh-CN" dirty="0"/>
              <a:t>YYYY-MM-DD</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a:stretch>
              <a:fillRect/>
            </a:stretch>
          </p:blipFill>
          <p:spPr>
            <a:xfrm>
              <a:off x="2264108" y="128913"/>
              <a:ext cx="1285304" cy="963978"/>
            </a:xfrm>
            <a:prstGeom prst="rect">
              <a:avLst/>
            </a:prstGeom>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18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18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4" cstate="print"/>
          <a:stretch>
            <a:fillRect/>
          </a:stretch>
        </p:blipFill>
        <p:spPr>
          <a:xfrm>
            <a:off x="10073221" y="-79719"/>
            <a:ext cx="1852076" cy="138905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a:stretch>
            <a:fillRect/>
          </a:stretch>
        </p:blipFill>
        <p:spPr>
          <a:xfrm>
            <a:off x="0" y="0"/>
            <a:ext cx="12192000" cy="68592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正文页">
    <p:bg>
      <p:bgPr>
        <a:solidFill>
          <a:schemeClr val="bg1"/>
        </a:solidFill>
        <a:effectLst/>
      </p:bgPr>
    </p:bg>
    <p:spTree>
      <p:nvGrpSpPr>
        <p:cNvPr id="1" name=""/>
        <p:cNvGrpSpPr/>
        <p:nvPr/>
      </p:nvGrpSpPr>
      <p:grpSpPr>
        <a:xfrm>
          <a:off x="0" y="0"/>
          <a:ext cx="0" cy="0"/>
          <a:chOff x="0" y="0"/>
          <a:chExt cx="0" cy="0"/>
        </a:xfrm>
      </p:grpSpPr>
      <p:pic>
        <p:nvPicPr>
          <p:cNvPr id="2097184" name="object 6"/>
          <p:cNvPicPr/>
          <p:nvPr userDrawn="1"/>
        </p:nvPicPr>
        <p:blipFill>
          <a:blip r:embed="rId2" cstate="print"/>
          <a:stretch>
            <a:fillRect/>
          </a:stretch>
        </p:blipFill>
        <p:spPr>
          <a:xfrm>
            <a:off x="10081612" y="260263"/>
            <a:ext cx="1415731" cy="436461"/>
          </a:xfrm>
          <a:prstGeom prst="rect">
            <a:avLst/>
          </a:prstGeom>
        </p:spPr>
      </p:pic>
      <p:sp>
        <p:nvSpPr>
          <p:cNvPr id="1049138" name="Slide Number Placeholder 5"/>
          <p:cNvSpPr>
            <a:spLocks noGrp="1"/>
          </p:cNvSpPr>
          <p:nvPr>
            <p:ph type="sldNum" sz="quarter" idx="4"/>
          </p:nvPr>
        </p:nvSpPr>
        <p:spPr>
          <a:xfrm>
            <a:off x="11652250" y="6569710"/>
            <a:ext cx="540000" cy="288000"/>
          </a:xfrm>
          <a:prstGeom prst="rect">
            <a:avLst/>
          </a:prstGeom>
        </p:spPr>
        <p:txBody>
          <a:bodyPr vert="horz" lIns="91440" tIns="45720" rIns="91440" bIns="45720" rtlCol="0" anchor="ctr"/>
          <a:lstStyle>
            <a:lvl1pPr algn="r">
              <a:defRPr sz="1200">
                <a:latin typeface="微软雅黑" panose="020B0503020204020204" pitchFamily="34" charset="-122"/>
                <a:ea typeface="微软雅黑" panose="020B0503020204020204" pitchFamily="34" charset="-122"/>
              </a:defRPr>
            </a:lvl1pPr>
          </a:lstStyle>
          <a:p>
            <a:pPr>
              <a:buNone/>
            </a:pPr>
            <a:fld id="{9A0DB2DC-4C9A-4742-B13C-FB6460FD3503}" type="slidenum">
              <a:rPr lang="en-US" altLang="zh-CN" dirty="0"/>
            </a:fld>
            <a:endParaRPr lang="en-US" altLang="zh-CN" dirty="0"/>
          </a:p>
        </p:txBody>
      </p:sp>
      <p:grpSp>
        <p:nvGrpSpPr>
          <p:cNvPr id="188" name="组合 12"/>
          <p:cNvGrpSpPr/>
          <p:nvPr userDrawn="1"/>
        </p:nvGrpSpPr>
        <p:grpSpPr>
          <a:xfrm>
            <a:off x="0" y="0"/>
            <a:ext cx="8915400" cy="762000"/>
            <a:chOff x="0" y="152400"/>
            <a:chExt cx="8915400" cy="762000"/>
          </a:xfrm>
        </p:grpSpPr>
        <p:sp>
          <p:nvSpPr>
            <p:cNvPr id="1049054" name="矩形 1"/>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prstClr val="white"/>
                </a:solidFill>
                <a:latin typeface="微软雅黑" panose="020B0503020204020204" pitchFamily="34" charset="-122"/>
                <a:ea typeface="微软雅黑" panose="020B0503020204020204" pitchFamily="34" charset="-122"/>
              </a:endParaRPr>
            </a:p>
          </p:txBody>
        </p:sp>
        <p:cxnSp>
          <p:nvCxnSpPr>
            <p:cNvPr id="3145776" name="直接连接符 11"/>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endParaRPr lang="zh-CN" altLang="en-US" dirty="0"/>
          </a:p>
        </p:txBody>
      </p:sp>
      <p:pic>
        <p:nvPicPr>
          <p:cNvPr id="2" name="图片 1"/>
          <p:cNvPicPr>
            <a:picLocks noChangeAspect="1"/>
          </p:cNvPicPr>
          <p:nvPr userDrawn="1"/>
        </p:nvPicPr>
        <p:blipFill>
          <a:blip r:embed="rId2" cstate="print"/>
          <a:stretch>
            <a:fillRect/>
          </a:stretch>
        </p:blipFill>
        <p:spPr>
          <a:xfrm>
            <a:off x="10073221" y="-79719"/>
            <a:ext cx="1852076" cy="1389056"/>
          </a:xfrm>
          <a:prstGeom prst="rect">
            <a:avLst/>
          </a:prstGeom>
        </p:spPr>
      </p:pic>
      <p:sp>
        <p:nvSpPr>
          <p:cNvPr id="4" name="TextBox 3"/>
          <p:cNvSpPr txBox="1"/>
          <p:nvPr userDrawn="1"/>
        </p:nvSpPr>
        <p:spPr>
          <a:xfrm>
            <a:off x="11604943" y="6499146"/>
            <a:ext cx="447675" cy="246221"/>
          </a:xfrm>
          <a:prstGeom prst="rect">
            <a:avLst/>
          </a:prstGeom>
          <a:noFill/>
        </p:spPr>
        <p:txBody>
          <a:bodyPr wrap="none" rtlCol="0" anchor="ctr" anchorCtr="0">
            <a:noAutofit/>
          </a:bodyPr>
          <a:lstStyle/>
          <a:p>
            <a:pPr algn="ctr">
              <a:lnSpc>
                <a:spcPct val="100000"/>
              </a:lnSpc>
              <a:buClrTx/>
              <a:buSzTx/>
              <a:buFontTx/>
            </a:pPr>
            <a:fld id="{FDA8CB47-5F18-3A4B-AD3A-422A03DFB5D1}" type="slidenum">
              <a:rPr kumimoji="1" lang="zh-CN" altLang="en-US" sz="1200" b="1" smtClean="0">
                <a:solidFill>
                  <a:schemeClr val="accent2"/>
                </a:solidFill>
                <a:latin typeface="微软雅黑" panose="020B0503020204020204" pitchFamily="34" charset="-122"/>
                <a:ea typeface="微软雅黑" panose="020B0503020204020204" pitchFamily="34" charset="-122"/>
                <a:sym typeface="+mn-ea"/>
              </a:rPr>
            </a:fld>
            <a:endParaRPr kumimoji="1" lang="zh-CN" altLang="en-US" sz="1200" b="1" dirty="0">
              <a:solidFill>
                <a:schemeClr val="accent2"/>
              </a:solidFill>
              <a:latin typeface="微软雅黑" panose="020B0503020204020204" pitchFamily="34" charset="-122"/>
              <a:ea typeface="微软雅黑" panose="020B0503020204020204" pitchFamily="3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76071" t="72877"/>
          <a:stretch>
            <a:fillRect/>
          </a:stretch>
        </p:blipFill>
        <p:spPr>
          <a:xfrm>
            <a:off x="9798680" y="4997863"/>
            <a:ext cx="2393320" cy="1860137"/>
          </a:xfrm>
          <a:prstGeom prst="rect">
            <a:avLst/>
          </a:prstGeom>
        </p:spPr>
      </p:pic>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r="63790" b="69939"/>
          <a:stretch>
            <a:fillRect/>
          </a:stretch>
        </p:blipFill>
        <p:spPr>
          <a:xfrm>
            <a:off x="6876" y="137115"/>
            <a:ext cx="3103001" cy="1670458"/>
          </a:xfrm>
          <a:prstGeom prst="rect">
            <a:avLst/>
          </a:prstGeom>
        </p:spPr>
      </p:pic>
      <p:sp>
        <p:nvSpPr>
          <p:cNvPr id="24" name="Title Placeholder 1"/>
          <p:cNvSpPr>
            <a:spLocks noGrp="1"/>
          </p:cNvSpPr>
          <p:nvPr>
            <p:ph type="title" hasCustomPrompt="1"/>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25"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0" name="组合 9"/>
          <p:cNvGrpSpPr/>
          <p:nvPr userDrawn="1"/>
        </p:nvGrpSpPr>
        <p:grpSpPr>
          <a:xfrm>
            <a:off x="9082124" y="67036"/>
            <a:ext cx="3033859" cy="1002978"/>
            <a:chOff x="322377" y="128913"/>
            <a:chExt cx="3227035" cy="1067978"/>
          </a:xfrm>
        </p:grpSpPr>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t="22265" b="22265"/>
            <a:stretch>
              <a:fillRect/>
            </a:stretch>
          </p:blipFill>
          <p:spPr>
            <a:xfrm>
              <a:off x="322377" y="278431"/>
              <a:ext cx="2207678" cy="918460"/>
            </a:xfrm>
            <a:prstGeom prst="rect">
              <a:avLst/>
            </a:prstGeom>
          </p:spPr>
        </p:pic>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4108" y="128913"/>
              <a:ext cx="1285304" cy="963978"/>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4865008"/>
            <a:ext cx="5307645" cy="1992992"/>
          </a:xfrm>
          <a:prstGeom prst="rect">
            <a:avLst/>
          </a:prstGeom>
        </p:spPr>
      </p:pic>
      <p:sp>
        <p:nvSpPr>
          <p:cNvPr id="10" name="Title Placeholder 1"/>
          <p:cNvSpPr>
            <a:spLocks noGrp="1"/>
          </p:cNvSpPr>
          <p:nvPr>
            <p:ph type="title" hasCustomPrompt="1"/>
          </p:nvPr>
        </p:nvSpPr>
        <p:spPr>
          <a:xfrm>
            <a:off x="0" y="0"/>
            <a:ext cx="10005747" cy="581550"/>
          </a:xfrm>
          <a:prstGeom prst="rect">
            <a:avLst/>
          </a:prstGeom>
        </p:spPr>
        <p:txBody>
          <a:bodyPr vert="horz" lIns="91440" tIns="45720" rIns="91440" bIns="45720" rtlCol="0" anchor="ctr">
            <a:normAutofit/>
          </a:bodyPr>
          <a:lstStyle>
            <a:lvl1pPr algn="l">
              <a:defRPr sz="24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10546538" y="40189"/>
            <a:ext cx="1645462" cy="492172"/>
          </a:xfrm>
          <a:prstGeom prst="rect">
            <a:avLst/>
          </a:prstGeom>
        </p:spPr>
      </p:pic>
      <p:pic>
        <p:nvPicPr>
          <p:cNvPr id="17" name="图片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68905" y="5872815"/>
            <a:ext cx="1122391" cy="808704"/>
          </a:xfrm>
          <a:prstGeom prst="rect">
            <a:avLst/>
          </a:prstGeom>
        </p:spPr>
      </p:pic>
      <p:sp>
        <p:nvSpPr>
          <p:cNvPr id="8" name="矩形 7"/>
          <p:cNvSpPr/>
          <p:nvPr userDrawn="1"/>
        </p:nvSpPr>
        <p:spPr>
          <a:xfrm flipV="1">
            <a:off x="0" y="572550"/>
            <a:ext cx="12192000" cy="180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extBox 2"/>
          <p:cNvSpPr txBox="1"/>
          <p:nvPr userDrawn="1"/>
        </p:nvSpPr>
        <p:spPr>
          <a:xfrm>
            <a:off x="11664952" y="6608764"/>
            <a:ext cx="527049" cy="276225"/>
          </a:xfrm>
          <a:prstGeom prst="rect">
            <a:avLst/>
          </a:prstGeom>
          <a:noFill/>
        </p:spPr>
        <p:txBody>
          <a:bodyPr>
            <a:spAutoFit/>
          </a:bodyPr>
          <a:lstStyle/>
          <a:p>
            <a:pPr algn="r" eaLnBrk="1" hangingPunct="1">
              <a:defRPr/>
            </a:pPr>
            <a:fld id="{D26176AD-AB49-4387-AF76-415828CB50B0}" type="slidenum">
              <a:rPr lang="zh-CN" altLang="en-US" sz="1200" b="1">
                <a:solidFill>
                  <a:srgbClr val="9BBB59"/>
                </a:solidFill>
                <a:latin typeface="微软雅黑" panose="020B0503020204020204" pitchFamily="34" charset="-122"/>
                <a:ea typeface="微软雅黑" panose="020B0503020204020204" pitchFamily="34" charset="-122"/>
              </a:rPr>
            </a:fld>
            <a:endParaRPr lang="zh-CN" altLang="en-US" sz="1200" b="1">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5" name="文本框 4"/>
          <p:cNvSpPr txBox="1"/>
          <p:nvPr userDrawn="1"/>
        </p:nvSpPr>
        <p:spPr>
          <a:xfrm>
            <a:off x="11473217" y="6428096"/>
            <a:ext cx="466794" cy="369332"/>
          </a:xfrm>
          <a:prstGeom prst="rect">
            <a:avLst/>
          </a:prstGeom>
          <a:noFill/>
        </p:spPr>
        <p:txBody>
          <a:bodyPr wrap="none" rtlCol="0">
            <a:spAutoFit/>
          </a:bodyPr>
          <a:lstStyle/>
          <a:p>
            <a:fld id="{26E8672F-D45C-46D2-BC2E-020B32E97414}" type="slidenum">
              <a:rPr lang="en-US" altLang="zh-CN" sz="1800" smtClean="0"/>
            </a:fld>
            <a:endParaRPr lang="zh-CN" altLang="en-US" sz="1800"/>
          </a:p>
        </p:txBody>
      </p:sp>
    </p:spTree>
  </p:cSld>
  <p:clrMapOvr>
    <a:masterClrMapping/>
  </p:clrMapOvr>
  <p:transition advClick="0"/>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fld>
            <a:endParaRPr lang="en-US" altLang="zh-CN"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endParaRPr lang="zh-CN" altLang="en-US" dirty="0"/>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endParaRPr lang="zh-CN" altLang="en-US"/>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5122" name="picture 16"/>
          <p:cNvPicPr>
            <a:picLocks noChangeAspect="1"/>
          </p:cNvPicPr>
          <p:nvPr/>
        </p:nvPicPr>
        <p:blipFill>
          <a:blip r:embed="rId2"/>
          <a:stretch>
            <a:fillRect/>
          </a:stretch>
        </p:blipFill>
        <p:spPr>
          <a:xfrm>
            <a:off x="0" y="792163"/>
            <a:ext cx="9144000" cy="15875"/>
          </a:xfrm>
          <a:prstGeom prst="rect">
            <a:avLst/>
          </a:prstGeom>
          <a:noFill/>
          <a:ln w="9525">
            <a:noFill/>
          </a:ln>
        </p:spPr>
      </p:pic>
      <p:pic>
        <p:nvPicPr>
          <p:cNvPr id="5123" name="picture 31"/>
          <p:cNvPicPr>
            <a:picLocks noChangeAspect="1"/>
          </p:cNvPicPr>
          <p:nvPr userDrawn="1"/>
        </p:nvPicPr>
        <p:blipFill>
          <a:blip r:embed="rId3"/>
          <a:stretch>
            <a:fillRect/>
          </a:stretch>
        </p:blipFill>
        <p:spPr>
          <a:xfrm>
            <a:off x="10472738" y="198438"/>
            <a:ext cx="1416050" cy="438150"/>
          </a:xfrm>
          <a:prstGeom prst="rect">
            <a:avLst/>
          </a:prstGeom>
          <a:noFill/>
          <a:ln w="9525">
            <a:noFill/>
          </a:ln>
        </p:spPr>
      </p:pic>
      <p:sp>
        <p:nvSpPr>
          <p:cNvPr id="5124" name="rect"/>
          <p:cNvSpPr/>
          <p:nvPr userDrawn="1"/>
        </p:nvSpPr>
        <p:spPr>
          <a:xfrm>
            <a:off x="0" y="157163"/>
            <a:ext cx="222250" cy="563562"/>
          </a:xfrm>
          <a:prstGeom prst="rect">
            <a:avLst/>
          </a:prstGeom>
          <a:solidFill>
            <a:srgbClr val="0F60D7"/>
          </a:solidFill>
          <a:ln w="9525">
            <a:noFill/>
          </a:ln>
        </p:spPr>
        <p:txBody>
          <a:bodyPr anchor="t" anchorCtr="0"/>
          <a:lstStyle/>
          <a:p>
            <a:pPr lvl="0" algn="ctr"/>
            <a:endParaRPr lang="zh-CN" altLang="en-US" sz="1800"/>
          </a:p>
        </p:txBody>
      </p:sp>
      <p:sp>
        <p:nvSpPr>
          <p:cNvPr id="5125" name="rect"/>
          <p:cNvSpPr/>
          <p:nvPr userDrawn="1"/>
        </p:nvSpPr>
        <p:spPr>
          <a:xfrm>
            <a:off x="295275" y="157163"/>
            <a:ext cx="28575" cy="563562"/>
          </a:xfrm>
          <a:prstGeom prst="rect">
            <a:avLst/>
          </a:prstGeom>
          <a:solidFill>
            <a:srgbClr val="0F60D7"/>
          </a:solidFill>
          <a:ln w="9525">
            <a:noFill/>
          </a:ln>
        </p:spPr>
        <p:txBody>
          <a:bodyPr anchor="t" anchorCtr="0"/>
          <a:lstStyle/>
          <a:p>
            <a:pPr lvl="0" algn="ctr"/>
            <a:endParaRPr lang="zh-CN" altLang="en-US" sz="1800"/>
          </a:p>
        </p:txBody>
      </p:sp>
      <p:sp>
        <p:nvSpPr>
          <p:cNvPr id="5126" name="文本框 2"/>
          <p:cNvSpPr txBox="1"/>
          <p:nvPr userDrawn="1"/>
        </p:nvSpPr>
        <p:spPr>
          <a:xfrm>
            <a:off x="10477500" y="6543675"/>
            <a:ext cx="1706563" cy="276225"/>
          </a:xfrm>
          <a:prstGeom prst="rect">
            <a:avLst/>
          </a:prstGeom>
          <a:noFill/>
          <a:ln w="9525">
            <a:noFill/>
          </a:ln>
        </p:spPr>
        <p:txBody>
          <a:bodyPr wrap="square" anchor="t" anchorCtr="0">
            <a:spAutoFit/>
          </a:bodyPr>
          <a:lstStyle/>
          <a:p>
            <a:pPr lvl="0" algn="r"/>
            <a:fld id="{9A0DB2DC-4C9A-4742-B13C-FB6460FD3503}" type="slidenum">
              <a:rPr lang="zh-CN" altLang="en-US" sz="120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613" name="标题 1"/>
          <p:cNvSpPr>
            <a:spLocks noGrp="1"/>
          </p:cNvSpPr>
          <p:nvPr>
            <p:ph type="title"/>
          </p:nvPr>
        </p:nvSpPr>
        <p:spPr>
          <a:xfrm>
            <a:off x="397762" y="241648"/>
            <a:ext cx="9644761" cy="396000"/>
          </a:xfrm>
          <a:prstGeom prst="rect">
            <a:avLst/>
          </a:prstGeom>
        </p:spPr>
        <p:txBody>
          <a:bodyPr/>
          <a:lstStyle>
            <a:lvl1pPr>
              <a:defRPr sz="2400" b="1">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a:t>单击此处编辑母版标题样式</a:t>
            </a:r>
            <a:endParaRPr lang="zh-CN" altLang="en-US" strike="noStrike" noProof="1"/>
          </a:p>
        </p:txBody>
      </p:sp>
      <p:sp>
        <p:nvSpPr>
          <p:cNvPr id="1048616" name="副标题 2"/>
          <p:cNvSpPr>
            <a:spLocks noGrp="1"/>
          </p:cNvSpPr>
          <p:nvPr>
            <p:ph type="subTitle" idx="1" hasCustomPrompt="1"/>
          </p:nvPr>
        </p:nvSpPr>
        <p:spPr>
          <a:xfrm>
            <a:off x="308229" y="951404"/>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单击以编辑母版副标题样式</a:t>
            </a:r>
            <a:endParaRPr lang="zh-CN" altLang="en-US" strike="noStrike" noProof="1"/>
          </a:p>
        </p:txBody>
      </p:sp>
    </p:spTree>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fld>
            <a:endParaRPr lang="en-US" altLang="zh-CN"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itle 1"/>
          <p:cNvSpPr>
            <a:spLocks noGrp="1"/>
          </p:cNvSpPr>
          <p:nvPr>
            <p:ph type="title"/>
          </p:nvPr>
        </p:nvSpPr>
        <p:spPr>
          <a:xfrm>
            <a:off x="404947" y="412619"/>
            <a:ext cx="9909685" cy="367991"/>
          </a:xfrm>
          <a:prstGeom prst="rect">
            <a:avLst/>
          </a:prstGeom>
        </p:spPr>
        <p:txBody>
          <a:bodyPr anchor="ctr">
            <a:normAutofit/>
          </a:bodyPr>
          <a:lstStyle>
            <a:lvl1pPr>
              <a:defRPr sz="1600" b="1">
                <a:solidFill>
                  <a:schemeClr val="bg1"/>
                </a:solidFill>
                <a:latin typeface="等线" panose="02010600030101010101" pitchFamily="2" charset="-122"/>
                <a:ea typeface="等线" panose="02010600030101010101" pitchFamily="2" charset="-122"/>
              </a:defRPr>
            </a:lvl1pPr>
          </a:lstStyle>
          <a:p>
            <a:r>
              <a:rPr lang="zh-CN" altLang="en-US" dirty="0"/>
              <a:t>单击此处编辑母版标题样式</a:t>
            </a:r>
            <a:endParaRPr lang="en-US"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570B4F4-F3A8-4EC3-AE7D-A06BE4A04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51E96F-B00D-44E2-9864-85BFED967A4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a:stretch>
            <a:fillRect/>
          </a:stretch>
        </p:blipFill>
        <p:spPr>
          <a:xfrm>
            <a:off x="9144" y="0"/>
            <a:ext cx="12173713"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pic>
        <p:nvPicPr>
          <p:cNvPr id="2097609" name="object 6"/>
          <p:cNvPicPr/>
          <p:nvPr userDrawn="1"/>
        </p:nvPicPr>
        <p:blipFill>
          <a:blip r:embed="rId2"/>
          <a:stretch>
            <a:fillRect/>
          </a:stretch>
        </p:blipFill>
        <p:spPr>
          <a:xfrm>
            <a:off x="10081612" y="260263"/>
            <a:ext cx="1415731" cy="4364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9" Type="http://schemas.openxmlformats.org/officeDocument/2006/relationships/theme" Target="../theme/theme2.xml"/><Relationship Id="rId18" Type="http://schemas.openxmlformats.org/officeDocument/2006/relationships/image" Target="../media/image10.png"/><Relationship Id="rId17" Type="http://schemas.openxmlformats.org/officeDocument/2006/relationships/image" Target="../media/image19.png"/><Relationship Id="rId16" Type="http://schemas.openxmlformats.org/officeDocument/2006/relationships/image" Target="../media/image18.jpeg"/><Relationship Id="rId15" Type="http://schemas.openxmlformats.org/officeDocument/2006/relationships/slideLayout" Target="../slideLayouts/slideLayout22.xml"/><Relationship Id="rId14" Type="http://schemas.openxmlformats.org/officeDocument/2006/relationships/slideLayout" Target="../slideLayouts/slideLayout21.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7" Type="http://schemas.openxmlformats.org/officeDocument/2006/relationships/theme" Target="../theme/theme4.xml"/><Relationship Id="rId16" Type="http://schemas.openxmlformats.org/officeDocument/2006/relationships/image" Target="../media/image17.png"/><Relationship Id="rId15" Type="http://schemas.openxmlformats.org/officeDocument/2006/relationships/image" Target="../media/image23.png"/><Relationship Id="rId14" Type="http://schemas.openxmlformats.org/officeDocument/2006/relationships/image" Target="../media/image22.jpeg"/><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7" Type="http://schemas.openxmlformats.org/officeDocument/2006/relationships/theme" Target="../theme/theme5.xml"/><Relationship Id="rId16" Type="http://schemas.openxmlformats.org/officeDocument/2006/relationships/image" Target="../media/image17.png"/><Relationship Id="rId15" Type="http://schemas.openxmlformats.org/officeDocument/2006/relationships/image" Target="../media/image23.png"/><Relationship Id="rId14" Type="http://schemas.openxmlformats.org/officeDocument/2006/relationships/image" Target="../media/image22.jpeg"/><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6"/>
          <a:stretch>
            <a:fillRect/>
          </a:stretch>
        </p:blipFill>
        <p:spPr>
          <a:xfrm>
            <a:off x="1" y="5080000"/>
            <a:ext cx="5723467" cy="1778000"/>
          </a:xfrm>
          <a:prstGeom prst="rect">
            <a:avLst/>
          </a:prstGeom>
        </p:spPr>
      </p:pic>
      <p:pic>
        <p:nvPicPr>
          <p:cNvPr id="2097160" name="bg object 17"/>
          <p:cNvPicPr/>
          <p:nvPr/>
        </p:nvPicPr>
        <p:blipFill>
          <a:blip r:embed="rId17"/>
          <a:stretch>
            <a:fillRect/>
          </a:stretch>
        </p:blipFill>
        <p:spPr>
          <a:xfrm>
            <a:off x="96597" y="5773479"/>
            <a:ext cx="1196119" cy="889140"/>
          </a:xfrm>
          <a:prstGeom prst="rect">
            <a:avLst/>
          </a:prstGeom>
        </p:spPr>
      </p:pic>
      <p:pic>
        <p:nvPicPr>
          <p:cNvPr id="2097161" name="bg object 18"/>
          <p:cNvPicPr/>
          <p:nvPr/>
        </p:nvPicPr>
        <p:blipFill>
          <a:blip r:embed="rId18"/>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 name="Rectangle 7"/>
          <p:cNvSpPr>
            <a:spLocks noChangeArrowheads="1"/>
          </p:cNvSpPr>
          <p:nvPr/>
        </p:nvSpPr>
        <p:spPr bwMode="auto">
          <a:xfrm>
            <a:off x="11621071" y="6590127"/>
            <a:ext cx="571467" cy="269271"/>
          </a:xfrm>
          <a:prstGeom prst="rect">
            <a:avLst/>
          </a:prstGeom>
          <a:noFill/>
          <a:ln>
            <a:noFill/>
          </a:ln>
        </p:spPr>
        <p:txBody>
          <a:bodyPr lIns="78041" tIns="39022" rIns="78041" bIns="39022"/>
          <a:lstStyle/>
          <a:p>
            <a:pPr algn="r">
              <a:defRPr/>
            </a:pPr>
            <a:fld id="{083AA7C1-1891-49BD-9179-A0E53E88FB77}" type="slidenum">
              <a:rPr lang="zh-CN" altLang="en-US" sz="12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fld>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hf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4" cstate="print"/>
          <a:stretch>
            <a:fillRect/>
          </a:stretch>
        </p:blipFill>
        <p:spPr>
          <a:xfrm>
            <a:off x="1" y="5080000"/>
            <a:ext cx="5723467" cy="1778000"/>
          </a:xfrm>
          <a:prstGeom prst="rect">
            <a:avLst/>
          </a:prstGeom>
        </p:spPr>
      </p:pic>
      <p:pic>
        <p:nvPicPr>
          <p:cNvPr id="2097160" name="bg object 17"/>
          <p:cNvPicPr/>
          <p:nvPr/>
        </p:nvPicPr>
        <p:blipFill>
          <a:blip r:embed="rId15" cstate="print"/>
          <a:stretch>
            <a:fillRect/>
          </a:stretch>
        </p:blipFill>
        <p:spPr>
          <a:xfrm>
            <a:off x="96597" y="5773479"/>
            <a:ext cx="1196119" cy="889140"/>
          </a:xfrm>
          <a:prstGeom prst="rect">
            <a:avLst/>
          </a:prstGeom>
        </p:spPr>
      </p:pic>
      <p:pic>
        <p:nvPicPr>
          <p:cNvPr id="2097161" name="bg object 18"/>
          <p:cNvPicPr/>
          <p:nvPr/>
        </p:nvPicPr>
        <p:blipFill>
          <a:blip r:embed="rId16"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4" cstate="print"/>
          <a:stretch>
            <a:fillRect/>
          </a:stretch>
        </p:blipFill>
        <p:spPr>
          <a:xfrm>
            <a:off x="1" y="5080000"/>
            <a:ext cx="5723467" cy="1778000"/>
          </a:xfrm>
          <a:prstGeom prst="rect">
            <a:avLst/>
          </a:prstGeom>
        </p:spPr>
      </p:pic>
      <p:pic>
        <p:nvPicPr>
          <p:cNvPr id="2097160" name="bg object 17"/>
          <p:cNvPicPr/>
          <p:nvPr/>
        </p:nvPicPr>
        <p:blipFill>
          <a:blip r:embed="rId15" cstate="print"/>
          <a:stretch>
            <a:fillRect/>
          </a:stretch>
        </p:blipFill>
        <p:spPr>
          <a:xfrm>
            <a:off x="96597" y="5773479"/>
            <a:ext cx="1196119" cy="889140"/>
          </a:xfrm>
          <a:prstGeom prst="rect">
            <a:avLst/>
          </a:prstGeom>
        </p:spPr>
      </p:pic>
      <p:pic>
        <p:nvPicPr>
          <p:cNvPr id="2097161" name="bg object 18"/>
          <p:cNvPicPr/>
          <p:nvPr/>
        </p:nvPicPr>
        <p:blipFill>
          <a:blip r:embed="rId16"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fld>
            <a:endParaRPr lang="en-US" altLang="zh-CN"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7.xml"/><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838200" y="2822409"/>
            <a:ext cx="10515600" cy="839786"/>
          </a:xfrm>
        </p:spPr>
        <p:txBody>
          <a:bodyPr>
            <a:normAutofit/>
          </a:bodyPr>
          <a:p>
            <a:r>
              <a:rPr lang="en-US" altLang="zh-CN" dirty="0">
                <a:solidFill>
                  <a:schemeClr val="tx1"/>
                </a:solidFill>
                <a:latin typeface="Arial Unicode MS" panose="020B0604020202020204" charset="-122"/>
                <a:ea typeface="Arial Unicode MS" panose="020B0604020202020204" charset="-122"/>
                <a:cs typeface="Arial Unicode MS" panose="020B0604020202020204" charset="-122"/>
                <a:sym typeface="+mn-ea"/>
              </a:rPr>
              <a:t>	Support of GEO satellite voice call </a:t>
            </a:r>
            <a:endParaRPr lang="en-US" altLang="zh-CN" dirty="0">
              <a:solidFill>
                <a:schemeClr val="tx1"/>
              </a:solidFill>
              <a:latin typeface="Arial Unicode MS" panose="020B0604020202020204" charset="-122"/>
              <a:ea typeface="Arial Unicode MS" panose="020B0604020202020204" charset="-122"/>
              <a:cs typeface="Arial Unicode MS" panose="020B0604020202020204" charset="-122"/>
              <a:sym typeface="+mn-ea"/>
            </a:endParaRPr>
          </a:p>
        </p:txBody>
      </p:sp>
      <p:sp>
        <p:nvSpPr>
          <p:cNvPr id="14" name="文本框 13"/>
          <p:cNvSpPr txBox="1"/>
          <p:nvPr/>
        </p:nvSpPr>
        <p:spPr>
          <a:xfrm>
            <a:off x="538480" y="280035"/>
            <a:ext cx="9599930" cy="1545590"/>
          </a:xfrm>
          <a:prstGeom prst="rect">
            <a:avLst/>
          </a:prstGeom>
          <a:noFill/>
        </p:spPr>
        <p:txBody>
          <a:bodyPr wrap="square" rtlCol="0">
            <a:spAutoFit/>
          </a:bodyPr>
          <a:p>
            <a:pPr fontAlgn="auto" hangingPunct="1">
              <a:spcAft>
                <a:spcPts val="900"/>
              </a:spcAft>
            </a:pPr>
            <a:r>
              <a:rPr lang="en-GB" altLang="zh-CN" sz="1800" b="1" dirty="0">
                <a:solidFill>
                  <a:schemeClr val="tx1"/>
                </a:solidFill>
                <a:effectLst/>
                <a:latin typeface="Arial" panose="020B0604020202020204" pitchFamily="34" charset="0"/>
                <a:ea typeface="Times New Roman" panose="02020603050405020304" pitchFamily="18" charset="0"/>
              </a:rPr>
              <a:t>3GPP TSG RAN Meeting #10</a:t>
            </a:r>
            <a:r>
              <a:rPr lang="en-US" altLang="en-GB" sz="1800" b="1" dirty="0">
                <a:solidFill>
                  <a:schemeClr val="tx1"/>
                </a:solidFill>
                <a:effectLst/>
                <a:latin typeface="Arial" panose="020B0604020202020204" pitchFamily="34" charset="0"/>
                <a:ea typeface="Times New Roman" panose="02020603050405020304" pitchFamily="18" charset="0"/>
              </a:rPr>
              <a:t>8</a:t>
            </a:r>
            <a:r>
              <a:rPr lang="en-GB" altLang="zh-CN" sz="1800" b="1" dirty="0">
                <a:solidFill>
                  <a:schemeClr val="tx1"/>
                </a:solidFill>
                <a:effectLst/>
                <a:latin typeface="Arial" panose="020B0604020202020204" pitchFamily="34" charset="0"/>
                <a:ea typeface="Times New Roman" panose="02020603050405020304" pitchFamily="18" charset="0"/>
              </a:rPr>
              <a:t>	</a:t>
            </a:r>
            <a:r>
              <a:rPr lang="en-GB" altLang="zh-CN" sz="1800" b="1" dirty="0">
                <a:solidFill>
                  <a:schemeClr val="tx1"/>
                </a:solidFill>
                <a:effectLst/>
                <a:latin typeface="Arial" panose="020B0604020202020204" pitchFamily="34" charset="0"/>
                <a:ea typeface="MS Mincho" panose="02020609040205080304" pitchFamily="49" charset="-128"/>
              </a:rPr>
              <a:t>					</a:t>
            </a:r>
            <a:r>
              <a:rPr lang="en-US" altLang="en-GB" sz="1800" b="1" dirty="0">
                <a:solidFill>
                  <a:schemeClr val="tx1"/>
                </a:solidFill>
                <a:effectLst/>
                <a:latin typeface="Arial" panose="020B0604020202020204" pitchFamily="34" charset="0"/>
                <a:ea typeface="MS Mincho" panose="02020609040205080304" pitchFamily="49" charset="-128"/>
              </a:rPr>
              <a:t>                      </a:t>
            </a:r>
            <a:r>
              <a:rPr b="1" dirty="0">
                <a:solidFill>
                  <a:schemeClr val="tx1"/>
                </a:solidFill>
                <a:effectLst/>
                <a:latin typeface="Arial" panose="020B0604020202020204" pitchFamily="34" charset="0"/>
                <a:ea typeface="Times New Roman" panose="02020603050405020304" pitchFamily="18" charset="0"/>
                <a:sym typeface="+mn-ea"/>
              </a:rPr>
              <a:t>RP-251384</a:t>
            </a:r>
            <a:endParaRPr b="1" dirty="0">
              <a:solidFill>
                <a:schemeClr val="tx1"/>
              </a:solidFill>
              <a:effectLst/>
              <a:latin typeface="Arial" panose="020B0604020202020204" pitchFamily="34" charset="0"/>
              <a:ea typeface="Times New Roman" panose="02020603050405020304" pitchFamily="18" charset="0"/>
              <a:sym typeface="+mn-ea"/>
            </a:endParaRPr>
          </a:p>
          <a:p>
            <a:pPr hangingPunct="0">
              <a:spcAft>
                <a:spcPts val="900"/>
              </a:spcAft>
            </a:pPr>
            <a:r>
              <a:rPr sz="1800" b="1" dirty="0">
                <a:solidFill>
                  <a:schemeClr val="tx1"/>
                </a:solidFill>
                <a:effectLst/>
                <a:latin typeface="Arial" panose="020B0604020202020204" pitchFamily="34" charset="0"/>
                <a:ea typeface="Times New Roman" panose="02020603050405020304" pitchFamily="18" charset="0"/>
              </a:rPr>
              <a:t>Prague, Czech Republic, June 9-13, 2025</a:t>
            </a:r>
            <a:endParaRPr sz="1800" b="1" dirty="0">
              <a:solidFill>
                <a:schemeClr val="tx1"/>
              </a:solidFill>
              <a:effectLst/>
              <a:latin typeface="Arial" panose="020B0604020202020204" pitchFamily="34" charset="0"/>
              <a:ea typeface="Times New Roman" panose="02020603050405020304" pitchFamily="18" charset="0"/>
            </a:endParaRPr>
          </a:p>
          <a:p>
            <a:pPr hangingPunct="0">
              <a:spcAft>
                <a:spcPts val="900"/>
              </a:spcAft>
            </a:pPr>
            <a:r>
              <a:rPr lang="en-US" altLang="zh-CN" b="1" dirty="0">
                <a:solidFill>
                  <a:schemeClr val="tx1"/>
                </a:solidFill>
                <a:latin typeface="Arial" panose="020B0604020202020204" pitchFamily="34" charset="0"/>
              </a:rPr>
              <a:t>Agenda: 15.2.2</a:t>
            </a:r>
            <a:endParaRPr lang="en-US" altLang="zh-CN" b="1" dirty="0">
              <a:solidFill>
                <a:schemeClr val="tx1"/>
              </a:solidFill>
              <a:latin typeface="Arial" panose="020B0604020202020204" pitchFamily="34" charset="0"/>
            </a:endParaRPr>
          </a:p>
          <a:p>
            <a:pPr>
              <a:spcAft>
                <a:spcPts val="900"/>
              </a:spcAft>
            </a:pPr>
            <a:r>
              <a:rPr lang="en-US" altLang="zh-CN" b="1" dirty="0">
                <a:solidFill>
                  <a:schemeClr val="tx1"/>
                </a:solidFill>
                <a:latin typeface="Arial" panose="020B0604020202020204" pitchFamily="34" charset="0"/>
              </a:rPr>
              <a:t>Source: CMCC</a:t>
            </a:r>
            <a:endParaRPr lang="en-US" altLang="zh-CN" b="1" dirty="0">
              <a:solidFill>
                <a:schemeClr val="tx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chemeClr val="tx1"/>
                </a:solidFill>
                <a:latin typeface="Arial" panose="020B0604020202020204" pitchFamily="34" charset="0"/>
                <a:cs typeface="Arial" panose="020B0604020202020204" pitchFamily="34" charset="0"/>
                <a:sym typeface="+mn-ea"/>
              </a:rPr>
              <a:t>Voice over IoT-NTN</a:t>
            </a:r>
            <a:endParaRPr lang="en-US" altLang="zh-CN" dirty="0">
              <a:solidFill>
                <a:schemeClr val="tx1"/>
              </a:solidFill>
              <a:latin typeface="Arial" panose="020B0604020202020204" pitchFamily="34" charset="0"/>
              <a:cs typeface="Arial" panose="020B0604020202020204" pitchFamily="34" charset="0"/>
              <a:sym typeface="+mn-ea"/>
            </a:endParaRPr>
          </a:p>
        </p:txBody>
      </p:sp>
      <p:sp>
        <p:nvSpPr>
          <p:cNvPr id="1049027" name="矩形 4"/>
          <p:cNvSpPr/>
          <p:nvPr/>
        </p:nvSpPr>
        <p:spPr>
          <a:xfrm>
            <a:off x="174625" y="1002030"/>
            <a:ext cx="2019300" cy="3346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Arial" panose="020B0604020202020204" pitchFamily="34" charset="0"/>
                <a:ea typeface="微软雅黑" panose="020B0503020204020204" pitchFamily="34" charset="-122"/>
                <a:cs typeface="Arial" panose="020B0604020202020204" pitchFamily="34" charset="0"/>
              </a:rPr>
              <a:t> Background</a:t>
            </a:r>
            <a:endParaRPr lang="en-US" altLang="zh-CN" b="1">
              <a:latin typeface="Arial" panose="020B0604020202020204" pitchFamily="34" charset="0"/>
              <a:ea typeface="微软雅黑" panose="020B0503020204020204" pitchFamily="34" charset="-122"/>
              <a:cs typeface="Arial" panose="020B0604020202020204" pitchFamily="34" charset="0"/>
            </a:endParaRPr>
          </a:p>
        </p:txBody>
      </p:sp>
      <p:sp>
        <p:nvSpPr>
          <p:cNvPr id="4" name="矩形 86"/>
          <p:cNvSpPr/>
          <p:nvPr/>
        </p:nvSpPr>
        <p:spPr>
          <a:xfrm>
            <a:off x="174625" y="1339215"/>
            <a:ext cx="11577955" cy="5519420"/>
          </a:xfrm>
          <a:prstGeom prst="rect">
            <a:avLst/>
          </a:prstGeom>
          <a:no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210820" y="1398905"/>
            <a:ext cx="11295380" cy="4385945"/>
          </a:xfrm>
          <a:prstGeom prst="rect">
            <a:avLst/>
          </a:prstGeom>
          <a:noFill/>
        </p:spPr>
        <p:txBody>
          <a:bodyPr wrap="square" rtlCol="0" anchor="t">
            <a:noAutofit/>
          </a:bodyPr>
          <a:lstStyle/>
          <a:p>
            <a:pPr marL="342900" lvl="0" indent="-342900" algn="l" fontAlgn="auto">
              <a:lnSpc>
                <a:spcPts val="2500"/>
              </a:lnSpc>
              <a:buClrTx/>
              <a:buSzTx/>
              <a:buFont typeface="Arial" panose="020B0604020202020204" pitchFamily="34" charset="0"/>
              <a:buChar char="•"/>
            </a:pP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GEO provides a unique advantage in terms of global coverage:</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800100" lvl="1" indent="-342900" algn="l" fontAlgn="auto">
              <a:lnSpc>
                <a:spcPts val="2500"/>
              </a:lnSpc>
              <a:buClrTx/>
              <a:buSzTx/>
              <a:buFont typeface="Arial" panose="020B0604020202020204" pitchFamily="34" charset="0"/>
              <a:buChar char="•"/>
            </a:pP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In some cases (e.g. without TN coverage or the conventional TN communication infrastructure is destroyed), </a:t>
            </a: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it is urgent to establish real-time interaction in a short time period</a:t>
            </a:r>
            <a:endPar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800100" lvl="1" indent="-342900" algn="l" fontAlgn="auto">
              <a:lnSpc>
                <a:spcPts val="2500"/>
              </a:lnSpc>
              <a:buClrTx/>
              <a:buSzTx/>
              <a:buFont typeface="Arial" panose="020B0604020202020204" pitchFamily="34" charset="0"/>
              <a:buChar char="•"/>
            </a:pP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Therefore to support real-time voice communication over NTN is essential.</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a:lnSpc>
                <a:spcPts val="2500"/>
              </a:lnSpc>
              <a:buClrTx/>
              <a:buSzTx/>
              <a:buFont typeface="Arial" panose="020B0604020202020204" pitchFamily="34" charset="0"/>
              <a:buChar char="•"/>
            </a:pPr>
            <a:r>
              <a:rPr lang="en-US" altLang="zh-CN" sz="1600" kern="0" dirty="0">
                <a:latin typeface="Arial" panose="020B0604020202020204" pitchFamily="34" charset="0"/>
                <a:ea typeface="微软雅黑" panose="020B0503020204020204" pitchFamily="34" charset="-122"/>
                <a:cs typeface="Arial" panose="020B0604020202020204" pitchFamily="34" charset="0"/>
                <a:sym typeface="+mn-ea"/>
              </a:rPr>
              <a:t>In SA, GEO voice is agreed as WT#1 in SP-250400, where “</a:t>
            </a:r>
            <a:r>
              <a:rPr lang="en-US" altLang="zh-CN" sz="1600" i="1" kern="0" dirty="0">
                <a:latin typeface="Arial" panose="020B0604020202020204" pitchFamily="34" charset="0"/>
                <a:ea typeface="微软雅黑" panose="020B0503020204020204" pitchFamily="34" charset="-122"/>
                <a:cs typeface="Arial" panose="020B0604020202020204" pitchFamily="34" charset="0"/>
                <a:sym typeface="+mn-ea"/>
              </a:rPr>
              <a:t>both CP and UP based NB IoT NTN solutions will be studied, checkpoint will be set before the normative work to align with RAN scope</a:t>
            </a:r>
            <a:r>
              <a:rPr lang="en-US" altLang="zh-CN" sz="1600" kern="0" dirty="0">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600" kern="0" dirty="0">
              <a:latin typeface="Arial" panose="020B0604020202020204" pitchFamily="34" charset="0"/>
              <a:ea typeface="微软雅黑" panose="020B0503020204020204" pitchFamily="34" charset="-122"/>
              <a:cs typeface="Arial" panose="020B0604020202020204" pitchFamily="34" charset="0"/>
            </a:endParaRPr>
          </a:p>
          <a:p>
            <a:pPr marL="800100" lvl="1" indent="-342900" algn="l">
              <a:lnSpc>
                <a:spcPts val="2500"/>
              </a:lnSpc>
              <a:buClrTx/>
              <a:buSzTx/>
              <a:buFont typeface="Arial" panose="020B0604020202020204" pitchFamily="34" charset="0"/>
              <a:buChar char="•"/>
            </a:pPr>
            <a:r>
              <a:rPr lang="en-US" altLang="zh-CN" sz="1600" kern="0" dirty="0">
                <a:latin typeface="Arial" panose="020B0604020202020204" pitchFamily="34" charset="0"/>
                <a:ea typeface="微软雅黑" panose="020B0503020204020204" pitchFamily="34" charset="-122"/>
                <a:cs typeface="Arial" panose="020B0604020202020204" pitchFamily="34" charset="0"/>
                <a:sym typeface="+mn-ea"/>
              </a:rPr>
              <a:t>SA2 is expected to reach a conclusion on this matter by SA2#172 in November 2025.</a:t>
            </a:r>
            <a:r>
              <a:rPr lang="en-US" altLang="zh-CN" sz="1600" b="1" kern="0" dirty="0">
                <a:latin typeface="Arial" panose="020B0604020202020204" pitchFamily="34" charset="0"/>
                <a:ea typeface="微软雅黑" panose="020B0503020204020204" pitchFamily="34" charset="-122"/>
                <a:cs typeface="Arial" panose="020B0604020202020204" pitchFamily="34" charset="0"/>
                <a:sym typeface="+mn-ea"/>
              </a:rPr>
              <a:t>SA2 </a:t>
            </a:r>
            <a:r>
              <a:rPr lang="en-US" altLang="zh-CN" sz="1600" kern="0" dirty="0">
                <a:latin typeface="Arial" panose="020B0604020202020204" pitchFamily="34" charset="0"/>
                <a:ea typeface="微软雅黑" panose="020B0503020204020204" pitchFamily="34" charset="-122"/>
                <a:cs typeface="Arial" panose="020B0604020202020204" pitchFamily="34" charset="0"/>
                <a:sym typeface="+mn-ea"/>
              </a:rPr>
              <a:t>has also output the TR 23.700-19 including IMS voice call over NB-IoT NTN via GEO satellite connecting to EPC, and in SA2 #169 meeting, they discussed and approved some solutions. </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800100" lvl="1" indent="-342900" algn="l" fontAlgn="auto">
              <a:lnSpc>
                <a:spcPts val="2500"/>
              </a:lnSpc>
              <a:buClrTx/>
              <a:buSzTx/>
              <a:buFont typeface="Arial" panose="020B0604020202020204" pitchFamily="34" charset="0"/>
              <a:buChar char="•"/>
            </a:pP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SA1 </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has defined service requirements (TR 22.887) for IMS voice call using GEO satellite as following:</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lvl="0" indent="0" algn="l" fontAlgn="auto">
              <a:lnSpc>
                <a:spcPts val="2500"/>
              </a:lnSpc>
              <a:buClrTx/>
              <a:buSzTx/>
              <a:buFont typeface="Arial" panose="020B0604020202020204" pitchFamily="34" charset="0"/>
              <a:buNone/>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lvl="0" indent="0" algn="l" fontAlgn="auto">
              <a:lnSpc>
                <a:spcPts val="2500"/>
              </a:lnSpc>
              <a:buClrTx/>
              <a:buSzTx/>
              <a:buFont typeface="Arial" panose="020B0604020202020204" pitchFamily="34" charset="0"/>
              <a:buNone/>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lvl="0" indent="0" algn="l" fontAlgn="auto">
              <a:lnSpc>
                <a:spcPts val="2500"/>
              </a:lnSpc>
              <a:buClrTx/>
              <a:buSzTx/>
              <a:buFont typeface="Arial" panose="020B0604020202020204" pitchFamily="34" charset="0"/>
              <a:buNone/>
            </a:pPr>
            <a:endParaRPr lang="en-US" altLang="zh-CN" sz="1600" b="1" kern="0" dirty="0">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r>
              <a:rPr lang="en-US" altLang="zh-CN" sz="1600" kern="0" dirty="0">
                <a:latin typeface="Arial" panose="020B0604020202020204" pitchFamily="34" charset="0"/>
                <a:ea typeface="微软雅黑" panose="020B0503020204020204" pitchFamily="34" charset="-122"/>
                <a:cs typeface="Arial" panose="020B0604020202020204" pitchFamily="34" charset="0"/>
                <a:sym typeface="+mn-ea"/>
              </a:rPr>
              <a:t>In RAN#107, IMS voice over GEO in IoT-NTN was captured as potential R20 topic in chair summary in RP-250812. </a:t>
            </a:r>
            <a:r>
              <a:rPr lang="en-US" altLang="zh-CN" sz="1600" b="1" i="1" kern="0" dirty="0">
                <a:latin typeface="Arial" panose="020B0604020202020204" pitchFamily="34" charset="0"/>
                <a:ea typeface="微软雅黑" panose="020B0503020204020204" pitchFamily="34" charset="-122"/>
                <a:cs typeface="Arial" panose="020B0604020202020204" pitchFamily="34" charset="0"/>
                <a:sym typeface="+mn-ea"/>
              </a:rPr>
              <a:t>study phase and check point are needed to down-select between CP or UP. </a:t>
            </a:r>
            <a:endParaRPr lang="en-US" altLang="zh-CN" sz="1600" kern="0" dirty="0">
              <a:latin typeface="Arial" panose="020B0604020202020204" pitchFamily="34" charset="0"/>
              <a:ea typeface="微软雅黑" panose="020B0503020204020204" pitchFamily="34" charset="-122"/>
              <a:cs typeface="Arial" panose="020B0604020202020204" pitchFamily="34" charset="0"/>
            </a:endParaRPr>
          </a:p>
          <a:p>
            <a:pPr marL="342900" lvl="0" indent="-342900" algn="l" fontAlgn="auto">
              <a:lnSpc>
                <a:spcPts val="2500"/>
              </a:lnSpc>
              <a:buClrTx/>
              <a:buSzTx/>
              <a:buFont typeface="Arial" panose="020B0604020202020204" pitchFamily="34" charset="0"/>
              <a:buChar char="•"/>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p:txBody>
      </p:sp>
      <p:graphicFrame>
        <p:nvGraphicFramePr>
          <p:cNvPr id="9" name="表格 8"/>
          <p:cNvGraphicFramePr/>
          <p:nvPr>
            <p:custDataLst>
              <p:tags r:id="rId1"/>
            </p:custDataLst>
          </p:nvPr>
        </p:nvGraphicFramePr>
        <p:xfrm>
          <a:off x="2294255" y="4692650"/>
          <a:ext cx="6047740" cy="1432560"/>
        </p:xfrm>
        <a:graphic>
          <a:graphicData uri="http://schemas.openxmlformats.org/drawingml/2006/table">
            <a:tbl>
              <a:tblPr firstRow="1" bandRow="1">
                <a:tableStyleId>{5C22544A-7EE6-4342-B048-85BDC9FD1C3A}</a:tableStyleId>
              </a:tblPr>
              <a:tblGrid>
                <a:gridCol w="967105"/>
                <a:gridCol w="828040"/>
                <a:gridCol w="1097280"/>
                <a:gridCol w="976630"/>
                <a:gridCol w="2178685"/>
              </a:tblGrid>
              <a:tr h="396240">
                <a:tc>
                  <a:txBody>
                    <a:bodyPr/>
                    <a:p>
                      <a:pPr algn="ctr">
                        <a:buNone/>
                      </a:pPr>
                      <a:r>
                        <a:rPr lang="zh-CN" altLang="en-US" sz="1000">
                          <a:latin typeface="Arial" panose="020B0604020202020204" pitchFamily="34" charset="0"/>
                          <a:cs typeface="Arial" panose="020B0604020202020204" pitchFamily="34" charset="0"/>
                        </a:rPr>
                        <a:t>Scenario</a:t>
                      </a:r>
                      <a:endParaRPr lang="zh-CN" altLang="en-US" sz="1000">
                        <a:latin typeface="Arial" panose="020B0604020202020204" pitchFamily="34" charset="0"/>
                        <a:cs typeface="Arial" panose="020B0604020202020204" pitchFamily="34" charset="0"/>
                      </a:endParaRPr>
                    </a:p>
                  </a:txBody>
                  <a:tcPr anchor="ctr" anchorCtr="0"/>
                </a:tc>
                <a:tc>
                  <a:txBody>
                    <a:bodyPr/>
                    <a:p>
                      <a:pPr algn="ctr">
                        <a:buNone/>
                      </a:pPr>
                      <a:r>
                        <a:rPr lang="zh-CN" altLang="en-US" sz="1000">
                          <a:latin typeface="Arial" panose="020B0604020202020204" pitchFamily="34" charset="0"/>
                          <a:cs typeface="Arial" panose="020B0604020202020204" pitchFamily="34" charset="0"/>
                        </a:rPr>
                        <a:t>UE type</a:t>
                      </a:r>
                      <a:endParaRPr lang="zh-CN" altLang="en-US" sz="1000">
                        <a:latin typeface="Arial" panose="020B0604020202020204" pitchFamily="34" charset="0"/>
                        <a:cs typeface="Arial" panose="020B0604020202020204" pitchFamily="34" charset="0"/>
                      </a:endParaRPr>
                    </a:p>
                  </a:txBody>
                  <a:tcPr anchor="ctr" anchorCtr="0"/>
                </a:tc>
                <a:tc gridSpan="2">
                  <a:txBody>
                    <a:bodyPr/>
                    <a:p>
                      <a:pPr algn="ctr">
                        <a:buNone/>
                      </a:pPr>
                      <a:r>
                        <a:rPr lang="zh-CN" altLang="en-US" sz="1000">
                          <a:latin typeface="Arial" panose="020B0604020202020204" pitchFamily="34" charset="0"/>
                          <a:cs typeface="Arial" panose="020B0604020202020204" pitchFamily="34" charset="0"/>
                        </a:rPr>
                        <a:t>Transmission data rate</a:t>
                      </a:r>
                      <a:endParaRPr lang="zh-CN" altLang="en-US" sz="1000">
                        <a:latin typeface="Arial" panose="020B0604020202020204" pitchFamily="34" charset="0"/>
                        <a:cs typeface="Arial" panose="020B0604020202020204" pitchFamily="34" charset="0"/>
                      </a:endParaRPr>
                    </a:p>
                  </a:txBody>
                  <a:tcPr anchor="ctr" anchorCtr="0"/>
                </a:tc>
                <a:tc hMerge="1">
                  <a:tcPr/>
                </a:tc>
                <a:tc>
                  <a:txBody>
                    <a:bodyPr/>
                    <a:p>
                      <a:pPr algn="ctr">
                        <a:buNone/>
                      </a:pPr>
                      <a:r>
                        <a:rPr lang="zh-CN" altLang="en-US" sz="1000">
                          <a:latin typeface="Arial" panose="020B0604020202020204" pitchFamily="34" charset="0"/>
                          <a:cs typeface="Arial" panose="020B0604020202020204" pitchFamily="34" charset="0"/>
                        </a:rPr>
                        <a:t>Call setup time</a:t>
                      </a:r>
                      <a:endParaRPr lang="zh-CN" altLang="en-US" sz="1000">
                        <a:latin typeface="Arial" panose="020B0604020202020204" pitchFamily="34" charset="0"/>
                        <a:cs typeface="Arial" panose="020B0604020202020204" pitchFamily="34" charset="0"/>
                      </a:endParaRPr>
                    </a:p>
                    <a:p>
                      <a:pPr algn="ctr">
                        <a:buNone/>
                      </a:pPr>
                      <a:r>
                        <a:rPr lang="zh-CN" altLang="en-US" sz="1000">
                          <a:latin typeface="Arial" panose="020B0604020202020204" pitchFamily="34" charset="0"/>
                          <a:cs typeface="Arial" panose="020B0604020202020204" pitchFamily="34" charset="0"/>
                        </a:rPr>
                        <a:t>NOTE 1</a:t>
                      </a:r>
                      <a:endParaRPr lang="zh-CN" altLang="en-US" sz="1000">
                        <a:latin typeface="Arial" panose="020B0604020202020204" pitchFamily="34" charset="0"/>
                        <a:cs typeface="Arial" panose="020B0604020202020204" pitchFamily="34" charset="0"/>
                      </a:endParaRPr>
                    </a:p>
                  </a:txBody>
                  <a:tcPr anchor="ctr" anchorCtr="0"/>
                </a:tc>
              </a:tr>
              <a:tr h="243840">
                <a:tc rowSpan="2">
                  <a:txBody>
                    <a:bodyPr/>
                    <a:p>
                      <a:pPr algn="ctr">
                        <a:buNone/>
                      </a:pPr>
                      <a:r>
                        <a:rPr lang="zh-CN" altLang="en-US" sz="1000">
                          <a:latin typeface="Arial" panose="020B0604020202020204" pitchFamily="34" charset="0"/>
                          <a:cs typeface="Arial" panose="020B0604020202020204" pitchFamily="34" charset="0"/>
                        </a:rPr>
                        <a:t>IMS voice call using GEO</a:t>
                      </a:r>
                      <a:endParaRPr lang="zh-CN" altLang="en-US" sz="1000">
                        <a:latin typeface="Arial" panose="020B0604020202020204" pitchFamily="34" charset="0"/>
                        <a:cs typeface="Arial" panose="020B0604020202020204" pitchFamily="34" charset="0"/>
                      </a:endParaRPr>
                    </a:p>
                  </a:txBody>
                  <a:tcPr anchor="ctr" anchorCtr="0"/>
                </a:tc>
                <a:tc rowSpan="2">
                  <a:txBody>
                    <a:bodyPr/>
                    <a:p>
                      <a:pPr algn="ctr">
                        <a:buNone/>
                      </a:pPr>
                      <a:r>
                        <a:rPr lang="zh-CN" altLang="en-US" sz="1000">
                          <a:latin typeface="Arial" panose="020B0604020202020204" pitchFamily="34" charset="0"/>
                          <a:cs typeface="Arial" panose="020B0604020202020204" pitchFamily="34" charset="0"/>
                        </a:rPr>
                        <a:t>Handheld</a:t>
                      </a:r>
                      <a:endParaRPr lang="zh-CN" altLang="en-US" sz="1000">
                        <a:latin typeface="Arial" panose="020B0604020202020204" pitchFamily="34" charset="0"/>
                        <a:cs typeface="Arial" panose="020B0604020202020204" pitchFamily="34" charset="0"/>
                      </a:endParaRPr>
                    </a:p>
                  </a:txBody>
                  <a:tcPr anchor="ctr" anchorCtr="0"/>
                </a:tc>
                <a:tc>
                  <a:txBody>
                    <a:bodyPr/>
                    <a:p>
                      <a:pPr indent="0" algn="ctr">
                        <a:buNone/>
                      </a:pPr>
                      <a:r>
                        <a:rPr lang="en-US" sz="1000" b="0">
                          <a:latin typeface="Arial" panose="020B0604020202020204" pitchFamily="34" charset="0"/>
                          <a:cs typeface="Arial" panose="020B0604020202020204" pitchFamily="34" charset="0"/>
                        </a:rPr>
                        <a:t>UL</a:t>
                      </a:r>
                      <a:endParaRPr lang="en-US" altLang="en-US" sz="10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tc>
                <a:tc>
                  <a:txBody>
                    <a:bodyPr/>
                    <a:p>
                      <a:pPr algn="ctr">
                        <a:buNone/>
                      </a:pPr>
                      <a:r>
                        <a:rPr lang="zh-CN" altLang="en-US" sz="1000">
                          <a:latin typeface="Arial" panose="020B0604020202020204" pitchFamily="34" charset="0"/>
                          <a:cs typeface="Arial" panose="020B0604020202020204" pitchFamily="34" charset="0"/>
                        </a:rPr>
                        <a:t>DL</a:t>
                      </a:r>
                      <a:endParaRPr lang="zh-CN" altLang="en-US" sz="1000">
                        <a:latin typeface="Arial" panose="020B0604020202020204" pitchFamily="34" charset="0"/>
                        <a:cs typeface="Arial" panose="020B0604020202020204" pitchFamily="34" charset="0"/>
                      </a:endParaRPr>
                    </a:p>
                  </a:txBody>
                  <a:tcPr anchor="ctr" anchorCtr="0"/>
                </a:tc>
                <a:tc rowSpan="2">
                  <a:txBody>
                    <a:bodyPr/>
                    <a:p>
                      <a:pPr algn="ctr">
                        <a:buNone/>
                      </a:pPr>
                      <a:r>
                        <a:rPr lang="zh-CN" altLang="en-US" sz="1000">
                          <a:latin typeface="Arial" panose="020B0604020202020204" pitchFamily="34" charset="0"/>
                          <a:cs typeface="Arial" panose="020B0604020202020204" pitchFamily="34" charset="0"/>
                          <a:sym typeface="+mn-ea"/>
                        </a:rPr>
                        <a:t>[4-30] s</a:t>
                      </a:r>
                      <a:endParaRPr lang="zh-CN" altLang="en-US" sz="1000">
                        <a:latin typeface="Arial" panose="020B0604020202020204" pitchFamily="34" charset="0"/>
                        <a:cs typeface="Arial" panose="020B0604020202020204" pitchFamily="34" charset="0"/>
                        <a:sym typeface="+mn-ea"/>
                      </a:endParaRPr>
                    </a:p>
                    <a:p>
                      <a:pPr algn="ctr">
                        <a:buNone/>
                      </a:pPr>
                      <a:r>
                        <a:rPr lang="zh-CN" altLang="en-US" sz="1000">
                          <a:latin typeface="Arial" panose="020B0604020202020204" pitchFamily="34" charset="0"/>
                          <a:cs typeface="Arial" panose="020B0604020202020204" pitchFamily="34" charset="0"/>
                          <a:sym typeface="+mn-ea"/>
                        </a:rPr>
                        <a:t>NOTE 2</a:t>
                      </a:r>
                      <a:endParaRPr lang="zh-CN" altLang="en-US" sz="1000">
                        <a:latin typeface="Arial" panose="020B0604020202020204" pitchFamily="34" charset="0"/>
                        <a:cs typeface="Arial" panose="020B0604020202020204" pitchFamily="34" charset="0"/>
                        <a:sym typeface="+mn-ea"/>
                      </a:endParaRPr>
                    </a:p>
                  </a:txBody>
                  <a:tcPr anchor="ctr" anchorCtr="0"/>
                </a:tc>
              </a:tr>
              <a:tr h="166370">
                <a:tc vMerge="1">
                  <a:tcPr/>
                </a:tc>
                <a:tc vMerge="1">
                  <a:tcPr/>
                </a:tc>
                <a:tc>
                  <a:txBody>
                    <a:bodyPr/>
                    <a:p>
                      <a:pPr algn="ctr">
                        <a:buNone/>
                      </a:pPr>
                      <a:r>
                        <a:rPr lang="zh-CN" altLang="en-US" sz="1000">
                          <a:latin typeface="Arial" panose="020B0604020202020204" pitchFamily="34" charset="0"/>
                          <a:cs typeface="Arial" panose="020B0604020202020204" pitchFamily="34" charset="0"/>
                        </a:rPr>
                        <a:t>[1-3] kbit/s</a:t>
                      </a:r>
                      <a:endParaRPr lang="zh-CN" altLang="en-US" sz="1000">
                        <a:latin typeface="Arial" panose="020B0604020202020204" pitchFamily="34" charset="0"/>
                        <a:cs typeface="Arial" panose="020B0604020202020204" pitchFamily="34" charset="0"/>
                      </a:endParaRPr>
                    </a:p>
                  </a:txBody>
                  <a:tcPr anchor="ctr" anchorCtr="0"/>
                </a:tc>
                <a:tc>
                  <a:txBody>
                    <a:bodyPr/>
                    <a:p>
                      <a:pPr algn="ctr">
                        <a:buNone/>
                      </a:pPr>
                      <a:r>
                        <a:rPr lang="zh-CN" altLang="en-US" sz="1000">
                          <a:latin typeface="Arial" panose="020B0604020202020204" pitchFamily="34" charset="0"/>
                          <a:cs typeface="Arial" panose="020B0604020202020204" pitchFamily="34" charset="0"/>
                        </a:rPr>
                        <a:t>[1-3] kbit/s</a:t>
                      </a:r>
                      <a:endParaRPr lang="zh-CN" altLang="en-US" sz="1000">
                        <a:latin typeface="Arial" panose="020B0604020202020204" pitchFamily="34" charset="0"/>
                        <a:cs typeface="Arial" panose="020B0604020202020204" pitchFamily="34" charset="0"/>
                      </a:endParaRPr>
                    </a:p>
                  </a:txBody>
                  <a:tcPr anchor="ctr" anchorCtr="0"/>
                </a:tc>
                <a:tc vMerge="1">
                  <a:tcPr/>
                </a:tc>
              </a:tr>
              <a:tr h="396240">
                <a:tc gridSpan="5">
                  <a:txBody>
                    <a:bodyPr/>
                    <a:p>
                      <a:pPr>
                        <a:buNone/>
                      </a:pPr>
                      <a:r>
                        <a:rPr lang="zh-CN" altLang="en-US" sz="1000">
                          <a:latin typeface="Arial" panose="020B0604020202020204" pitchFamily="34" charset="0"/>
                          <a:cs typeface="Arial" panose="020B0604020202020204" pitchFamily="34" charset="0"/>
                        </a:rPr>
                        <a:t>NOTE 1: call set up time refers to [4];</a:t>
                      </a:r>
                      <a:endParaRPr lang="zh-CN" altLang="en-US" sz="1000">
                        <a:latin typeface="Arial" panose="020B0604020202020204" pitchFamily="34" charset="0"/>
                        <a:cs typeface="Arial" panose="020B0604020202020204" pitchFamily="34" charset="0"/>
                      </a:endParaRPr>
                    </a:p>
                    <a:p>
                      <a:pPr>
                        <a:buNone/>
                      </a:pPr>
                      <a:r>
                        <a:rPr lang="zh-CN" altLang="en-US" sz="1000">
                          <a:latin typeface="Arial" panose="020B0604020202020204" pitchFamily="34" charset="0"/>
                          <a:cs typeface="Arial" panose="020B0604020202020204" pitchFamily="34" charset="0"/>
                        </a:rPr>
                        <a:t>NOTE 2: the lower bound of 4s originated from the experience in terrestrial VoNR/VoLTE, while the upper bound of the 30s is derived based on the user</a:t>
                      </a:r>
                      <a:r>
                        <a:rPr lang="en-US" altLang="zh-CN" sz="1000">
                          <a:latin typeface="Arial" panose="020B0604020202020204" pitchFamily="34" charset="0"/>
                          <a:cs typeface="Arial" panose="020B0604020202020204" pitchFamily="34" charset="0"/>
                        </a:rPr>
                        <a:t>’</a:t>
                      </a:r>
                      <a:r>
                        <a:rPr lang="zh-CN" altLang="en-US" sz="1000">
                          <a:latin typeface="Arial" panose="020B0604020202020204" pitchFamily="34" charset="0"/>
                          <a:cs typeface="Arial" panose="020B0604020202020204" pitchFamily="34" charset="0"/>
                        </a:rPr>
                        <a:t>s patience suggestions (30s) in [13];</a:t>
                      </a:r>
                      <a:endParaRPr lang="zh-CN" altLang="en-US" sz="1000">
                        <a:latin typeface="Arial" panose="020B0604020202020204" pitchFamily="34" charset="0"/>
                        <a:cs typeface="Arial" panose="020B0604020202020204" pitchFamily="34" charset="0"/>
                      </a:endParaRPr>
                    </a:p>
                  </a:txBody>
                  <a:tcPr anchor="ctr" anchorCtr="0"/>
                </a:tc>
                <a:tc hMerge="1">
                  <a:tcPr/>
                </a:tc>
                <a:tc hMerge="1">
                  <a:tcPr/>
                </a:tc>
                <a:tc hMerge="1">
                  <a:tcPr/>
                </a:tc>
                <a:tc hMerge="1">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chemeClr val="tx1"/>
                </a:solidFill>
                <a:latin typeface="Arial" panose="020B0604020202020204" pitchFamily="34" charset="0"/>
                <a:cs typeface="Arial" panose="020B0604020202020204" pitchFamily="34" charset="0"/>
                <a:sym typeface="+mn-ea"/>
              </a:rPr>
              <a:t>Voice over IoT-NTN</a:t>
            </a:r>
            <a:endParaRPr lang="en-US" altLang="zh-CN" dirty="0">
              <a:solidFill>
                <a:schemeClr val="tx1"/>
              </a:solidFill>
              <a:latin typeface="Arial" panose="020B0604020202020204" pitchFamily="34" charset="0"/>
              <a:cs typeface="Arial" panose="020B0604020202020204" pitchFamily="34" charset="0"/>
              <a:sym typeface="+mn-ea"/>
            </a:endParaRPr>
          </a:p>
        </p:txBody>
      </p:sp>
      <p:sp>
        <p:nvSpPr>
          <p:cNvPr id="1049027" name="矩形 4"/>
          <p:cNvSpPr/>
          <p:nvPr/>
        </p:nvSpPr>
        <p:spPr>
          <a:xfrm>
            <a:off x="174625" y="1002030"/>
            <a:ext cx="1894205" cy="3346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Arial" panose="020B0604020202020204" pitchFamily="34" charset="0"/>
                <a:ea typeface="微软雅黑" panose="020B0503020204020204" pitchFamily="34" charset="-122"/>
                <a:cs typeface="Arial" panose="020B0604020202020204" pitchFamily="34" charset="0"/>
              </a:rPr>
              <a:t>Motivation</a:t>
            </a:r>
            <a:endParaRPr lang="en-US" altLang="zh-CN" b="1">
              <a:latin typeface="Arial" panose="020B0604020202020204" pitchFamily="34" charset="0"/>
              <a:ea typeface="微软雅黑" panose="020B0503020204020204" pitchFamily="34" charset="-122"/>
              <a:cs typeface="Arial" panose="020B0604020202020204" pitchFamily="34" charset="0"/>
            </a:endParaRPr>
          </a:p>
        </p:txBody>
      </p:sp>
      <p:sp>
        <p:nvSpPr>
          <p:cNvPr id="4" name="矩形 86"/>
          <p:cNvSpPr/>
          <p:nvPr/>
        </p:nvSpPr>
        <p:spPr>
          <a:xfrm>
            <a:off x="174625" y="1339215"/>
            <a:ext cx="11577955" cy="4869180"/>
          </a:xfrm>
          <a:prstGeom prst="rect">
            <a:avLst/>
          </a:prstGeom>
          <a:no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174625" y="1336675"/>
            <a:ext cx="11295380" cy="5520690"/>
          </a:xfrm>
          <a:prstGeom prst="rect">
            <a:avLst/>
          </a:prstGeom>
          <a:noFill/>
        </p:spPr>
        <p:txBody>
          <a:bodyPr wrap="square" rtlCol="0" anchor="t">
            <a:noAutofit/>
          </a:bodyPr>
          <a:lstStyle/>
          <a:p>
            <a:pPr marL="342900" lvl="0" indent="-342900" algn="l" fontAlgn="auto">
              <a:lnSpc>
                <a:spcPts val="2500"/>
              </a:lnSpc>
              <a:buClrTx/>
              <a:buSzTx/>
              <a:buFont typeface="Arial" panose="020B0604020202020204" pitchFamily="34" charset="0"/>
              <a:buChar char="•"/>
            </a:pP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Low data rate:</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The current IoT-NTN data rate can reach 1-2 kbps, however, to support voice call, a minimum of 4.75 kbps is required according to the 3GPP standards.</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Long Propagation delay: </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Regarding</a:t>
            </a: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t</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he VoLTE voice, one cycle of transmission and reception is within 20ms, but due to the limited bandwidth and half-duplex scheduling of IoT-NTN, it is challenging to complete one transmission and reception within 20ms.</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r>
              <a:rPr lang="en-US" altLang="zh-CN" sz="1600" b="1"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Lack of IMS voice function:</a:t>
            </a: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 Exisiting IoT-NTN does not support IMS voice services.</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r>
              <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Current RoHC for voice cannot be supported in NB IoT device.</a:t>
            </a: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lvl="0" indent="-342900" algn="l" fontAlgn="auto">
              <a:lnSpc>
                <a:spcPts val="2500"/>
              </a:lnSpc>
              <a:buClrTx/>
              <a:buSzTx/>
              <a:buFont typeface="Arial" panose="020B0604020202020204" pitchFamily="34" charset="0"/>
              <a:buChar char="•"/>
            </a:pPr>
            <a:endParaRPr lang="en-US" altLang="zh-CN" sz="1600" kern="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chemeClr val="tx1"/>
                </a:solidFill>
                <a:latin typeface="Arial" panose="020B0604020202020204" pitchFamily="34" charset="0"/>
                <a:cs typeface="Arial" panose="020B0604020202020204" pitchFamily="34" charset="0"/>
                <a:sym typeface="+mn-ea"/>
              </a:rPr>
              <a:t>Voice over IoT-NTN</a:t>
            </a:r>
            <a:endParaRPr lang="en-US" altLang="zh-CN" dirty="0">
              <a:solidFill>
                <a:schemeClr val="tx1"/>
              </a:solidFill>
              <a:latin typeface="Arial" panose="020B0604020202020204" pitchFamily="34" charset="0"/>
              <a:cs typeface="Arial" panose="020B0604020202020204" pitchFamily="34" charset="0"/>
              <a:sym typeface="+mn-ea"/>
            </a:endParaRPr>
          </a:p>
        </p:txBody>
      </p:sp>
      <p:sp>
        <p:nvSpPr>
          <p:cNvPr id="57" name="矩形 86"/>
          <p:cNvSpPr/>
          <p:nvPr/>
        </p:nvSpPr>
        <p:spPr>
          <a:xfrm>
            <a:off x="174625" y="1363980"/>
            <a:ext cx="11578590" cy="5126990"/>
          </a:xfrm>
          <a:prstGeom prst="rect">
            <a:avLst/>
          </a:prstGeom>
          <a:no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8" name="矩形 4"/>
          <p:cNvSpPr/>
          <p:nvPr/>
        </p:nvSpPr>
        <p:spPr>
          <a:xfrm>
            <a:off x="174625" y="987044"/>
            <a:ext cx="1691005" cy="37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Arial" panose="020B0604020202020204" pitchFamily="34" charset="0"/>
                <a:ea typeface="微软雅黑" panose="020B0503020204020204" pitchFamily="34" charset="-122"/>
                <a:cs typeface="Arial" panose="020B0604020202020204" pitchFamily="34" charset="0"/>
              </a:rPr>
              <a:t>Solutions</a:t>
            </a:r>
            <a:endParaRPr lang="en-US" altLang="zh-CN" b="1">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174625" y="1370965"/>
            <a:ext cx="11510010" cy="2853690"/>
          </a:xfrm>
          <a:prstGeom prst="rect">
            <a:avLst/>
          </a:prstGeom>
          <a:noFill/>
        </p:spPr>
        <p:txBody>
          <a:bodyPr wrap="square" rtlCol="0" anchor="t">
            <a:noAutofit/>
          </a:bodyPr>
          <a:lstStyle/>
          <a:p>
            <a:pPr marL="0" lvl="1" indent="-285750" fontAlgn="auto">
              <a:lnSpc>
                <a:spcPts val="2500"/>
              </a:lnSpc>
              <a:buClr>
                <a:srgbClr val="5B9BD5"/>
              </a:buClr>
              <a:buFont typeface="Arial" panose="020B0604020202020204" pitchFamily="34" charset="0"/>
              <a:buChar char="•"/>
            </a:pPr>
            <a:r>
              <a:rPr lang="en-US" altLang="zh-CN" sz="1600" b="1" dirty="0">
                <a:latin typeface="微软雅黑" panose="020B0503020204020204" pitchFamily="34" charset="-122"/>
                <a:ea typeface="微软雅黑" panose="020B0503020204020204" pitchFamily="34" charset="-122"/>
                <a:sym typeface="+mn-ea"/>
              </a:rPr>
              <a:t>Support of UP solution for signaling and data transmission of voice respectively</a:t>
            </a:r>
            <a:endParaRPr lang="en-US" altLang="zh-CN" sz="1600" b="1" dirty="0">
              <a:latin typeface="微软雅黑" panose="020B0503020204020204" pitchFamily="34" charset="-122"/>
              <a:ea typeface="微软雅黑" panose="020B0503020204020204" pitchFamily="34" charset="-122"/>
              <a:sym typeface="+mn-ea"/>
            </a:endParaRPr>
          </a:p>
          <a:p>
            <a:pPr lvl="2" indent="-285750" fontAlgn="auto">
              <a:lnSpc>
                <a:spcPts val="2500"/>
              </a:lnSpc>
              <a:buClr>
                <a:srgbClr val="5B9BD5"/>
              </a:buClr>
              <a:buFont typeface="Arial" panose="020B0604020202020204" pitchFamily="34" charset="0"/>
              <a:buChar char="•"/>
            </a:pPr>
            <a:r>
              <a:rPr lang="en-US" altLang="zh-CN"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To support CP solution, maybe new RB is needed to be introduced due to that only SRB1bis could be used for NAS message transmission per the current specification. Then RB handling needs to further discuss.  Further, CP solution also has security issue.</a:t>
            </a:r>
            <a:endParaRPr lang="en-US" altLang="zh-CN"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2" indent="-285750" fontAlgn="auto">
              <a:lnSpc>
                <a:spcPts val="2500"/>
              </a:lnSpc>
              <a:buClr>
                <a:srgbClr val="5B9BD5"/>
              </a:buClr>
              <a:buFont typeface="Arial" panose="020B0604020202020204" pitchFamily="34" charset="0"/>
              <a:buChar char="•"/>
            </a:pPr>
            <a:r>
              <a:rPr lang="en-US" altLang="zh-CN"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And if UP solution is adopted, legacy </a:t>
            </a:r>
            <a:r>
              <a:rPr lang="en-US" altLang="zh-CN" sz="1600" dirty="0">
                <a:latin typeface="微软雅黑" panose="020B0503020204020204" pitchFamily="34" charset="-122"/>
                <a:ea typeface="微软雅黑" panose="020B0503020204020204" pitchFamily="34" charset="-122"/>
                <a:cs typeface="Arial" panose="020B0604020202020204" pitchFamily="34" charset="0"/>
                <a:sym typeface="+mn-ea"/>
              </a:rPr>
              <a:t>transmission solution based on DRB could be reused, and there is no security issue either. </a:t>
            </a:r>
            <a:endParaRPr lang="en-US" altLang="zh-CN" sz="1600" dirty="0">
              <a:latin typeface="微软雅黑" panose="020B0503020204020204" pitchFamily="34" charset="-122"/>
              <a:ea typeface="微软雅黑" panose="020B0503020204020204" pitchFamily="34" charset="-122"/>
              <a:cs typeface="Arial" panose="020B0604020202020204" pitchFamily="34" charset="0"/>
              <a:sym typeface="+mn-ea"/>
            </a:endParaRPr>
          </a:p>
          <a:p>
            <a:pPr lvl="2" indent="-285750" fontAlgn="auto">
              <a:lnSpc>
                <a:spcPts val="2500"/>
              </a:lnSpc>
              <a:buClr>
                <a:srgbClr val="5B9BD5"/>
              </a:buClr>
              <a:buFont typeface="Arial" panose="020B0604020202020204" pitchFamily="34" charset="0"/>
              <a:buChar char="•"/>
            </a:pPr>
            <a:r>
              <a:rPr lang="en-US" altLang="zh-CN"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It could be seen that UP solution has smaller specification impact compared to CP solution. Therefore, it is better to support UP solution for voice call over GEO.</a:t>
            </a:r>
            <a:endParaRPr lang="en-US" altLang="zh-CN" sz="16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 name="文本框 4"/>
          <p:cNvSpPr txBox="1"/>
          <p:nvPr/>
        </p:nvSpPr>
        <p:spPr>
          <a:xfrm>
            <a:off x="174625" y="4359910"/>
            <a:ext cx="11510010" cy="2136140"/>
          </a:xfrm>
          <a:prstGeom prst="rect">
            <a:avLst/>
          </a:prstGeom>
          <a:noFill/>
        </p:spPr>
        <p:txBody>
          <a:bodyPr wrap="square" rtlCol="0" anchor="t">
            <a:noAutofit/>
          </a:bodyPr>
          <a:p>
            <a:pPr marL="285750" lvl="0" indent="-285750" fontAlgn="auto">
              <a:lnSpc>
                <a:spcPts val="2500"/>
              </a:lnSpc>
              <a:buClr>
                <a:srgbClr val="5B9BD5"/>
              </a:buClr>
              <a:buFont typeface="Arial" panose="020B0604020202020204" pitchFamily="34" charset="0"/>
              <a:buChar char="•"/>
            </a:pPr>
            <a:r>
              <a:rPr lang="en-US" altLang="zh-CN" sz="1600" b="1" dirty="0">
                <a:latin typeface="Arial" panose="020B0604020202020204" pitchFamily="34" charset="0"/>
                <a:ea typeface="微软雅黑" panose="020B0503020204020204" pitchFamily="34" charset="-122"/>
                <a:cs typeface="Arial" panose="020B0604020202020204" pitchFamily="34" charset="0"/>
                <a:sym typeface="+mn-ea"/>
              </a:rPr>
              <a:t>Support SPS</a:t>
            </a: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fontAlgn="auto">
              <a:lnSpc>
                <a:spcPts val="2500"/>
              </a:lnSpc>
              <a:buClr>
                <a:srgbClr val="5B9BD5"/>
              </a:buClr>
              <a:buFont typeface="Arial" panose="020B0604020202020204" pitchFamily="34" charset="0"/>
              <a:buChar char="•"/>
            </a:pPr>
            <a:r>
              <a:rPr lang="en-US" altLang="zh-CN" sz="1600" dirty="0">
                <a:latin typeface="Arial" panose="020B0604020202020204" pitchFamily="34" charset="0"/>
                <a:ea typeface="微软雅黑" panose="020B0503020204020204" pitchFamily="34" charset="-122"/>
                <a:cs typeface="Arial" panose="020B0604020202020204" pitchFamily="34" charset="0"/>
                <a:sym typeface="+mn-ea"/>
              </a:rPr>
              <a:t>For voice service, the packet size is fixed and the arrival interval meets certain rules of real-time services (e.g. a typical voice service cycle is 20ms). To address this feature, SPS is introduced in LTE, which transmits new data according to the pre-configured resources on the specified subframe, but in order to reduce the latency, dynamic scheduling is still utilized during retransmission. </a:t>
            </a:r>
            <a:endPar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fontAlgn="auto">
              <a:lnSpc>
                <a:spcPts val="2500"/>
              </a:lnSpc>
              <a:buClr>
                <a:srgbClr val="5B9BD5"/>
              </a:buClr>
              <a:buFont typeface="Arial" panose="020B0604020202020204" pitchFamily="34" charset="0"/>
              <a:buChar char="•"/>
            </a:pPr>
            <a:r>
              <a:rPr lang="en-US" altLang="zh-CN" sz="1600" dirty="0">
                <a:latin typeface="Arial" panose="020B0604020202020204" pitchFamily="34" charset="0"/>
                <a:ea typeface="微软雅黑" panose="020B0503020204020204" pitchFamily="34" charset="-122"/>
                <a:cs typeface="Arial" panose="020B0604020202020204" pitchFamily="34" charset="0"/>
                <a:sym typeface="+mn-ea"/>
              </a:rPr>
              <a:t>For voice over IoT-NTN, SPS could be supported.</a:t>
            </a:r>
            <a:endPar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chemeClr val="tx1"/>
                </a:solidFill>
                <a:latin typeface="Arial" panose="020B0604020202020204" pitchFamily="34" charset="0"/>
                <a:cs typeface="Arial" panose="020B0604020202020204" pitchFamily="34" charset="0"/>
                <a:sym typeface="+mn-ea"/>
              </a:rPr>
              <a:t>Voice over IoT-NTN</a:t>
            </a:r>
            <a:endParaRPr lang="en-US" altLang="zh-CN" dirty="0">
              <a:solidFill>
                <a:schemeClr val="tx1"/>
              </a:solidFill>
              <a:latin typeface="Arial" panose="020B0604020202020204" pitchFamily="34" charset="0"/>
              <a:cs typeface="Arial" panose="020B0604020202020204" pitchFamily="34" charset="0"/>
              <a:sym typeface="+mn-ea"/>
            </a:endParaRPr>
          </a:p>
        </p:txBody>
      </p:sp>
      <p:sp>
        <p:nvSpPr>
          <p:cNvPr id="57" name="矩形 86"/>
          <p:cNvSpPr/>
          <p:nvPr/>
        </p:nvSpPr>
        <p:spPr>
          <a:xfrm>
            <a:off x="174625" y="1259205"/>
            <a:ext cx="11578590" cy="2874645"/>
          </a:xfrm>
          <a:prstGeom prst="rect">
            <a:avLst/>
          </a:prstGeom>
          <a:no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8" name="矩形 4"/>
          <p:cNvSpPr/>
          <p:nvPr/>
        </p:nvSpPr>
        <p:spPr>
          <a:xfrm>
            <a:off x="174625" y="882269"/>
            <a:ext cx="1691005" cy="37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Arial" panose="020B0604020202020204" pitchFamily="34" charset="0"/>
                <a:ea typeface="微软雅黑" panose="020B0503020204020204" pitchFamily="34" charset="-122"/>
                <a:cs typeface="Arial" panose="020B0604020202020204" pitchFamily="34" charset="0"/>
              </a:rPr>
              <a:t>Solution</a:t>
            </a:r>
            <a:endParaRPr lang="en-US" altLang="zh-CN" b="1">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174625" y="1266190"/>
            <a:ext cx="11510010" cy="1241425"/>
          </a:xfrm>
          <a:prstGeom prst="rect">
            <a:avLst/>
          </a:prstGeom>
          <a:noFill/>
        </p:spPr>
        <p:txBody>
          <a:bodyPr wrap="square" rtlCol="0" anchor="t">
            <a:noAutofit/>
          </a:bodyPr>
          <a:lstStyle/>
          <a:p>
            <a:pPr marL="285750" lvl="0" indent="-285750" fontAlgn="auto">
              <a:lnSpc>
                <a:spcPts val="2500"/>
              </a:lnSpc>
              <a:buClr>
                <a:srgbClr val="5B9BD5"/>
              </a:buClr>
              <a:buFont typeface="Arial" panose="020B0604020202020204" pitchFamily="34" charset="0"/>
              <a:buChar char="•"/>
            </a:pPr>
            <a:r>
              <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Support ROHC</a:t>
            </a: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fontAlgn="auto">
              <a:lnSpc>
                <a:spcPts val="2500"/>
              </a:lnSpc>
              <a:buClr>
                <a:srgbClr val="5B9BD5"/>
              </a:buClr>
              <a:buFont typeface="Arial" panose="020B0604020202020204" pitchFamily="34" charset="0"/>
              <a:buChar char="•"/>
            </a:pPr>
            <a:r>
              <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For NB-IoT, to improve bandwidth utilization is important, therefore, to support ROHC for voice packets could be discussed. And the existing ROHC mechanism for VoLTE could be considered.</a:t>
            </a:r>
            <a:endPar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nvGrpSpPr>
          <p:cNvPr id="14" name="组合 13"/>
          <p:cNvGrpSpPr/>
          <p:nvPr/>
        </p:nvGrpSpPr>
        <p:grpSpPr>
          <a:xfrm>
            <a:off x="1611630" y="2299335"/>
            <a:ext cx="5237480" cy="1702435"/>
            <a:chOff x="5342" y="3621"/>
            <a:chExt cx="8248" cy="2681"/>
          </a:xfrm>
        </p:grpSpPr>
        <p:graphicFrame>
          <p:nvGraphicFramePr>
            <p:cNvPr id="12" name="对象 11"/>
            <p:cNvGraphicFramePr/>
            <p:nvPr/>
          </p:nvGraphicFramePr>
          <p:xfrm>
            <a:off x="5342" y="3621"/>
            <a:ext cx="8248" cy="2681"/>
          </p:xfrm>
          <a:graphic>
            <a:graphicData uri="http://schemas.openxmlformats.org/presentationml/2006/ole">
              <mc:AlternateContent xmlns:mc="http://schemas.openxmlformats.org/markup-compatibility/2006">
                <mc:Choice xmlns:v="urn:schemas-microsoft-com:vml" Requires="v">
                  <p:oleObj spid="_x0000_s13" name="" r:id="rId1" imgW="4017645" imgH="1332865" progId="Visio.Drawing.11">
                    <p:embed/>
                  </p:oleObj>
                </mc:Choice>
                <mc:Fallback>
                  <p:oleObj name="" r:id="rId1" imgW="4017645" imgH="1332865" progId="Visio.Drawing.11">
                    <p:embed/>
                    <p:pic>
                      <p:nvPicPr>
                        <p:cNvPr id="0" name="图片 12"/>
                        <p:cNvPicPr/>
                        <p:nvPr/>
                      </p:nvPicPr>
                      <p:blipFill>
                        <a:blip r:embed="rId2"/>
                        <a:stretch>
                          <a:fillRect/>
                        </a:stretch>
                      </p:blipFill>
                      <p:spPr>
                        <a:xfrm>
                          <a:off x="5342" y="3621"/>
                          <a:ext cx="8248" cy="2681"/>
                        </a:xfrm>
                        <a:prstGeom prst="rect">
                          <a:avLst/>
                        </a:prstGeom>
                      </p:spPr>
                    </p:pic>
                  </p:oleObj>
                </mc:Fallback>
              </mc:AlternateContent>
            </a:graphicData>
          </a:graphic>
        </p:graphicFrame>
        <p:sp>
          <p:nvSpPr>
            <p:cNvPr id="5" name="文本框 4"/>
            <p:cNvSpPr txBox="1"/>
            <p:nvPr/>
          </p:nvSpPr>
          <p:spPr>
            <a:xfrm>
              <a:off x="5829" y="5720"/>
              <a:ext cx="4008" cy="386"/>
            </a:xfrm>
            <a:prstGeom prst="rect">
              <a:avLst/>
            </a:prstGeom>
            <a:noFill/>
          </p:spPr>
          <p:txBody>
            <a:bodyPr wrap="square" rtlCol="0">
              <a:spAutoFit/>
            </a:bodyPr>
            <a:p>
              <a:pPr algn="ctr"/>
              <a:r>
                <a:rPr lang="en-US" altLang="zh-CN" sz="1000" b="1">
                  <a:latin typeface="Arial" panose="020B0604020202020204" pitchFamily="34" charset="0"/>
                  <a:cs typeface="Arial" panose="020B0604020202020204" pitchFamily="34" charset="0"/>
                </a:rPr>
                <a:t>Figure 1. An example ROHC for VoLTE</a:t>
              </a:r>
              <a:endParaRPr lang="en-US" altLang="zh-CN" sz="1000" b="1">
                <a:latin typeface="Arial" panose="020B0604020202020204" pitchFamily="34" charset="0"/>
                <a:cs typeface="Arial" panose="020B0604020202020204" pitchFamily="34" charset="0"/>
              </a:endParaRPr>
            </a:p>
          </p:txBody>
        </p:sp>
      </p:grpSp>
      <p:sp>
        <p:nvSpPr>
          <p:cNvPr id="7" name="矩形 86"/>
          <p:cNvSpPr/>
          <p:nvPr/>
        </p:nvSpPr>
        <p:spPr>
          <a:xfrm>
            <a:off x="174625" y="4576445"/>
            <a:ext cx="11578590" cy="2102485"/>
          </a:xfrm>
          <a:prstGeom prst="rect">
            <a:avLst/>
          </a:prstGeom>
          <a:noFill/>
          <a:ln w="127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9" name="矩形 4"/>
          <p:cNvSpPr/>
          <p:nvPr/>
        </p:nvSpPr>
        <p:spPr>
          <a:xfrm>
            <a:off x="190500" y="4174109"/>
            <a:ext cx="1691005" cy="37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b="1">
                <a:latin typeface="Arial" panose="020B0604020202020204" pitchFamily="34" charset="0"/>
                <a:ea typeface="微软雅黑" panose="020B0503020204020204" pitchFamily="34" charset="-122"/>
                <a:cs typeface="Arial" panose="020B0604020202020204" pitchFamily="34" charset="0"/>
              </a:rPr>
              <a:t>Objective</a:t>
            </a:r>
            <a:endParaRPr lang="en-US" altLang="zh-CN" b="1">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174625" y="4583430"/>
            <a:ext cx="11578590" cy="1743075"/>
          </a:xfrm>
          <a:prstGeom prst="rect">
            <a:avLst/>
          </a:prstGeom>
          <a:noFill/>
        </p:spPr>
        <p:txBody>
          <a:bodyPr wrap="square" rtlCol="0" anchor="t">
            <a:noAutofit/>
          </a:bodyPr>
          <a:p>
            <a:pPr marL="285750" indent="-285750" fontAlgn="auto">
              <a:lnSpc>
                <a:spcPts val="2300"/>
              </a:lnSpc>
              <a:buClr>
                <a:srgbClr val="5B9BD5"/>
              </a:buClr>
              <a:buFont typeface="Arial" panose="020B0604020202020204" pitchFamily="34" charset="0"/>
              <a:buChar char="•"/>
            </a:pPr>
            <a:r>
              <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RAN</a:t>
            </a: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lvl="1" indent="-285750" fontAlgn="auto">
              <a:lnSpc>
                <a:spcPts val="2300"/>
              </a:lnSpc>
              <a:buClr>
                <a:srgbClr val="5B9BD5"/>
              </a:buClr>
              <a:buFont typeface="Arial" panose="020B0604020202020204" pitchFamily="34" charset="0"/>
              <a:buChar char="•"/>
            </a:pPr>
            <a:r>
              <a:rPr lang="en-US" altLang="zh-CN" sz="1600" b="1" dirty="0">
                <a:solidFill>
                  <a:schemeClr val="tx1"/>
                </a:solidFill>
                <a:latin typeface="微软雅黑" panose="020B0503020204020204" pitchFamily="34" charset="-122"/>
                <a:ea typeface="微软雅黑" panose="020B0503020204020204" pitchFamily="34" charset="-122"/>
                <a:sym typeface="+mn-ea"/>
              </a:rPr>
              <a:t>Support of UP solution for signaling and data transmission of voice respectively</a:t>
            </a:r>
            <a:endParaRPr lang="en-US" altLang="zh-CN" sz="1600" b="1" dirty="0">
              <a:solidFill>
                <a:schemeClr val="tx1"/>
              </a:solidFill>
              <a:latin typeface="微软雅黑" panose="020B0503020204020204" pitchFamily="34" charset="-122"/>
              <a:ea typeface="微软雅黑" panose="020B0503020204020204" pitchFamily="34" charset="-122"/>
              <a:sym typeface="+mn-ea"/>
            </a:endParaRPr>
          </a:p>
          <a:p>
            <a:pPr lvl="1" indent="-285750" fontAlgn="auto">
              <a:lnSpc>
                <a:spcPts val="2300"/>
              </a:lnSpc>
              <a:buClr>
                <a:srgbClr val="5B9BD5"/>
              </a:buClr>
              <a:buFont typeface="Arial" panose="020B0604020202020204" pitchFamily="34" charset="0"/>
              <a:buChar char="•"/>
            </a:pPr>
            <a:r>
              <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Introduce of SPS in IoT-NTN for voice service</a:t>
            </a:r>
            <a:endPar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lvl="1" indent="-285750" fontAlgn="auto">
              <a:lnSpc>
                <a:spcPts val="2300"/>
              </a:lnSpc>
              <a:buClr>
                <a:srgbClr val="5B9BD5"/>
              </a:buClr>
              <a:buFont typeface="Arial" panose="020B0604020202020204" pitchFamily="34" charset="0"/>
              <a:buChar char="•"/>
            </a:pPr>
            <a:r>
              <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Support of </a:t>
            </a:r>
            <a:r>
              <a:rPr lang="en-US"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RoHC </a:t>
            </a:r>
            <a:r>
              <a:rPr lang="en-US" altLang="zh-CN" sz="16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Profile0x0001 for PDCP header compression (RTP+UDP+IP for VOLTE packet) </a:t>
            </a:r>
            <a:r>
              <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p:txBody>
      </p:sp>
      <p:pic>
        <p:nvPicPr>
          <p:cNvPr id="3" name="图片 2"/>
          <p:cNvPicPr>
            <a:picLocks noChangeAspect="1"/>
          </p:cNvPicPr>
          <p:nvPr/>
        </p:nvPicPr>
        <p:blipFill>
          <a:blip r:embed="rId3"/>
          <a:stretch>
            <a:fillRect/>
          </a:stretch>
        </p:blipFill>
        <p:spPr>
          <a:xfrm>
            <a:off x="8766810" y="1949450"/>
            <a:ext cx="2577465" cy="19640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3515" y="2918778"/>
            <a:ext cx="4603115" cy="1107440"/>
          </a:xfrm>
        </p:spPr>
        <p:txBody>
          <a:bodyPr wrap="square" lIns="0" tIns="0" rIns="0" bIns="0" anchor="t" anchorCtr="0">
            <a:noAutofit/>
          </a:bodyPr>
          <a:lstStyle/>
          <a:p>
            <a:pPr algn="ctr"/>
            <a:r>
              <a:rPr lang="en-US" altLang="zh-CN" sz="8000">
                <a:solidFill>
                  <a:schemeClr val="tx1"/>
                </a:solidFill>
              </a:rPr>
              <a:t>Thanks!</a:t>
            </a:r>
            <a:endParaRPr lang="en-US" altLang="zh-CN" sz="8000" dirty="0">
              <a:solidFill>
                <a:schemeClr val="tx1"/>
              </a:solidFill>
            </a:endParaRPr>
          </a:p>
        </p:txBody>
      </p:sp>
    </p:spTree>
  </p:cSld>
  <p:clrMapOvr>
    <a:masterClrMapping/>
  </p:clrMapOvr>
</p:sld>
</file>

<file path=ppt/tags/tag1.xml><?xml version="1.0" encoding="utf-8"?>
<p:tagLst xmlns:p="http://schemas.openxmlformats.org/presentationml/2006/main">
  <p:tag name="TABLE_ENDDRAG_ORIGIN_RECT" val="488*96"/>
  <p:tag name="TABLE_ENDDRAG_RECT" val="74*286*488*96"/>
</p:tagLst>
</file>

<file path=ppt/tags/tag2.xml><?xml version="1.0" encoding="utf-8"?>
<p:tagLst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 name="COMMONDATA" val="eyJoZGlkIjoiYzA2OTA3ODI2ZTZhNjY1YzVjYzhkNTg0MDk5NGZlMGMifQ=="/>
</p:tagLst>
</file>

<file path=ppt/theme/theme1.xml><?xml version="1.0" encoding="utf-8"?>
<a:theme xmlns:a="http://schemas.openxmlformats.org/drawingml/2006/main" name="Office Theme">
  <a:themeElements>
    <a:clrScheme name="Custom 3">
      <a:dk1>
        <a:srgbClr val="000000"/>
      </a:dk1>
      <a:lt1>
        <a:srgbClr val="FFFFFF"/>
      </a:lt1>
      <a:dk2>
        <a:srgbClr val="44546A"/>
      </a:dk2>
      <a:lt2>
        <a:srgbClr val="E7E6E6"/>
      </a:lt2>
      <a:accent1>
        <a:srgbClr val="0070BF"/>
      </a:accent1>
      <a:accent2>
        <a:srgbClr val="8CC121"/>
      </a:accent2>
      <a:accent3>
        <a:srgbClr val="C6C7C6"/>
      </a:accent3>
      <a:accent4>
        <a:srgbClr val="EEEFEE"/>
      </a:accent4>
      <a:accent5>
        <a:srgbClr val="C00000"/>
      </a:accent5>
      <a:accent6>
        <a:srgbClr val="FFFE01"/>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sz="1400" dirty="0" smtClean="0">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4754</Words>
  <Application>WPS 演示</Application>
  <PresentationFormat>宽屏</PresentationFormat>
  <Paragraphs>114</Paragraphs>
  <Slides>6</Slides>
  <Notes>8</Notes>
  <HiddenSlides>0</HiddenSlides>
  <MMClips>0</MMClips>
  <ScaleCrop>false</ScaleCrop>
  <HeadingPairs>
    <vt:vector size="8" baseType="variant">
      <vt:variant>
        <vt:lpstr>已用的字体</vt:lpstr>
      </vt:variant>
      <vt:variant>
        <vt:i4>13</vt:i4>
      </vt:variant>
      <vt:variant>
        <vt:lpstr>主题</vt:lpstr>
      </vt:variant>
      <vt:variant>
        <vt:i4>5</vt:i4>
      </vt:variant>
      <vt:variant>
        <vt:lpstr>嵌入 OLE 服务器</vt:lpstr>
      </vt:variant>
      <vt:variant>
        <vt:i4>1</vt:i4>
      </vt:variant>
      <vt:variant>
        <vt:lpstr>幻灯片标题</vt:lpstr>
      </vt:variant>
      <vt:variant>
        <vt:i4>6</vt:i4>
      </vt:variant>
    </vt:vector>
  </HeadingPairs>
  <TitlesOfParts>
    <vt:vector size="25" baseType="lpstr">
      <vt:lpstr>Arial</vt:lpstr>
      <vt:lpstr>宋体</vt:lpstr>
      <vt:lpstr>Wingdings</vt:lpstr>
      <vt:lpstr>微软雅黑</vt:lpstr>
      <vt:lpstr>等线</vt:lpstr>
      <vt:lpstr>方正黑体简体</vt:lpstr>
      <vt:lpstr>Arial</vt:lpstr>
      <vt:lpstr>黑体</vt:lpstr>
      <vt:lpstr>Arial Unicode MS</vt:lpstr>
      <vt:lpstr>Times New Roman</vt:lpstr>
      <vt:lpstr>MS Mincho</vt:lpstr>
      <vt:lpstr>Calibri Light</vt:lpstr>
      <vt:lpstr>Calibri</vt:lpstr>
      <vt:lpstr>Office Theme</vt:lpstr>
      <vt:lpstr>1_Office Theme</vt:lpstr>
      <vt:lpstr>1_Office 佈景主題</vt:lpstr>
      <vt:lpstr>2_Office Theme</vt:lpstr>
      <vt:lpstr>3_Office Theme</vt:lpstr>
      <vt:lpstr>Visio.Drawing.11</vt:lpstr>
      <vt:lpstr>	Support of GEO satellite voice call </vt:lpstr>
      <vt:lpstr>Voice over IoT-NTN</vt:lpstr>
      <vt:lpstr>Voice over IoT-NTN</vt:lpstr>
      <vt:lpstr>Voice over IoT-NTN</vt:lpstr>
      <vt:lpstr>Voice over IoT-NTN</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单击此处添加标题</dc:title>
  <dc:creator>Yiwei Chen</dc:creator>
  <cp:lastModifiedBy>CMCC</cp:lastModifiedBy>
  <cp:revision>7367</cp:revision>
  <cp:lastPrinted>2024-09-28T04:50:00Z</cp:lastPrinted>
  <dcterms:created xsi:type="dcterms:W3CDTF">2024-09-28T04:50:00Z</dcterms:created>
  <dcterms:modified xsi:type="dcterms:W3CDTF">2025-05-30T06:05:07Z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775614D099AD43B78A454903CF9EB3A4</vt:lpwstr>
  </property>
</Properties>
</file>