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3" r:id="rId4"/>
    <p:sldMasterId id="2147483690" r:id="rId5"/>
    <p:sldMasterId id="2147483697" r:id="rId6"/>
    <p:sldMasterId id="2147483704" r:id="rId7"/>
    <p:sldMasterId id="2147483711" r:id="rId8"/>
  </p:sldMasterIdLst>
  <p:notesMasterIdLst>
    <p:notesMasterId r:id="rId14"/>
  </p:notesMasterIdLst>
  <p:handoutMasterIdLst>
    <p:handoutMasterId r:id="rId15"/>
  </p:handoutMasterIdLst>
  <p:sldIdLst>
    <p:sldId id="301" r:id="rId9"/>
    <p:sldId id="302" r:id="rId10"/>
    <p:sldId id="305" r:id="rId11"/>
    <p:sldId id="307" r:id="rId12"/>
    <p:sldId id="306"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3" pos="5602" userDrawn="1">
          <p15:clr>
            <a:srgbClr val="A4A3A4"/>
          </p15:clr>
        </p15:guide>
        <p15:guide id="4" orient="horz" pos="577" userDrawn="1">
          <p15:clr>
            <a:srgbClr val="A4A3A4"/>
          </p15:clr>
        </p15:guide>
        <p15:guide id="5" orient="horz" pos="2981" userDrawn="1">
          <p15:clr>
            <a:srgbClr val="A4A3A4"/>
          </p15:clr>
        </p15:guide>
        <p15:guide id="6" pos="15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E6CC"/>
    <a:srgbClr val="E6E6E6"/>
    <a:srgbClr val="FFFFFF"/>
    <a:srgbClr val="66FF66"/>
    <a:srgbClr val="FF8000"/>
    <a:srgbClr val="00E7EF"/>
    <a:srgbClr val="D80084"/>
    <a:srgbClr val="000000"/>
    <a:srgbClr val="FFE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B3CEB2-4D5F-4023-B15E-657316B2CD8D}" v="32" dt="2025-06-02T04:53:51.45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6353" autoAdjust="0"/>
  </p:normalViewPr>
  <p:slideViewPr>
    <p:cSldViewPr snapToGrid="0">
      <p:cViewPr varScale="1">
        <p:scale>
          <a:sx n="88" d="100"/>
          <a:sy n="88" d="100"/>
        </p:scale>
        <p:origin x="582" y="84"/>
      </p:cViewPr>
      <p:guideLst>
        <p:guide orient="horz" pos="1620"/>
        <p:guide pos="2880"/>
        <p:guide pos="5602"/>
        <p:guide orient="horz" pos="577"/>
        <p:guide orient="horz" pos="2981"/>
        <p:guide pos="158"/>
      </p:guideLst>
    </p:cSldViewPr>
  </p:slideViewPr>
  <p:outlineViewPr>
    <p:cViewPr>
      <p:scale>
        <a:sx n="33" d="100"/>
        <a:sy n="33" d="100"/>
      </p:scale>
      <p:origin x="0" y="0"/>
    </p:cViewPr>
  </p:outlineViewPr>
  <p:notesTextViewPr>
    <p:cViewPr>
      <p:scale>
        <a:sx n="66" d="100"/>
        <a:sy n="66" d="100"/>
      </p:scale>
      <p:origin x="0" y="0"/>
    </p:cViewPr>
  </p:notesTextViewPr>
  <p:sorterViewPr>
    <p:cViewPr>
      <p:scale>
        <a:sx n="100" d="100"/>
        <a:sy n="100" d="100"/>
      </p:scale>
      <p:origin x="0" y="0"/>
    </p:cViewPr>
  </p:sorterViewPr>
  <p:notesViewPr>
    <p:cSldViewPr snapToGrid="0">
      <p:cViewPr>
        <p:scale>
          <a:sx n="75" d="100"/>
          <a:sy n="75" d="100"/>
        </p:scale>
        <p:origin x="4008" y="6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付プレースホルダー 2">
            <a:extLst>
              <a:ext uri="{FF2B5EF4-FFF2-40B4-BE49-F238E27FC236}">
                <a16:creationId xmlns:a16="http://schemas.microsoft.com/office/drawing/2014/main" id="{6AED8D3B-9082-49AA-B4BC-F3F4425AA7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9ACFA8-1AB5-47AD-8712-789ED582E266}" type="datetimeFigureOut">
              <a:rPr kumimoji="1" lang="ja-JP" altLang="en-US" smtClean="0"/>
              <a:t>2025/6/2</a:t>
            </a:fld>
            <a:endParaRPr kumimoji="1" lang="ja-JP" altLang="en-US"/>
          </a:p>
        </p:txBody>
      </p:sp>
      <p:sp>
        <p:nvSpPr>
          <p:cNvPr id="4" name="フッター プレースホルダー 3">
            <a:extLst>
              <a:ext uri="{FF2B5EF4-FFF2-40B4-BE49-F238E27FC236}">
                <a16:creationId xmlns:a16="http://schemas.microsoft.com/office/drawing/2014/main" id="{5DAB9B36-94C5-4135-B352-9570B260F3E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ltLang="ja-JP" sz="1000"/>
              <a:t>© 2025 Fujitsu Limited</a:t>
            </a:r>
            <a:endParaRPr lang="en-US" altLang="ja-JP" sz="1000" dirty="0"/>
          </a:p>
        </p:txBody>
      </p:sp>
      <p:sp>
        <p:nvSpPr>
          <p:cNvPr id="5" name="スライド番号プレースホルダー 4">
            <a:extLst>
              <a:ext uri="{FF2B5EF4-FFF2-40B4-BE49-F238E27FC236}">
                <a16:creationId xmlns:a16="http://schemas.microsoft.com/office/drawing/2014/main" id="{91EDE976-DD9F-4E5B-8DD7-50A554BDD8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DA504E-F46D-4C99-BD4A-3BE220F742A8}" type="slidenum">
              <a:rPr kumimoji="1" lang="ja-JP" altLang="en-US" smtClean="0"/>
              <a:t>‹#›</a:t>
            </a:fld>
            <a:endParaRPr kumimoji="1" lang="ja-JP" altLang="en-US"/>
          </a:p>
        </p:txBody>
      </p:sp>
      <p:pic>
        <p:nvPicPr>
          <p:cNvPr id="7" name="図 11">
            <a:extLst>
              <a:ext uri="{FF2B5EF4-FFF2-40B4-BE49-F238E27FC236}">
                <a16:creationId xmlns:a16="http://schemas.microsoft.com/office/drawing/2014/main" id="{0D29BA66-5EFF-4E31-873E-F43B92ECA80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3975" y="53975"/>
            <a:ext cx="1292691" cy="166263"/>
          </a:xfrm>
          <a:prstGeom prst="rect">
            <a:avLst/>
          </a:prstGeom>
        </p:spPr>
      </p:pic>
    </p:spTree>
    <p:extLst>
      <p:ext uri="{BB962C8B-B14F-4D97-AF65-F5344CB8AC3E}">
        <p14:creationId xmlns:p14="http://schemas.microsoft.com/office/powerpoint/2010/main" val="955941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n-lt"/>
              </a:defRPr>
            </a:lvl1pPr>
          </a:lstStyle>
          <a:p>
            <a:fld id="{49E156C8-D1E6-4437-B817-0C57EC289493}" type="datetimeFigureOut">
              <a:rPr kumimoji="1" lang="ja-JP" altLang="en-US" smtClean="0"/>
              <a:pPr/>
              <a:t>2025/6/2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altLang="ja-JP" dirty="0"/>
              <a:t>Headline</a:t>
            </a:r>
            <a:endParaRPr kumimoji="1" lang="ja-JP" altLang="en-US" dirty="0"/>
          </a:p>
          <a:p>
            <a:pPr lvl="1"/>
            <a:r>
              <a:rPr kumimoji="1" lang="en-US" altLang="ja-JP" dirty="0"/>
              <a:t>1st subhead</a:t>
            </a:r>
            <a:endParaRPr kumimoji="1" lang="ja-JP" altLang="en-US" dirty="0"/>
          </a:p>
          <a:p>
            <a:pPr lvl="2"/>
            <a:r>
              <a:rPr kumimoji="1" lang="en-US" altLang="ja-JP" dirty="0"/>
              <a:t>2nd subhead</a:t>
            </a:r>
            <a:endParaRPr kumimoji="1" lang="ja-JP" altLang="en-US" dirty="0"/>
          </a:p>
          <a:p>
            <a:pPr lvl="3"/>
            <a:r>
              <a:rPr kumimoji="1" lang="en-US" altLang="ja-JP" dirty="0"/>
              <a:t>Text</a:t>
            </a:r>
          </a:p>
          <a:p>
            <a:pPr lvl="4"/>
            <a:r>
              <a:rPr kumimoji="1" lang="en-US" altLang="ja-JP" dirty="0"/>
              <a:t>Text</a:t>
            </a:r>
            <a:endParaRPr kumimoji="1" lang="ja-JP" altLang="en-US" dirty="0"/>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atin typeface="+mn-lt"/>
              </a:defRPr>
            </a:lvl1pPr>
          </a:lstStyle>
          <a:p>
            <a:r>
              <a:rPr kumimoji="1" lang="en-US" altLang="ja-JP"/>
              <a:t>© 2025 Fujitsu Limited</a:t>
            </a:r>
            <a:endParaRPr kumimoji="1"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atin typeface="+mn-lt"/>
              </a:defRPr>
            </a:lvl1pPr>
          </a:lstStyle>
          <a:p>
            <a:fld id="{C0644275-5C74-4E59-8F01-9B0DD8D2F6FE}" type="slidenum">
              <a:rPr kumimoji="1" lang="ja-JP" altLang="en-US" smtClean="0"/>
              <a:pPr/>
              <a:t>‹#›</a:t>
            </a:fld>
            <a:endParaRPr kumimoji="1" lang="ja-JP" altLang="en-US"/>
          </a:p>
        </p:txBody>
      </p:sp>
      <p:pic>
        <p:nvPicPr>
          <p:cNvPr id="9" name="図 11">
            <a:extLst>
              <a:ext uri="{FF2B5EF4-FFF2-40B4-BE49-F238E27FC236}">
                <a16:creationId xmlns:a16="http://schemas.microsoft.com/office/drawing/2014/main" id="{0561B016-DE12-4D4C-8BE7-E45EEF83074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3975" y="53975"/>
            <a:ext cx="1292691" cy="166263"/>
          </a:xfrm>
          <a:prstGeom prst="rect">
            <a:avLst/>
          </a:prstGeom>
        </p:spPr>
      </p:pic>
    </p:spTree>
    <p:extLst>
      <p:ext uri="{BB962C8B-B14F-4D97-AF65-F5344CB8AC3E}">
        <p14:creationId xmlns:p14="http://schemas.microsoft.com/office/powerpoint/2010/main" val="2664097101"/>
      </p:ext>
    </p:extLst>
  </p:cSld>
  <p:clrMap bg1="lt1" tx1="dk1" bg2="lt2" tx2="dk2" accent1="accent1" accent2="accent2" accent3="accent3" accent4="accent4" accent5="accent5" accent6="accent6" hlink="hlink" folHlink="folHlink"/>
  <p:hf hdr="0" dt="0"/>
  <p:notesStyle>
    <a:lvl1pPr marL="0" algn="l" defTabSz="685800" rtl="0" eaLnBrk="1" latinLnBrk="0" hangingPunct="1">
      <a:defRPr kumimoji="1" sz="900" kern="1200">
        <a:solidFill>
          <a:schemeClr val="tx1"/>
        </a:solidFill>
        <a:latin typeface="+mn-lt"/>
        <a:ea typeface="+mn-ea"/>
        <a:cs typeface="+mn-cs"/>
      </a:defRPr>
    </a:lvl1pPr>
    <a:lvl2pPr marL="342900" algn="l" defTabSz="685800" rtl="0" eaLnBrk="1" latinLnBrk="0" hangingPunct="1">
      <a:defRPr kumimoji="1" sz="900" kern="1200">
        <a:solidFill>
          <a:schemeClr val="tx1"/>
        </a:solidFill>
        <a:latin typeface="+mn-lt"/>
        <a:ea typeface="+mn-ea"/>
        <a:cs typeface="+mn-cs"/>
      </a:defRPr>
    </a:lvl2pPr>
    <a:lvl3pPr marL="685800" algn="l" defTabSz="685800" rtl="0" eaLnBrk="1" latinLnBrk="0" hangingPunct="1">
      <a:defRPr kumimoji="1" sz="900" kern="1200">
        <a:solidFill>
          <a:schemeClr val="tx1"/>
        </a:solidFill>
        <a:latin typeface="+mn-lt"/>
        <a:ea typeface="+mn-ea"/>
        <a:cs typeface="+mn-cs"/>
      </a:defRPr>
    </a:lvl3pPr>
    <a:lvl4pPr marL="1028700" algn="l" defTabSz="685800" rtl="0" eaLnBrk="1" latinLnBrk="0" hangingPunct="1">
      <a:defRPr kumimoji="1" sz="900" kern="1200">
        <a:solidFill>
          <a:schemeClr val="tx1"/>
        </a:solidFill>
        <a:latin typeface="+mn-lt"/>
        <a:ea typeface="+mn-ea"/>
        <a:cs typeface="+mn-cs"/>
      </a:defRPr>
    </a:lvl4pPr>
    <a:lvl5pPr marL="1371600" algn="l" defTabSz="685800" rtl="0" eaLnBrk="1" latinLnBrk="0" hangingPunct="1">
      <a:defRPr kumimoji="1" sz="900" kern="1200">
        <a:solidFill>
          <a:schemeClr val="tx1"/>
        </a:solidFill>
        <a:latin typeface="+mn-lt"/>
        <a:ea typeface="+mn-ea"/>
        <a:cs typeface="+mn-cs"/>
      </a:defRPr>
    </a:lvl5pPr>
    <a:lvl6pPr marL="1714500" algn="l" defTabSz="685800" rtl="0" eaLnBrk="1" latinLnBrk="0" hangingPunct="1">
      <a:defRPr kumimoji="1" sz="900" kern="1200">
        <a:solidFill>
          <a:schemeClr val="tx1"/>
        </a:solidFill>
        <a:latin typeface="+mn-lt"/>
        <a:ea typeface="+mn-ea"/>
        <a:cs typeface="+mn-cs"/>
      </a:defRPr>
    </a:lvl6pPr>
    <a:lvl7pPr marL="2057400" algn="l" defTabSz="685800" rtl="0" eaLnBrk="1" latinLnBrk="0" hangingPunct="1">
      <a:defRPr kumimoji="1" sz="900" kern="1200">
        <a:solidFill>
          <a:schemeClr val="tx1"/>
        </a:solidFill>
        <a:latin typeface="+mn-lt"/>
        <a:ea typeface="+mn-ea"/>
        <a:cs typeface="+mn-cs"/>
      </a:defRPr>
    </a:lvl7pPr>
    <a:lvl8pPr marL="2400300" algn="l" defTabSz="685800" rtl="0" eaLnBrk="1" latinLnBrk="0" hangingPunct="1">
      <a:defRPr kumimoji="1" sz="900" kern="1200">
        <a:solidFill>
          <a:schemeClr val="tx1"/>
        </a:solidFill>
        <a:latin typeface="+mn-lt"/>
        <a:ea typeface="+mn-ea"/>
        <a:cs typeface="+mn-cs"/>
      </a:defRPr>
    </a:lvl8pPr>
    <a:lvl9pPr marL="2743200" algn="l" defTabSz="685800" rtl="0" eaLnBrk="1" latinLnBrk="0" hangingPunct="1">
      <a:defRPr kumimoji="1"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2025 Fujitsu Limited</a:t>
            </a:r>
            <a:endParaRPr kumimoji="1"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a:t>
            </a:fld>
            <a:endParaRPr kumimoji="1" lang="ja-JP" altLang="en-US"/>
          </a:p>
        </p:txBody>
      </p:sp>
    </p:spTree>
    <p:extLst>
      <p:ext uri="{BB962C8B-B14F-4D97-AF65-F5344CB8AC3E}">
        <p14:creationId xmlns:p14="http://schemas.microsoft.com/office/powerpoint/2010/main" val="2728916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2025 Fujitsu Limited</a:t>
            </a:r>
            <a:endParaRPr kumimoji="1"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5</a:t>
            </a:fld>
            <a:endParaRPr kumimoji="1" lang="ja-JP" altLang="en-US"/>
          </a:p>
        </p:txBody>
      </p:sp>
    </p:spTree>
    <p:extLst>
      <p:ext uri="{BB962C8B-B14F-4D97-AF65-F5344CB8AC3E}">
        <p14:creationId xmlns:p14="http://schemas.microsoft.com/office/powerpoint/2010/main" val="23608162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g"/><Relationship Id="rId1" Type="http://schemas.openxmlformats.org/officeDocument/2006/relationships/slideMaster" Target="../slideMasters/slideMaster3.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g"/><Relationship Id="rId1" Type="http://schemas.openxmlformats.org/officeDocument/2006/relationships/slideMaster" Target="../slideMasters/slideMaster3.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4.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g"/><Relationship Id="rId1" Type="http://schemas.openxmlformats.org/officeDocument/2006/relationships/slideMaster" Target="../slideMasters/slideMaster4.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8.jpg"/><Relationship Id="rId1" Type="http://schemas.openxmlformats.org/officeDocument/2006/relationships/slideMaster" Target="../slideMasters/slideMaster5.xml"/><Relationship Id="rId5" Type="http://schemas.openxmlformats.org/officeDocument/2006/relationships/image" Target="../media/image9.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5692AF0-2E90-4E8E-8159-82825E6818D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2027" y="0"/>
            <a:ext cx="2541278" cy="5143499"/>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latin typeface="Arial" panose="020B0604020202020204" pitchFamily="34" charset="0"/>
                <a:ea typeface="Meiryo UI" panose="020B0604030504040204" pitchFamily="50" charset="-128"/>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latin typeface="Arial" panose="020B0604020202020204" pitchFamily="34" charset="0"/>
                <a:ea typeface="Meiryo UI" panose="020B0604030504040204"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bg1"/>
                </a:solidFill>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17" name="Slide Number Placeholder 5">
            <a:extLst>
              <a:ext uri="{FF2B5EF4-FFF2-40B4-BE49-F238E27FC236}">
                <a16:creationId xmlns:a16="http://schemas.microsoft.com/office/drawing/2014/main" id="{56E86481-61F8-4C42-8460-E5C7072F0449}"/>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ea typeface="メイリオ" panose="020B0604030504040204" pitchFamily="50" charset="-128"/>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288C24AB-C571-4162-A598-D428E9099D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9" name="Picture 28">
            <a:extLst>
              <a:ext uri="{FF2B5EF4-FFF2-40B4-BE49-F238E27FC236}">
                <a16:creationId xmlns:a16="http://schemas.microsoft.com/office/drawing/2014/main" id="{BB97FB78-2B84-4EC8-85D8-DC0D58996FF3}"/>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7"/>
            <a:ext cx="4543221" cy="3510284"/>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75C62D1B-0184-43C2-AF18-D86BFB15BB06}"/>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781008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190966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8628398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23CC6D9-6EFF-494A-BF84-DA0874602A24}"/>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5" name="Slide Number Placeholder 5">
            <a:extLst>
              <a:ext uri="{FF2B5EF4-FFF2-40B4-BE49-F238E27FC236}">
                <a16:creationId xmlns:a16="http://schemas.microsoft.com/office/drawing/2014/main" id="{68C48CA2-E9BB-4DBD-914E-E14EDEF3BEB9}"/>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6" name="Picture 56" descr="Fujitsu">
            <a:extLst>
              <a:ext uri="{FF2B5EF4-FFF2-40B4-BE49-F238E27FC236}">
                <a16:creationId xmlns:a16="http://schemas.microsoft.com/office/drawing/2014/main" id="{19B60C56-1286-4F63-9EEC-36A128640C4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8" name="Picture 6">
            <a:extLst>
              <a:ext uri="{FF2B5EF4-FFF2-40B4-BE49-F238E27FC236}">
                <a16:creationId xmlns:a16="http://schemas.microsoft.com/office/drawing/2014/main" id="{3C4F5463-4F92-46D5-932F-97908BC5AD39}"/>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7"/>
            <a:ext cx="4543221" cy="3510284"/>
          </a:xfrm>
          <a:prstGeom prst="rect">
            <a:avLst/>
          </a:prstGeom>
        </p:spPr>
      </p:pic>
      <p:pic>
        <p:nvPicPr>
          <p:cNvPr id="7" name="Picture 23" descr="A picture containing icon&#10;&#10;Description automatically generated">
            <a:extLst>
              <a:ext uri="{FF2B5EF4-FFF2-40B4-BE49-F238E27FC236}">
                <a16:creationId xmlns:a16="http://schemas.microsoft.com/office/drawing/2014/main" id="{9F00A419-6A05-45CE-8BD8-E2B605B78EA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562629755"/>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AF46A06C-9A3F-471C-999E-CB75C4DB07A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3386" y="673"/>
            <a:ext cx="2540614" cy="5142153"/>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7" name="Slide Number Placeholder 5">
            <a:extLst>
              <a:ext uri="{FF2B5EF4-FFF2-40B4-BE49-F238E27FC236}">
                <a16:creationId xmlns:a16="http://schemas.microsoft.com/office/drawing/2014/main" id="{F2A2B3EE-7C59-4DF5-A28E-640979443623}"/>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29DDC893-3971-42A8-9ED2-0EADDB6AFEE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9" name="Picture 28">
            <a:extLst>
              <a:ext uri="{FF2B5EF4-FFF2-40B4-BE49-F238E27FC236}">
                <a16:creationId xmlns:a16="http://schemas.microsoft.com/office/drawing/2014/main" id="{3E857FA4-FCDF-4D3A-913E-96937E78B57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8"/>
            <a:ext cx="4543220" cy="3510283"/>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8B2BCC5B-F069-4ED1-A700-090A5F1D93D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78CDFF87-8439-4EDC-B9CD-CE7D7FFB4A53}"/>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129641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23" name="図 16">
            <a:extLst>
              <a:ext uri="{FF2B5EF4-FFF2-40B4-BE49-F238E27FC236}">
                <a16:creationId xmlns:a16="http://schemas.microsoft.com/office/drawing/2014/main" id="{4E6397AD-310C-48CA-885C-F7B1DFD0956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p:spPr>
        <p:txBody>
          <a:bodyPr anchor="b">
            <a:noAutofit/>
          </a:bodyPr>
          <a:lstStyle>
            <a:lvl1pPr algn="l">
              <a:defRPr sz="3200">
                <a:solidFill>
                  <a:schemeClr val="bg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2710800"/>
            <a:ext cx="8280000" cy="1447200"/>
          </a:xfrm>
        </p:spPr>
        <p:txBody>
          <a:bodyPr>
            <a:noAutofit/>
          </a:bodyPr>
          <a:lstStyle>
            <a:lvl1pPr marL="0" indent="0" algn="l">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solidFill>
                  <a:schemeClr val="bg1"/>
                </a:solidFill>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5F4F3A2A-67CD-4FB4-A584-EB2029E861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3753FEFB-0305-4C84-935D-76F90EFD3C24}"/>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0" name="図 9">
            <a:extLst>
              <a:ext uri="{FF2B5EF4-FFF2-40B4-BE49-F238E27FC236}">
                <a16:creationId xmlns:a16="http://schemas.microsoft.com/office/drawing/2014/main" id="{34927877-BBBB-496B-82E7-AC704C53A67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640529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1819787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5069972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334677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BC69335-2DC7-4BE9-B3C4-6BB3F4B5BB5E}"/>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5" name="Slide Number Placeholder 5">
            <a:extLst>
              <a:ext uri="{FF2B5EF4-FFF2-40B4-BE49-F238E27FC236}">
                <a16:creationId xmlns:a16="http://schemas.microsoft.com/office/drawing/2014/main" id="{7D8338C9-50E0-476B-A1C1-2CD93525E330}"/>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6" name="Picture 56" descr="Fujitsu">
            <a:extLst>
              <a:ext uri="{FF2B5EF4-FFF2-40B4-BE49-F238E27FC236}">
                <a16:creationId xmlns:a16="http://schemas.microsoft.com/office/drawing/2014/main" id="{9EF27093-A849-437A-9361-64716AE462E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DDB5B8BE-19D7-4E92-8193-1EEAE32BB00E}"/>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8"/>
            <a:ext cx="4543220" cy="3510283"/>
          </a:xfrm>
          <a:prstGeom prst="rect">
            <a:avLst/>
          </a:prstGeom>
        </p:spPr>
      </p:pic>
      <p:pic>
        <p:nvPicPr>
          <p:cNvPr id="7" name="Picture 23" descr="A picture containing icon&#10;&#10;Description automatically generated">
            <a:extLst>
              <a:ext uri="{FF2B5EF4-FFF2-40B4-BE49-F238E27FC236}">
                <a16:creationId xmlns:a16="http://schemas.microsoft.com/office/drawing/2014/main" id="{FFAD7CF4-8971-481D-B462-B9FB7396BE4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735700369"/>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9D25779-D7C4-4143-A45C-C33C6C23A7F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0977" y="0"/>
            <a:ext cx="2541279" cy="5143500"/>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7" name="Slide Number Placeholder 5">
            <a:extLst>
              <a:ext uri="{FF2B5EF4-FFF2-40B4-BE49-F238E27FC236}">
                <a16:creationId xmlns:a16="http://schemas.microsoft.com/office/drawing/2014/main" id="{9CEB1D94-ADFB-4280-B2F5-5620C7410479}"/>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FF210DAF-58ED-45C8-BFCA-219D6DD5F3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9" name="Picture 28">
            <a:extLst>
              <a:ext uri="{FF2B5EF4-FFF2-40B4-BE49-F238E27FC236}">
                <a16:creationId xmlns:a16="http://schemas.microsoft.com/office/drawing/2014/main" id="{35197805-CD3F-4477-AD03-41B0E801DC6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8"/>
            <a:ext cx="4543220" cy="3510283"/>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0DED4972-5584-4145-8549-BCA63EE6B55F}"/>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BFFDC98E-DF36-401E-92B5-8471E5C29704}"/>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2448635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8" name="図 14">
            <a:extLst>
              <a:ext uri="{FF2B5EF4-FFF2-40B4-BE49-F238E27FC236}">
                <a16:creationId xmlns:a16="http://schemas.microsoft.com/office/drawing/2014/main" id="{D112A58B-6135-49FE-9C7D-1017A0D39AC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bwMode="gray">
          <a:xfrm>
            <a:off x="0" y="0"/>
            <a:ext cx="9144982" cy="5145576"/>
          </a:xfrm>
          <a:prstGeom prst="rect">
            <a:avLst/>
          </a:prstGeom>
        </p:spPr>
      </p:pic>
      <p:sp>
        <p:nvSpPr>
          <p:cNvPr id="2" name="Title 1"/>
          <p:cNvSpPr>
            <a:spLocks noGrp="1"/>
          </p:cNvSpPr>
          <p:nvPr>
            <p:ph type="ctrTitle" hasCustomPrompt="1"/>
          </p:nvPr>
        </p:nvSpPr>
        <p:spPr bwMode="gray">
          <a:xfrm>
            <a:off x="234000" y="1116000"/>
            <a:ext cx="8280000" cy="1440000"/>
          </a:xfrm>
        </p:spPr>
        <p:txBody>
          <a:bodyPr anchor="b">
            <a:noAutofit/>
          </a:bodyPr>
          <a:lstStyle>
            <a:lvl1pPr algn="l">
              <a:defRPr sz="3200">
                <a:solidFill>
                  <a:schemeClr val="bg1"/>
                </a:solidFill>
                <a:latin typeface="Arial" panose="020B0604020202020204" pitchFamily="34" charset="0"/>
                <a:ea typeface="Meiryo UI" panose="020B0604030504040204" pitchFamily="50" charset="-128"/>
              </a:defRPr>
            </a:lvl1pPr>
          </a:lstStyle>
          <a:p>
            <a:r>
              <a:rPr lang="ja-JP" altLang="en-US" dirty="0"/>
              <a:t>タイトルを入力</a:t>
            </a:r>
            <a:endParaRPr lang="en-US" dirty="0"/>
          </a:p>
        </p:txBody>
      </p:sp>
      <p:sp>
        <p:nvSpPr>
          <p:cNvPr id="3" name="Subtitle 2"/>
          <p:cNvSpPr>
            <a:spLocks noGrp="1"/>
          </p:cNvSpPr>
          <p:nvPr>
            <p:ph type="subTitle" idx="1" hasCustomPrompt="1"/>
          </p:nvPr>
        </p:nvSpPr>
        <p:spPr bwMode="gray">
          <a:xfrm>
            <a:off x="234000" y="2710800"/>
            <a:ext cx="8280000" cy="1447200"/>
          </a:xfrm>
        </p:spPr>
        <p:txBody>
          <a:bodyPr>
            <a:noAutofit/>
          </a:bodyPr>
          <a:lstStyle>
            <a:lvl1pPr marL="0" indent="0" algn="l">
              <a:buNone/>
              <a:defRPr sz="2000">
                <a:solidFill>
                  <a:schemeClr val="bg1"/>
                </a:solidFill>
                <a:latin typeface="Arial" panose="020B0604020202020204" pitchFamily="34" charset="0"/>
                <a:ea typeface="Meiryo UI" panose="020B0604030504040204"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bwMode="gray"/>
        <p:txBody>
          <a:bodyPr/>
          <a:lstStyle>
            <a:lvl1pPr>
              <a:defRPr>
                <a:solidFill>
                  <a:schemeClr val="bg1"/>
                </a:solidFill>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6" name="Slide Number Placeholder 5"/>
          <p:cNvSpPr>
            <a:spLocks noGrp="1"/>
          </p:cNvSpPr>
          <p:nvPr>
            <p:ph type="sldNum" sz="quarter" idx="12"/>
          </p:nvPr>
        </p:nvSpPr>
        <p:spPr bwMode="gray">
          <a:xfrm>
            <a:off x="4302000" y="4878000"/>
            <a:ext cx="540000" cy="122400"/>
          </a:xfrm>
          <a:prstGeom prst="rect">
            <a:avLst/>
          </a:prstGeom>
        </p:spPr>
        <p:txBody>
          <a:bodyPr/>
          <a:lstStyle>
            <a:lvl1pPr>
              <a:defRPr>
                <a:solidFill>
                  <a:schemeClr val="bg1"/>
                </a:solidFill>
                <a:latin typeface="Arial" panose="020B0604020202020204" pitchFamily="34" charset="0"/>
                <a:ea typeface="メイリオ" panose="020B0604030504040204" pitchFamily="50" charset="-128"/>
              </a:defRPr>
            </a:lvl1pPr>
          </a:lstStyle>
          <a:p>
            <a:fld id="{4D029D89-7B63-4C94-AD4D-2E4D6BB83637}" type="slidenum">
              <a:rPr kumimoji="1" lang="ja-JP" altLang="en-US" smtClean="0"/>
              <a:pPr/>
              <a:t>‹#›</a:t>
            </a:fld>
            <a:endParaRPr kumimoji="1" lang="ja-JP" altLang="en-US"/>
          </a:p>
        </p:txBody>
      </p:sp>
      <p:pic>
        <p:nvPicPr>
          <p:cNvPr id="19" name="Picture 56" descr="Fujitsu">
            <a:extLst>
              <a:ext uri="{FF2B5EF4-FFF2-40B4-BE49-F238E27FC236}">
                <a16:creationId xmlns:a16="http://schemas.microsoft.com/office/drawing/2014/main" id="{296967A9-30A5-48C2-B859-CEC6385A1F8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F75B6E70-1F42-4546-9D6E-5D5BA926A34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2063511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9" name="図 16">
            <a:extLst>
              <a:ext uri="{FF2B5EF4-FFF2-40B4-BE49-F238E27FC236}">
                <a16:creationId xmlns:a16="http://schemas.microsoft.com/office/drawing/2014/main" id="{B6BEA493-F0D5-40FB-A9DB-1AAB035EDFD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p:spPr>
        <p:txBody>
          <a:bodyPr anchor="b">
            <a:noAutofit/>
          </a:bodyPr>
          <a:lstStyle>
            <a:lvl1pPr algn="l">
              <a:defRPr sz="3200">
                <a:solidFill>
                  <a:schemeClr val="bg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2710800"/>
            <a:ext cx="8280000" cy="1447200"/>
          </a:xfrm>
        </p:spPr>
        <p:txBody>
          <a:bodyPr>
            <a:noAutofit/>
          </a:bodyPr>
          <a:lstStyle>
            <a:lvl1pPr marL="0" indent="0" algn="l">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solidFill>
                  <a:schemeClr val="bg1"/>
                </a:solidFill>
              </a:defRPr>
            </a:lvl1pPr>
          </a:lstStyle>
          <a:p>
            <a:fld id="{4D029D89-7B63-4C94-AD4D-2E4D6BB83637}" type="slidenum">
              <a:rPr kumimoji="1" lang="ja-JP" altLang="en-US" smtClean="0"/>
              <a:pPr/>
              <a:t>‹#›</a:t>
            </a:fld>
            <a:endParaRPr kumimoji="1" lang="ja-JP" altLang="en-US"/>
          </a:p>
        </p:txBody>
      </p:sp>
      <p:pic>
        <p:nvPicPr>
          <p:cNvPr id="23" name="Picture 56" descr="Fujitsu">
            <a:extLst>
              <a:ext uri="{FF2B5EF4-FFF2-40B4-BE49-F238E27FC236}">
                <a16:creationId xmlns:a16="http://schemas.microsoft.com/office/drawing/2014/main" id="{66189DD1-C42C-4DA0-B3B6-F020A1EEF9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5F807242-279B-4377-A477-F7B49C4B40AF}"/>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0" name="図 9">
            <a:extLst>
              <a:ext uri="{FF2B5EF4-FFF2-40B4-BE49-F238E27FC236}">
                <a16:creationId xmlns:a16="http://schemas.microsoft.com/office/drawing/2014/main" id="{B93CA311-1B84-4274-9BE7-2A0C1DF36B2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302701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0795446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1376744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5499295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0F7A85D-E715-40B8-B6D0-2647D95A1EF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5" name="Slide Number Placeholder 5">
            <a:extLst>
              <a:ext uri="{FF2B5EF4-FFF2-40B4-BE49-F238E27FC236}">
                <a16:creationId xmlns:a16="http://schemas.microsoft.com/office/drawing/2014/main" id="{5B00353B-7D46-40D9-8913-630C98CFC9BB}"/>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6" name="Picture 56" descr="Fujitsu">
            <a:extLst>
              <a:ext uri="{FF2B5EF4-FFF2-40B4-BE49-F238E27FC236}">
                <a16:creationId xmlns:a16="http://schemas.microsoft.com/office/drawing/2014/main" id="{9FEFD5D6-714F-4118-AF52-E2417F34A7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A54813E5-185C-472F-9F62-43989AC6851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8"/>
            <a:ext cx="4543220" cy="3510283"/>
          </a:xfrm>
          <a:prstGeom prst="rect">
            <a:avLst/>
          </a:prstGeom>
        </p:spPr>
      </p:pic>
      <p:pic>
        <p:nvPicPr>
          <p:cNvPr id="7" name="Picture 23" descr="A picture containing icon&#10;&#10;Description automatically generated">
            <a:extLst>
              <a:ext uri="{FF2B5EF4-FFF2-40B4-BE49-F238E27FC236}">
                <a16:creationId xmlns:a16="http://schemas.microsoft.com/office/drawing/2014/main" id="{91D060E1-1300-465B-8503-5C66F182C87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929536990"/>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6B15DF13-15E3-44BC-9435-C62B6B6302EB}"/>
              </a:ext>
              <a:ext uri="{C183D7F6-B498-43B3-948B-1728B52AA6E4}">
                <adec:decorative xmlns:adec="http://schemas.microsoft.com/office/drawing/2017/decorative" val="1"/>
              </a:ext>
            </a:extLst>
          </p:cNvPr>
          <p:cNvPicPr>
            <a:picLocks/>
          </p:cNvPicPr>
          <p:nvPr userDrawn="1"/>
        </p:nvPicPr>
        <p:blipFill>
          <a:blip r:embed="rId2">
            <a:extLst>
              <a:ext uri="{28A0092B-C50C-407E-A947-70E740481C1C}">
                <a14:useLocalDpi xmlns:a14="http://schemas.microsoft.com/office/drawing/2010/main" val="0"/>
              </a:ext>
            </a:extLst>
          </a:blip>
          <a:srcRect/>
          <a:stretch/>
        </p:blipFill>
        <p:spPr>
          <a:xfrm>
            <a:off x="6602817" y="0"/>
            <a:ext cx="2540765" cy="5142461"/>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0" name="Slide Number Placeholder 5">
            <a:extLst>
              <a:ext uri="{FF2B5EF4-FFF2-40B4-BE49-F238E27FC236}">
                <a16:creationId xmlns:a16="http://schemas.microsoft.com/office/drawing/2014/main" id="{06F1173B-33CF-40AA-BDF4-1C72C41D9550}"/>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1" name="Picture 65" descr="Fujitsu">
            <a:extLst>
              <a:ext uri="{FF2B5EF4-FFF2-40B4-BE49-F238E27FC236}">
                <a16:creationId xmlns:a16="http://schemas.microsoft.com/office/drawing/2014/main" id="{914FAD3E-65C3-4429-9EEB-51BDFE2C96C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2" name="Picture 28">
            <a:extLst>
              <a:ext uri="{FF2B5EF4-FFF2-40B4-BE49-F238E27FC236}">
                <a16:creationId xmlns:a16="http://schemas.microsoft.com/office/drawing/2014/main" id="{279EC251-E357-4A5C-B714-8B2D4C1FEE2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8"/>
            <a:ext cx="4543220" cy="3510283"/>
          </a:xfrm>
          <a:prstGeom prst="rect">
            <a:avLst/>
          </a:prstGeom>
        </p:spPr>
      </p:pic>
      <p:pic>
        <p:nvPicPr>
          <p:cNvPr id="13" name="Picture 23" descr="A picture containing icon&#10;&#10;Description automatically generated">
            <a:extLst>
              <a:ext uri="{FF2B5EF4-FFF2-40B4-BE49-F238E27FC236}">
                <a16:creationId xmlns:a16="http://schemas.microsoft.com/office/drawing/2014/main" id="{127286DE-6153-4B4C-8D18-2065101D75D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5" name="図 14">
            <a:extLst>
              <a:ext uri="{FF2B5EF4-FFF2-40B4-BE49-F238E27FC236}">
                <a16:creationId xmlns:a16="http://schemas.microsoft.com/office/drawing/2014/main" id="{0217732B-D42F-412F-8061-91F4BEEB9385}"/>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5150076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F3D10E5C-AE94-4D4A-B902-CDFDDFDE1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2710800"/>
            <a:ext cx="8280000" cy="1447200"/>
          </a:xfrm>
        </p:spPr>
        <p:txBody>
          <a:bodyPr>
            <a:noAutofit/>
          </a:bodyPr>
          <a:lstStyle>
            <a:lvl1pPr marL="0" indent="0" algn="l">
              <a:buNone/>
              <a:defRPr sz="20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solidFill>
                  <a:schemeClr val="tx1"/>
                </a:solidFill>
              </a:defRPr>
            </a:lvl1pPr>
          </a:lstStyle>
          <a:p>
            <a:fld id="{4D029D89-7B63-4C94-AD4D-2E4D6BB83637}" type="slidenum">
              <a:rPr kumimoji="1" lang="ja-JP" altLang="en-US" smtClean="0"/>
              <a:pPr/>
              <a:t>‹#›</a:t>
            </a:fld>
            <a:endParaRPr kumimoji="1" lang="ja-JP" altLang="en-US"/>
          </a:p>
        </p:txBody>
      </p:sp>
      <p:pic>
        <p:nvPicPr>
          <p:cNvPr id="12" name="Picture 65" descr="Fujitsu">
            <a:extLst>
              <a:ext uri="{FF2B5EF4-FFF2-40B4-BE49-F238E27FC236}">
                <a16:creationId xmlns:a16="http://schemas.microsoft.com/office/drawing/2014/main" id="{139DA00E-C566-49A6-824C-F9196B42339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D31EFD09-6BA7-4F9C-9F5D-3F31B9469145}"/>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3" name="図 12">
            <a:extLst>
              <a:ext uri="{FF2B5EF4-FFF2-40B4-BE49-F238E27FC236}">
                <a16:creationId xmlns:a16="http://schemas.microsoft.com/office/drawing/2014/main" id="{36BB9400-783D-482C-92A4-D696254114F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7952240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40531100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6451434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801927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ea typeface="Meiryo UI" panose="020B0604030504040204" pitchFamily="50" charset="-128"/>
              </a:defRPr>
            </a:lvl1p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ea typeface="Meiryo UI" panose="020B0604030504040204" pitchFamily="50" charset="-128"/>
              </a:defRPr>
            </a:lvl1pPr>
            <a:lvl2pPr>
              <a:defRPr>
                <a:latin typeface="Arial" panose="020B0604020202020204" pitchFamily="34" charset="0"/>
                <a:ea typeface="Meiryo UI" panose="020B0604030504040204" pitchFamily="50" charset="-128"/>
              </a:defRPr>
            </a:lvl2pPr>
            <a:lvl3pPr>
              <a:defRPr>
                <a:latin typeface="Arial" panose="020B0604020202020204" pitchFamily="34" charset="0"/>
                <a:ea typeface="Meiryo UI" panose="020B0604030504040204" pitchFamily="50" charset="-128"/>
              </a:defRPr>
            </a:lvl3pPr>
            <a:lvl4pPr>
              <a:defRPr>
                <a:latin typeface="Arial" panose="020B0604020202020204" pitchFamily="34" charset="0"/>
                <a:ea typeface="Meiryo UI" panose="020B0604030504040204" pitchFamily="50" charset="-128"/>
              </a:defRPr>
            </a:lvl4pPr>
            <a:lvl5pPr>
              <a:defRPr>
                <a:latin typeface="Arial" panose="020B0604020202020204" pitchFamily="34" charset="0"/>
                <a:ea typeface="Meiryo UI" panose="020B0604030504040204" pitchFamily="50" charset="-128"/>
              </a:defRPr>
            </a:lvl5pPr>
            <a:lvl6pPr>
              <a:defRPr>
                <a:latin typeface="Arial" panose="020B0604020202020204" pitchFamily="34" charset="0"/>
                <a:ea typeface="Meiryo UI" panose="020B0604030504040204" pitchFamily="50" charset="-128"/>
              </a:defRPr>
            </a:lvl6pPr>
            <a:lvl7pPr>
              <a:defRPr>
                <a:latin typeface="Arial" panose="020B0604020202020204" pitchFamily="34" charset="0"/>
                <a:ea typeface="Meiryo UI" panose="020B0604030504040204" pitchFamily="50" charset="-128"/>
              </a:defRPr>
            </a:lvl7pPr>
            <a:lvl8pPr>
              <a:defRPr>
                <a:latin typeface="Arial" panose="020B0604020202020204" pitchFamily="34" charset="0"/>
                <a:ea typeface="Meiryo UI" panose="020B0604030504040204" pitchFamily="50" charset="-128"/>
              </a:defRPr>
            </a:lvl8pPr>
            <a:lvl9pPr>
              <a:defRPr>
                <a:latin typeface="Arial" panose="020B0604020202020204" pitchFamily="34" charset="0"/>
                <a:ea typeface="Meiryo UI" panose="020B0604030504040204" pitchFamily="50" charset="-128"/>
              </a:defRPr>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lvl1pPr>
              <a:defRPr>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latin typeface="Arial" panose="020B0604020202020204" pitchFamily="34" charset="0"/>
                <a:ea typeface="メイリオ" panose="020B0604030504040204" pitchFamily="50" charset="-128"/>
              </a:defRPr>
            </a:lvl1pPr>
          </a:lstStyle>
          <a:p>
            <a:fld id="{4D029D89-7B63-4C94-AD4D-2E4D6BB83637}" type="slidenum">
              <a:rPr kumimoji="1" lang="ja-JP" altLang="en-US" smtClean="0"/>
              <a:pPr/>
              <a:t>‹#›</a:t>
            </a:fld>
            <a:endParaRPr kumimoji="1" lang="ja-JP" altLang="en-US"/>
          </a:p>
        </p:txBody>
      </p:sp>
    </p:spTree>
    <p:extLst>
      <p:ext uri="{BB962C8B-B14F-4D97-AF65-F5344CB8AC3E}">
        <p14:creationId xmlns:p14="http://schemas.microsoft.com/office/powerpoint/2010/main" val="7555802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BB94F7AB-9F65-4FBC-A95B-A62BCB07D80E}"/>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8" y="0"/>
            <a:ext cx="3766212" cy="5143500"/>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7" name="Slide Number Placeholder 5">
            <a:extLst>
              <a:ext uri="{FF2B5EF4-FFF2-40B4-BE49-F238E27FC236}">
                <a16:creationId xmlns:a16="http://schemas.microsoft.com/office/drawing/2014/main" id="{6ED9A9D2-7E72-4C9E-8039-CAFE206D0F85}"/>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9" name="Picture 65" descr="Fujitsu">
            <a:extLst>
              <a:ext uri="{FF2B5EF4-FFF2-40B4-BE49-F238E27FC236}">
                <a16:creationId xmlns:a16="http://schemas.microsoft.com/office/drawing/2014/main" id="{C3C7D280-0F47-45F8-90FC-BA1E128D5B0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1" name="Picture 6">
            <a:extLst>
              <a:ext uri="{FF2B5EF4-FFF2-40B4-BE49-F238E27FC236}">
                <a16:creationId xmlns:a16="http://schemas.microsoft.com/office/drawing/2014/main" id="{23ACB0BA-3128-44DE-A263-07F8AA861337}"/>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8"/>
            <a:ext cx="4543220" cy="3510283"/>
          </a:xfrm>
          <a:prstGeom prst="rect">
            <a:avLst/>
          </a:prstGeom>
        </p:spPr>
      </p:pic>
      <p:pic>
        <p:nvPicPr>
          <p:cNvPr id="8" name="Picture 23" descr="A picture containing icon&#10;&#10;Description automatically generated">
            <a:extLst>
              <a:ext uri="{FF2B5EF4-FFF2-40B4-BE49-F238E27FC236}">
                <a16:creationId xmlns:a16="http://schemas.microsoft.com/office/drawing/2014/main" id="{777881BF-6FAC-4DFD-9F56-886DA404F1BB}"/>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447526014"/>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ea typeface="Meiryo UI" panose="020B0604030504040204" pitchFamily="50" charset="-128"/>
              </a:defRPr>
            </a:lvl1p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1pPr>
              <a:defRPr>
                <a:latin typeface="Arial" panose="020B0604020202020204" pitchFamily="34" charset="0"/>
                <a:ea typeface="Meiryo UI" panose="020B0604030504040204" pitchFamily="50" charset="-128"/>
              </a:defRPr>
            </a:lvl1pPr>
            <a:lvl2pPr>
              <a:defRPr>
                <a:latin typeface="Arial" panose="020B0604020202020204" pitchFamily="34" charset="0"/>
                <a:ea typeface="Meiryo UI" panose="020B0604030504040204" pitchFamily="50" charset="-128"/>
              </a:defRPr>
            </a:lvl2pPr>
            <a:lvl3pPr>
              <a:defRPr>
                <a:latin typeface="Arial" panose="020B0604020202020204" pitchFamily="34" charset="0"/>
                <a:ea typeface="Meiryo UI" panose="020B0604030504040204" pitchFamily="50" charset="-128"/>
              </a:defRPr>
            </a:lvl3pPr>
            <a:lvl4pPr>
              <a:defRPr sz="1400">
                <a:latin typeface="Arial" panose="020B0604020202020204" pitchFamily="34" charset="0"/>
                <a:ea typeface="Meiryo UI" panose="020B0604030504040204" pitchFamily="50" charset="-128"/>
              </a:defRPr>
            </a:lvl4pPr>
            <a:lvl5pPr>
              <a:defRPr sz="1400">
                <a:latin typeface="Arial" panose="020B0604020202020204" pitchFamily="34" charset="0"/>
                <a:ea typeface="Meiryo UI" panose="020B0604030504040204" pitchFamily="50" charset="-128"/>
              </a:defRPr>
            </a:lvl5pPr>
            <a:lvl6pPr>
              <a:defRPr sz="1400">
                <a:latin typeface="Arial" panose="020B0604020202020204" pitchFamily="34" charset="0"/>
                <a:ea typeface="Meiryo UI" panose="020B0604030504040204" pitchFamily="50" charset="-128"/>
              </a:defRPr>
            </a:lvl6pPr>
            <a:lvl7pPr>
              <a:defRPr sz="1400">
                <a:latin typeface="Arial" panose="020B0604020202020204" pitchFamily="34" charset="0"/>
                <a:ea typeface="Meiryo UI" panose="020B0604030504040204" pitchFamily="50" charset="-128"/>
              </a:defRPr>
            </a:lvl7pPr>
            <a:lvl8pPr>
              <a:defRPr sz="1400">
                <a:latin typeface="Arial" panose="020B0604020202020204" pitchFamily="34" charset="0"/>
                <a:ea typeface="Meiryo UI" panose="020B0604030504040204" pitchFamily="50" charset="-128"/>
              </a:defRPr>
            </a:lvl8pPr>
            <a:lvl9pPr>
              <a:defRPr sz="1400">
                <a:latin typeface="Arial" panose="020B0604020202020204" pitchFamily="34" charset="0"/>
                <a:ea typeface="Meiryo UI" panose="020B0604030504040204" pitchFamily="50" charset="-128"/>
              </a:defRPr>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1pPr>
              <a:defRPr>
                <a:latin typeface="Arial" panose="020B0604020202020204" pitchFamily="34" charset="0"/>
                <a:ea typeface="Meiryo UI" panose="020B0604030504040204" pitchFamily="50" charset="-128"/>
              </a:defRPr>
            </a:lvl1pPr>
            <a:lvl2pPr>
              <a:defRPr>
                <a:latin typeface="Arial" panose="020B0604020202020204" pitchFamily="34" charset="0"/>
                <a:ea typeface="Meiryo UI" panose="020B0604030504040204" pitchFamily="50" charset="-128"/>
              </a:defRPr>
            </a:lvl2pPr>
            <a:lvl3pPr>
              <a:defRPr>
                <a:latin typeface="Arial" panose="020B0604020202020204" pitchFamily="34" charset="0"/>
                <a:ea typeface="Meiryo UI" panose="020B0604030504040204" pitchFamily="50" charset="-128"/>
              </a:defRPr>
            </a:lvl3pPr>
            <a:lvl4pPr>
              <a:defRPr sz="1400">
                <a:latin typeface="Arial" panose="020B0604020202020204" pitchFamily="34" charset="0"/>
                <a:ea typeface="Meiryo UI" panose="020B0604030504040204" pitchFamily="50" charset="-128"/>
              </a:defRPr>
            </a:lvl4pPr>
            <a:lvl5pPr>
              <a:defRPr sz="1400">
                <a:latin typeface="Arial" panose="020B0604020202020204" pitchFamily="34" charset="0"/>
                <a:ea typeface="Meiryo UI" panose="020B0604030504040204" pitchFamily="50" charset="-128"/>
              </a:defRPr>
            </a:lvl5pPr>
            <a:lvl6pPr>
              <a:defRPr sz="1400">
                <a:latin typeface="Arial" panose="020B0604020202020204" pitchFamily="34" charset="0"/>
                <a:ea typeface="Meiryo UI" panose="020B0604030504040204" pitchFamily="50" charset="-128"/>
              </a:defRPr>
            </a:lvl6pPr>
            <a:lvl7pPr>
              <a:defRPr sz="1400">
                <a:latin typeface="Arial" panose="020B0604020202020204" pitchFamily="34" charset="0"/>
                <a:ea typeface="Meiryo UI" panose="020B0604030504040204" pitchFamily="50" charset="-128"/>
              </a:defRPr>
            </a:lvl7pPr>
            <a:lvl8pPr>
              <a:defRPr sz="1400">
                <a:latin typeface="Arial" panose="020B0604020202020204" pitchFamily="34" charset="0"/>
                <a:ea typeface="Meiryo UI" panose="020B0604030504040204" pitchFamily="50" charset="-128"/>
              </a:defRPr>
            </a:lvl8pPr>
            <a:lvl9pPr>
              <a:defRPr sz="1400">
                <a:latin typeface="Arial" panose="020B0604020202020204" pitchFamily="34" charset="0"/>
                <a:ea typeface="Meiryo UI" panose="020B0604030504040204" pitchFamily="50" charset="-128"/>
              </a:defRPr>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lvl1pPr>
              <a:defRPr>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lvl1pPr>
              <a:defRPr>
                <a:latin typeface="Arial" panose="020B0604020202020204" pitchFamily="34" charset="0"/>
                <a:ea typeface="メイリオ" panose="020B0604030504040204" pitchFamily="50" charset="-128"/>
              </a:defRPr>
            </a:lvl1pPr>
          </a:lstStyle>
          <a:p>
            <a:fld id="{4D029D89-7B63-4C94-AD4D-2E4D6BB83637}" type="slidenum">
              <a:rPr kumimoji="1" lang="ja-JP" altLang="en-US" smtClean="0"/>
              <a:pPr/>
              <a:t>‹#›</a:t>
            </a:fld>
            <a:endParaRPr kumimoji="1" lang="ja-JP" altLang="en-US"/>
          </a:p>
        </p:txBody>
      </p:sp>
    </p:spTree>
    <p:extLst>
      <p:ext uri="{BB962C8B-B14F-4D97-AF65-F5344CB8AC3E}">
        <p14:creationId xmlns:p14="http://schemas.microsoft.com/office/powerpoint/2010/main" val="2146358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ea typeface="Meiryo UI" panose="020B0604030504040204" pitchFamily="50" charset="-128"/>
              </a:defRPr>
            </a:lvl1p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lvl1pPr>
              <a:defRPr>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lvl1pPr>
              <a:defRPr>
                <a:latin typeface="Arial" panose="020B0604020202020204" pitchFamily="34" charset="0"/>
                <a:ea typeface="メイリオ" panose="020B0604030504040204" pitchFamily="50" charset="-128"/>
              </a:defRPr>
            </a:lvl1pPr>
          </a:lstStyle>
          <a:p>
            <a:fld id="{4D029D89-7B63-4C94-AD4D-2E4D6BB83637}" type="slidenum">
              <a:rPr kumimoji="1" lang="ja-JP" altLang="en-US" smtClean="0"/>
              <a:pPr/>
              <a:t>‹#›</a:t>
            </a:fld>
            <a:endParaRPr kumimoji="1" lang="ja-JP" altLang="en-US"/>
          </a:p>
        </p:txBody>
      </p:sp>
    </p:spTree>
    <p:extLst>
      <p:ext uri="{BB962C8B-B14F-4D97-AF65-F5344CB8AC3E}">
        <p14:creationId xmlns:p14="http://schemas.microsoft.com/office/powerpoint/2010/main" val="12165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F6C4905-9CC5-4C8D-803C-5F137C0C75C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sp>
        <p:nvSpPr>
          <p:cNvPr id="5" name="Footer Placeholder 4"/>
          <p:cNvSpPr>
            <a:spLocks noGrp="1"/>
          </p:cNvSpPr>
          <p:nvPr>
            <p:ph type="ftr" sz="quarter" idx="11"/>
          </p:nvPr>
        </p:nvSpPr>
        <p:spPr/>
        <p:txBody>
          <a:bodyPr/>
          <a:lstStyle>
            <a:lvl1pPr>
              <a:defRPr>
                <a:solidFill>
                  <a:schemeClr val="bg1"/>
                </a:solidFill>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pic>
        <p:nvPicPr>
          <p:cNvPr id="16" name="Picture 56" descr="Fujitsu">
            <a:extLst>
              <a:ext uri="{FF2B5EF4-FFF2-40B4-BE49-F238E27FC236}">
                <a16:creationId xmlns:a16="http://schemas.microsoft.com/office/drawing/2014/main" id="{0FEDFFCC-820D-4931-B582-897789935D7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19799ACF-6992-4800-BD7A-ADAB4FB2F41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7"/>
            <a:ext cx="4543221" cy="3510284"/>
          </a:xfrm>
          <a:prstGeom prst="rect">
            <a:avLst/>
          </a:prstGeom>
        </p:spPr>
      </p:pic>
      <p:sp>
        <p:nvSpPr>
          <p:cNvPr id="8" name="Slide Number Placeholder 5">
            <a:extLst>
              <a:ext uri="{FF2B5EF4-FFF2-40B4-BE49-F238E27FC236}">
                <a16:creationId xmlns:a16="http://schemas.microsoft.com/office/drawing/2014/main" id="{6E341907-441C-477C-B054-57AB9FFF4679}"/>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ea typeface="メイリオ" panose="020B0604030504040204" pitchFamily="50" charset="-128"/>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61B696FD-ECFF-45E9-9C5C-EFEF6B947A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597827290"/>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59EA2C5-E74C-467E-A31E-22534610D34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2027" y="0"/>
            <a:ext cx="2541278" cy="5143499"/>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7" name="Slide Number Placeholder 5">
            <a:extLst>
              <a:ext uri="{FF2B5EF4-FFF2-40B4-BE49-F238E27FC236}">
                <a16:creationId xmlns:a16="http://schemas.microsoft.com/office/drawing/2014/main" id="{0FD69642-505C-4956-AEE0-BFCB7823F26B}"/>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A71021C1-F5F7-493F-9B6E-34F90D2AF5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32" name="Picture 28">
            <a:extLst>
              <a:ext uri="{FF2B5EF4-FFF2-40B4-BE49-F238E27FC236}">
                <a16:creationId xmlns:a16="http://schemas.microsoft.com/office/drawing/2014/main" id="{1F121A69-A96D-4E50-B853-9B7D639FE6E1}"/>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7"/>
            <a:ext cx="4543221" cy="3510284"/>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847F7AD3-8A9E-4272-B529-3F5BCB212E0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C37F4FAF-C1E0-465C-896F-B2CC3F024FB8}"/>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304051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6" name="図 16">
            <a:extLst>
              <a:ext uri="{FF2B5EF4-FFF2-40B4-BE49-F238E27FC236}">
                <a16:creationId xmlns:a16="http://schemas.microsoft.com/office/drawing/2014/main" id="{DD823FC4-0E59-43A1-8BCD-EBD727ED30A1}"/>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p:spPr>
        <p:txBody>
          <a:bodyPr anchor="b">
            <a:noAutofit/>
          </a:bodyPr>
          <a:lstStyle>
            <a:lvl1pPr algn="l">
              <a:defRPr sz="3200">
                <a:solidFill>
                  <a:schemeClr val="bg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2710800"/>
            <a:ext cx="8280000" cy="1447200"/>
          </a:xfrm>
        </p:spPr>
        <p:txBody>
          <a:bodyPr>
            <a:noAutofit/>
          </a:bodyPr>
          <a:lstStyle>
            <a:lvl1pPr marL="0" indent="0" algn="l">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solidFill>
                  <a:schemeClr val="tx1"/>
                </a:solidFill>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072D9593-EFA5-4CE0-AEDC-2D5FC5E456F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AA7895C7-B8EC-4AD7-B187-8830DBFD1C7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0" name="図 9">
            <a:extLst>
              <a:ext uri="{FF2B5EF4-FFF2-40B4-BE49-F238E27FC236}">
                <a16:creationId xmlns:a16="http://schemas.microsoft.com/office/drawing/2014/main" id="{14D7042C-580D-4689-8660-F1E223F1DA0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296500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4008773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image" Target="../media/image9.png"/><Relationship Id="rId5" Type="http://schemas.openxmlformats.org/officeDocument/2006/relationships/slideLayout" Target="../slideLayouts/slideLayout11.xml"/><Relationship Id="rId10" Type="http://schemas.openxmlformats.org/officeDocument/2006/relationships/image" Target="../media/image3.png"/><Relationship Id="rId4" Type="http://schemas.openxmlformats.org/officeDocument/2006/relationships/slideLayout" Target="../slideLayouts/slideLayout10.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9.png"/><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9.png"/><Relationship Id="rId5" Type="http://schemas.openxmlformats.org/officeDocument/2006/relationships/slideLayout" Target="../slideLayouts/slideLayout23.xml"/><Relationship Id="rId10" Type="http://schemas.openxmlformats.org/officeDocument/2006/relationships/image" Target="../media/image3.png"/><Relationship Id="rId4" Type="http://schemas.openxmlformats.org/officeDocument/2006/relationships/slideLayout" Target="../slideLayouts/slideLayout22.xml"/><Relationship Id="rId9"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27.xml"/><Relationship Id="rId7" Type="http://schemas.openxmlformats.org/officeDocument/2006/relationships/theme" Target="../theme/theme5.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9.png"/><Relationship Id="rId5" Type="http://schemas.openxmlformats.org/officeDocument/2006/relationships/slideLayout" Target="../slideLayouts/slideLayout29.xml"/><Relationship Id="rId10" Type="http://schemas.openxmlformats.org/officeDocument/2006/relationships/image" Target="../media/image3.png"/><Relationship Id="rId4" Type="http://schemas.openxmlformats.org/officeDocument/2006/relationships/slideLayout" Target="../slideLayouts/slideLayout28.xml"/><Relationship Id="rId9" Type="http://schemas.openxmlformats.org/officeDocument/2006/relationships/image" Target="../media/image2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F7396E17-6B05-4D7C-834C-1701D64B012B}"/>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Lst>
          </a:blip>
          <a:srcRect/>
          <a:stretch/>
        </p:blipFill>
        <p:spPr>
          <a:xfrm rot="10800000" flipH="1">
            <a:off x="0" y="1"/>
            <a:ext cx="9144000" cy="716400"/>
          </a:xfrm>
          <a:prstGeom prst="rect">
            <a:avLst/>
          </a:prstGeom>
        </p:spPr>
      </p:pic>
      <p:sp>
        <p:nvSpPr>
          <p:cNvPr id="2" name="Title Placeholder 1"/>
          <p:cNvSpPr>
            <a:spLocks noGrp="1"/>
          </p:cNvSpPr>
          <p:nvPr>
            <p:ph type="title"/>
          </p:nvPr>
        </p:nvSpPr>
        <p:spPr bwMode="gray">
          <a:xfrm>
            <a:off x="234000" y="306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ea typeface="メイリオ" panose="020B0604030504040204" pitchFamily="50" charset="-128"/>
                <a:cs typeface="Arial" panose="020B0604020202020204" pitchFamily="34" charset="0"/>
              </a:defRPr>
            </a:lvl1pPr>
          </a:lstStyle>
          <a:p>
            <a:r>
              <a:rPr lang="en-US" altLang="ja-JP"/>
              <a:t>© 2025 Fujitsu Limited</a:t>
            </a:r>
            <a:endParaRPr lang="de-DE" altLang="ja-JP" dirty="0"/>
          </a:p>
        </p:txBody>
      </p:sp>
      <p:sp>
        <p:nvSpPr>
          <p:cNvPr id="17" name="Slide Number Placeholder 5">
            <a:extLst>
              <a:ext uri="{FF2B5EF4-FFF2-40B4-BE49-F238E27FC236}">
                <a16:creationId xmlns:a16="http://schemas.microsoft.com/office/drawing/2014/main" id="{5FD66971-1663-4735-86AA-EDAC07B3B6E3}"/>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ea typeface="メイリオ" panose="020B0604030504040204" pitchFamily="50" charset="-128"/>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D82980EE-0B33-4CA3-9406-7CFAFA4FAC59}"/>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gray">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7088EA96-5D6A-4E9E-B70E-A056E53825AE}"/>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133628830"/>
      </p:ext>
    </p:extLst>
  </p:cSld>
  <p:clrMap bg1="lt1" tx1="dk1" bg2="lt2" tx2="dk2" accent1="accent1" accent2="accent2" accent3="accent3" accent4="accent4" accent5="accent5" accent6="accent6" hlink="hlink" folHlink="folHlink"/>
  <p:sldLayoutIdLst>
    <p:sldLayoutId id="2147483717" r:id="rId1"/>
    <p:sldLayoutId id="2147483685" r:id="rId2"/>
    <p:sldLayoutId id="2147483686" r:id="rId3"/>
    <p:sldLayoutId id="2147483687" r:id="rId4"/>
    <p:sldLayoutId id="2147483688" r:id="rId5"/>
    <p:sldLayoutId id="2147483718" r:id="rId6"/>
  </p:sldLayoutIdLst>
  <p:hf hdr="0" dt="0"/>
  <p:txStyles>
    <p:titleStyle>
      <a:lvl1pPr algn="l" defTabSz="685800" rtl="0" eaLnBrk="1" latinLnBrk="0" hangingPunct="1">
        <a:lnSpc>
          <a:spcPct val="90000"/>
        </a:lnSpc>
        <a:spcBef>
          <a:spcPct val="0"/>
        </a:spcBef>
        <a:buNone/>
        <a:defRPr kumimoji="1" sz="2800" b="1" kern="1200">
          <a:solidFill>
            <a:schemeClr val="bg1"/>
          </a:solidFill>
          <a:latin typeface="Arial" panose="020B0604020202020204" pitchFamily="34" charset="0"/>
          <a:ea typeface="Meiryo UI" panose="020B0604030504040204" pitchFamily="50" charset="-128"/>
          <a:cs typeface="+mj-cs"/>
        </a:defRPr>
      </a:lvl1pPr>
    </p:titleStyle>
    <p:bodyStyle>
      <a:lvl1pPr marL="216000" indent="-216000" algn="l" defTabSz="685800" rtl="0" eaLnBrk="1" latinLnBrk="0" hangingPunct="1">
        <a:lnSpc>
          <a:spcPct val="100000"/>
        </a:lnSpc>
        <a:spcBef>
          <a:spcPts val="750"/>
        </a:spcBef>
        <a:buClr>
          <a:schemeClr val="accent3"/>
        </a:buClr>
        <a:buSzPct val="90000"/>
        <a:buFont typeface="Wingdings" panose="05000000000000000000" pitchFamily="2" charset="2"/>
        <a:buChar char="l"/>
        <a:defRPr kumimoji="1" sz="2200" kern="1200">
          <a:solidFill>
            <a:schemeClr val="tx1"/>
          </a:solidFill>
          <a:latin typeface="Arial" panose="020B0604020202020204" pitchFamily="34" charset="0"/>
          <a:ea typeface="Meiryo UI" panose="020B0604030504040204" pitchFamily="50" charset="-128"/>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Arial" panose="020B0604020202020204" pitchFamily="34" charset="0"/>
          <a:ea typeface="Meiryo UI" panose="020B0604030504040204" pitchFamily="50" charset="-128"/>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Arial" panose="020B0604020202020204" pitchFamily="34" charset="0"/>
          <a:ea typeface="Meiryo UI" panose="020B0604030504040204" pitchFamily="50" charset="-128"/>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4A610FE8-4E13-44F5-8261-1F6C83957A07}"/>
              </a:ext>
              <a:ext uri="{C183D7F6-B498-43B3-948B-1728B52AA6E4}">
                <adec:decorative xmlns:adec="http://schemas.microsoft.com/office/drawing/2017/decorative" val="1"/>
              </a:ext>
            </a:extLst>
          </p:cNvPr>
          <p:cNvPicPr>
            <a:picLocks noChangeAspect="1"/>
          </p:cNvPicPr>
          <p:nvPr userDrawn="1"/>
        </p:nvPicPr>
        <p:blipFill rotWithShape="1">
          <a:blip r:embed="rId8" cstate="print">
            <a:extLst>
              <a:ext uri="{28A0092B-C50C-407E-A947-70E740481C1C}">
                <a14:useLocalDpi xmlns:a14="http://schemas.microsoft.com/office/drawing/2010/main"/>
              </a:ext>
            </a:extLst>
          </a:blip>
          <a:srcRect r="283"/>
          <a:stretch/>
        </p:blipFill>
        <p:spPr bwMode="gray">
          <a:xfrm>
            <a:off x="0" y="-4012"/>
            <a:ext cx="9144000" cy="716400"/>
          </a:xfrm>
          <a:prstGeom prst="rect">
            <a:avLst/>
          </a:prstGeom>
        </p:spPr>
      </p:pic>
      <p:sp>
        <p:nvSpPr>
          <p:cNvPr id="20" name="正方形/長方形 3">
            <a:extLst>
              <a:ext uri="{FF2B5EF4-FFF2-40B4-BE49-F238E27FC236}">
                <a16:creationId xmlns:a16="http://schemas.microsoft.com/office/drawing/2014/main" id="{01B82633-049F-4C00-BBD3-E3F88671F94A}"/>
              </a:ext>
            </a:extLst>
          </p:cNvPr>
          <p:cNvSpPr/>
          <p:nvPr userDrawn="1"/>
        </p:nvSpPr>
        <p:spPr bwMode="gray">
          <a:xfrm>
            <a:off x="6796877" y="-2144"/>
            <a:ext cx="2347122" cy="714532"/>
          </a:xfrm>
          <a:prstGeom prst="rect">
            <a:avLst/>
          </a:prstGeom>
          <a:gradFill flip="none" rotWithShape="1">
            <a:gsLst>
              <a:gs pos="0">
                <a:schemeClr val="accent1">
                  <a:alpha val="80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 name="Title Placeholder 1">
            <a:extLst>
              <a:ext uri="{C183D7F6-B498-43B3-948B-1728B52AA6E4}">
                <adec:decorative xmlns:adec="http://schemas.microsoft.com/office/drawing/2017/decorative" val="0"/>
              </a:ext>
            </a:extLst>
          </p:cNvPr>
          <p:cNvSpPr>
            <a:spLocks noGrp="1"/>
          </p:cNvSpPr>
          <p:nvPr>
            <p:ph type="title"/>
          </p:nvPr>
        </p:nvSpPr>
        <p:spPr bwMode="gray">
          <a:xfrm>
            <a:off x="234000" y="324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cs typeface="Arial" panose="020B0604020202020204" pitchFamily="34" charset="0"/>
              </a:defRPr>
            </a:lvl1pPr>
          </a:lstStyle>
          <a:p>
            <a:r>
              <a:rPr lang="en-US" altLang="ja-JP"/>
              <a:t>© 2024 Fujitsu Limited</a:t>
            </a:r>
            <a:endParaRPr lang="de-DE" altLang="ja-JP" dirty="0"/>
          </a:p>
        </p:txBody>
      </p:sp>
      <p:sp>
        <p:nvSpPr>
          <p:cNvPr id="17" name="Slide Number Placeholder 5">
            <a:extLst>
              <a:ext uri="{FF2B5EF4-FFF2-40B4-BE49-F238E27FC236}">
                <a16:creationId xmlns:a16="http://schemas.microsoft.com/office/drawing/2014/main" id="{77DC5FBD-BA73-4475-A498-FD167F60DD8B}"/>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CCE01033-ACD1-490A-9993-2E4C9E5D1835}"/>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26F001E0-DEBF-48D5-B0A7-28B550B83D9F}"/>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556E75C6-6EB7-4AC7-BD27-43DFA7916150}"/>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3247970042"/>
      </p:ext>
    </p:extLst>
  </p:cSld>
  <p:clrMap bg1="lt1" tx1="dk1" bg2="lt2" tx2="dk2" accent1="accent1" accent2="accent2" accent3="accent3" accent4="accent4" accent5="accent5" accent6="accent6" hlink="hlink" folHlink="folHlink"/>
  <p:sldLayoutIdLst>
    <p:sldLayoutId id="2147483719" r:id="rId1"/>
    <p:sldLayoutId id="2147483692" r:id="rId2"/>
    <p:sldLayoutId id="2147483693" r:id="rId3"/>
    <p:sldLayoutId id="2147483694" r:id="rId4"/>
    <p:sldLayoutId id="2147483695" r:id="rId5"/>
    <p:sldLayoutId id="2147483720" r:id="rId6"/>
  </p:sldLayoutIdLst>
  <p:hf hdr="0" dt="0"/>
  <p:txStyles>
    <p:titleStyle>
      <a:lvl1pPr algn="l" defTabSz="685800" rtl="0" eaLnBrk="1" latinLnBrk="0" hangingPunct="1">
        <a:lnSpc>
          <a:spcPct val="90000"/>
        </a:lnSpc>
        <a:spcBef>
          <a:spcPct val="0"/>
        </a:spcBef>
        <a:buNone/>
        <a:defRPr kumimoji="1" sz="2800" b="1"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750"/>
        </a:spcBef>
        <a:buClr>
          <a:schemeClr val="accent1"/>
        </a:buClr>
        <a:buSzPct val="90000"/>
        <a:buFont typeface="Wingdings" panose="05000000000000000000" pitchFamily="2" charset="2"/>
        <a:buChar char="l"/>
        <a:defRPr kumimoji="1" sz="2200" kern="1200">
          <a:solidFill>
            <a:schemeClr val="tx1"/>
          </a:solidFill>
          <a:latin typeface="+mj-ea"/>
          <a:ea typeface="+mj-ea"/>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mj-ea"/>
          <a:ea typeface="+mj-ea"/>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mj-ea"/>
          <a:ea typeface="+mj-ea"/>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j-ea"/>
          <a:ea typeface="+mj-ea"/>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j-ea"/>
          <a:ea typeface="+mj-ea"/>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2930927-F7CD-4860-8732-4C593D441EA8}"/>
              </a:ext>
            </a:extLst>
          </p:cNvPr>
          <p:cNvGrpSpPr/>
          <p:nvPr userDrawn="1"/>
        </p:nvGrpSpPr>
        <p:grpSpPr bwMode="gray">
          <a:xfrm>
            <a:off x="1143" y="-3923"/>
            <a:ext cx="9142857" cy="716400"/>
            <a:chOff x="1143" y="-3923"/>
            <a:chExt cx="9142857" cy="716400"/>
          </a:xfrm>
        </p:grpSpPr>
        <p:pic>
          <p:nvPicPr>
            <p:cNvPr id="16" name="図 15">
              <a:extLst>
                <a:ext uri="{FF2B5EF4-FFF2-40B4-BE49-F238E27FC236}">
                  <a16:creationId xmlns:a16="http://schemas.microsoft.com/office/drawing/2014/main" id="{EC4032A0-0F3E-4051-906C-63D2CF184B96}"/>
                </a:ext>
                <a:ext uri="{C183D7F6-B498-43B3-948B-1728B52AA6E4}">
                  <adec:decorative xmlns:adec="http://schemas.microsoft.com/office/drawing/2017/decorative" val="1"/>
                </a:ext>
              </a:extLst>
            </p:cNvPr>
            <p:cNvPicPr>
              <a:picLocks noChangeAspect="1"/>
            </p:cNvPicPr>
            <p:nvPr userDrawn="1"/>
          </p:nvPicPr>
          <p:blipFill rotWithShape="1">
            <a:blip r:embed="rId8" cstate="print">
              <a:extLst>
                <a:ext uri="{28A0092B-C50C-407E-A947-70E740481C1C}">
                  <a14:useLocalDpi xmlns:a14="http://schemas.microsoft.com/office/drawing/2010/main"/>
                </a:ext>
              </a:extLst>
            </a:blip>
            <a:srcRect/>
            <a:stretch/>
          </p:blipFill>
          <p:spPr bwMode="gray">
            <a:xfrm>
              <a:off x="1143" y="-3923"/>
              <a:ext cx="9142857" cy="716400"/>
            </a:xfrm>
            <a:prstGeom prst="rect">
              <a:avLst/>
            </a:prstGeom>
          </p:spPr>
        </p:pic>
        <p:sp>
          <p:nvSpPr>
            <p:cNvPr id="17" name="正方形/長方形 3">
              <a:extLst>
                <a:ext uri="{FF2B5EF4-FFF2-40B4-BE49-F238E27FC236}">
                  <a16:creationId xmlns:a16="http://schemas.microsoft.com/office/drawing/2014/main" id="{7210403B-E461-4A5C-B672-595B72C20F42}"/>
                </a:ext>
              </a:extLst>
            </p:cNvPr>
            <p:cNvSpPr/>
            <p:nvPr userDrawn="1"/>
          </p:nvSpPr>
          <p:spPr bwMode="gray">
            <a:xfrm>
              <a:off x="6637867" y="-2055"/>
              <a:ext cx="2506132" cy="714532"/>
            </a:xfrm>
            <a:prstGeom prst="rect">
              <a:avLst/>
            </a:prstGeom>
            <a:gradFill flip="none" rotWithShape="1">
              <a:gsLst>
                <a:gs pos="0">
                  <a:schemeClr val="accent4">
                    <a:alpha val="50000"/>
                  </a:schemeClr>
                </a:gs>
                <a:gs pos="100000">
                  <a:schemeClr val="accent4">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grpSp>
      <p:sp>
        <p:nvSpPr>
          <p:cNvPr id="2" name="Title Placeholder 1"/>
          <p:cNvSpPr>
            <a:spLocks noGrp="1"/>
          </p:cNvSpPr>
          <p:nvPr>
            <p:ph type="title"/>
          </p:nvPr>
        </p:nvSpPr>
        <p:spPr bwMode="gray">
          <a:xfrm>
            <a:off x="234000" y="324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cs typeface="Arial" panose="020B0604020202020204" pitchFamily="34" charset="0"/>
              </a:defRPr>
            </a:lvl1pPr>
          </a:lstStyle>
          <a:p>
            <a:r>
              <a:rPr lang="en-US" altLang="ja-JP"/>
              <a:t>© 2024 Fujitsu Limited</a:t>
            </a:r>
            <a:endParaRPr lang="de-DE" altLang="ja-JP" dirty="0"/>
          </a:p>
        </p:txBody>
      </p:sp>
      <p:sp>
        <p:nvSpPr>
          <p:cNvPr id="18" name="Slide Number Placeholder 5">
            <a:extLst>
              <a:ext uri="{FF2B5EF4-FFF2-40B4-BE49-F238E27FC236}">
                <a16:creationId xmlns:a16="http://schemas.microsoft.com/office/drawing/2014/main" id="{00DC7B19-3A52-4E26-9964-A6ACE89649FC}"/>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4FCE7B3E-DCFA-4052-8FF4-947FD6212639}"/>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79151633-17A6-472C-90F8-0E7AB5E54485}"/>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2" name="図 11">
            <a:extLst>
              <a:ext uri="{FF2B5EF4-FFF2-40B4-BE49-F238E27FC236}">
                <a16:creationId xmlns:a16="http://schemas.microsoft.com/office/drawing/2014/main" id="{C6C3F98B-DEB0-4715-AAF9-93049D8474E0}"/>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4240899197"/>
      </p:ext>
    </p:extLst>
  </p:cSld>
  <p:clrMap bg1="lt1" tx1="dk1" bg2="lt2" tx2="dk2" accent1="accent1" accent2="accent2" accent3="accent3" accent4="accent4" accent5="accent5" accent6="accent6" hlink="hlink" folHlink="folHlink"/>
  <p:sldLayoutIdLst>
    <p:sldLayoutId id="2147483721" r:id="rId1"/>
    <p:sldLayoutId id="2147483699" r:id="rId2"/>
    <p:sldLayoutId id="2147483700" r:id="rId3"/>
    <p:sldLayoutId id="2147483701" r:id="rId4"/>
    <p:sldLayoutId id="2147483702" r:id="rId5"/>
    <p:sldLayoutId id="2147483722" r:id="rId6"/>
  </p:sldLayoutIdLst>
  <p:hf hdr="0" dt="0"/>
  <p:txStyles>
    <p:titleStyle>
      <a:lvl1pPr algn="l" defTabSz="685800" rtl="0" eaLnBrk="1" latinLnBrk="0" hangingPunct="1">
        <a:lnSpc>
          <a:spcPct val="90000"/>
        </a:lnSpc>
        <a:spcBef>
          <a:spcPct val="0"/>
        </a:spcBef>
        <a:buNone/>
        <a:defRPr kumimoji="1" sz="2800" b="1"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750"/>
        </a:spcBef>
        <a:buClr>
          <a:schemeClr val="accent4"/>
        </a:buClr>
        <a:buSzPct val="90000"/>
        <a:buFont typeface="Wingdings" panose="05000000000000000000" pitchFamily="2" charset="2"/>
        <a:buChar char="l"/>
        <a:defRPr kumimoji="1" sz="2200" kern="1200">
          <a:solidFill>
            <a:schemeClr val="tx1"/>
          </a:solidFill>
          <a:latin typeface="+mj-ea"/>
          <a:ea typeface="+mj-ea"/>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mj-ea"/>
          <a:ea typeface="+mj-ea"/>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mj-ea"/>
          <a:ea typeface="+mj-ea"/>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j-ea"/>
          <a:ea typeface="+mj-ea"/>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j-ea"/>
          <a:ea typeface="+mj-ea"/>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40ECD1A6-1A6B-424D-8080-308AC80A0530}"/>
              </a:ext>
              <a:ext uri="{C183D7F6-B498-43B3-948B-1728B52AA6E4}">
                <adec:decorative xmlns:adec="http://schemas.microsoft.com/office/drawing/2017/decorative" val="1"/>
              </a:ext>
            </a:extLst>
          </p:cNvPr>
          <p:cNvPicPr>
            <a:picLocks noChangeAspect="1"/>
          </p:cNvPicPr>
          <p:nvPr userDrawn="1"/>
        </p:nvPicPr>
        <p:blipFill rotWithShape="1">
          <a:blip r:embed="rId8" cstate="print">
            <a:extLst>
              <a:ext uri="{28A0092B-C50C-407E-A947-70E740481C1C}">
                <a14:useLocalDpi xmlns:a14="http://schemas.microsoft.com/office/drawing/2010/main"/>
              </a:ext>
            </a:extLst>
          </a:blip>
          <a:srcRect r="295"/>
          <a:stretch/>
        </p:blipFill>
        <p:spPr bwMode="gray">
          <a:xfrm>
            <a:off x="1143" y="-3923"/>
            <a:ext cx="9142857" cy="716400"/>
          </a:xfrm>
          <a:prstGeom prst="rect">
            <a:avLst/>
          </a:prstGeom>
        </p:spPr>
      </p:pic>
      <p:sp>
        <p:nvSpPr>
          <p:cNvPr id="17" name="正方形/長方形 3">
            <a:extLst>
              <a:ext uri="{FF2B5EF4-FFF2-40B4-BE49-F238E27FC236}">
                <a16:creationId xmlns:a16="http://schemas.microsoft.com/office/drawing/2014/main" id="{1818A7E9-356B-4706-BDB8-EF72749A6FC0}"/>
              </a:ext>
            </a:extLst>
          </p:cNvPr>
          <p:cNvSpPr/>
          <p:nvPr userDrawn="1"/>
        </p:nvSpPr>
        <p:spPr bwMode="gray">
          <a:xfrm>
            <a:off x="7271191" y="-2055"/>
            <a:ext cx="1872808" cy="714532"/>
          </a:xfrm>
          <a:prstGeom prst="rect">
            <a:avLst/>
          </a:prstGeom>
          <a:gradFill flip="none" rotWithShape="1">
            <a:gsLst>
              <a:gs pos="0">
                <a:schemeClr val="accent6">
                  <a:alpha val="60000"/>
                </a:schemeClr>
              </a:gs>
              <a:gs pos="100000">
                <a:schemeClr val="accent6">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 name="Title Placeholder 1"/>
          <p:cNvSpPr>
            <a:spLocks noGrp="1"/>
          </p:cNvSpPr>
          <p:nvPr>
            <p:ph type="title"/>
          </p:nvPr>
        </p:nvSpPr>
        <p:spPr bwMode="gray">
          <a:xfrm>
            <a:off x="234000" y="324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cs typeface="Arial" panose="020B0604020202020204" pitchFamily="34" charset="0"/>
              </a:defRPr>
            </a:lvl1pPr>
          </a:lstStyle>
          <a:p>
            <a:r>
              <a:rPr lang="en-US" altLang="ja-JP"/>
              <a:t>© 2024 Fujitsu Limited</a:t>
            </a:r>
            <a:endParaRPr lang="de-DE" altLang="ja-JP" dirty="0"/>
          </a:p>
        </p:txBody>
      </p:sp>
      <p:sp>
        <p:nvSpPr>
          <p:cNvPr id="18" name="Slide Number Placeholder 5">
            <a:extLst>
              <a:ext uri="{FF2B5EF4-FFF2-40B4-BE49-F238E27FC236}">
                <a16:creationId xmlns:a16="http://schemas.microsoft.com/office/drawing/2014/main" id="{46C4A7D1-266B-46A5-B76C-633DB74BB133}"/>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3377C2EC-18A1-44B7-9EE8-5456C655653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3AF700E5-C5B6-437B-86BB-53847DD8B0C5}"/>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269D7C67-761A-4C40-B1F5-5088CD689A96}"/>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30061366"/>
      </p:ext>
    </p:extLst>
  </p:cSld>
  <p:clrMap bg1="lt1" tx1="dk1" bg2="lt2" tx2="dk2" accent1="accent1" accent2="accent2" accent3="accent3" accent4="accent4" accent5="accent5" accent6="accent6" hlink="hlink" folHlink="folHlink"/>
  <p:sldLayoutIdLst>
    <p:sldLayoutId id="2147483723" r:id="rId1"/>
    <p:sldLayoutId id="2147483706" r:id="rId2"/>
    <p:sldLayoutId id="2147483707" r:id="rId3"/>
    <p:sldLayoutId id="2147483708" r:id="rId4"/>
    <p:sldLayoutId id="2147483709" r:id="rId5"/>
    <p:sldLayoutId id="2147483724" r:id="rId6"/>
  </p:sldLayoutIdLst>
  <p:hf hdr="0" dt="0"/>
  <p:txStyles>
    <p:titleStyle>
      <a:lvl1pPr algn="l" defTabSz="685800" rtl="0" eaLnBrk="1" latinLnBrk="0" hangingPunct="1">
        <a:lnSpc>
          <a:spcPct val="90000"/>
        </a:lnSpc>
        <a:spcBef>
          <a:spcPct val="0"/>
        </a:spcBef>
        <a:buNone/>
        <a:defRPr kumimoji="1" sz="2800" b="1"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750"/>
        </a:spcBef>
        <a:buClr>
          <a:schemeClr val="accent6"/>
        </a:buClr>
        <a:buSzPct val="90000"/>
        <a:buFont typeface="Wingdings" panose="05000000000000000000" pitchFamily="2" charset="2"/>
        <a:buChar char="l"/>
        <a:defRPr kumimoji="1" sz="22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740F57D8-338C-4D61-B05D-AC393D185D82}"/>
              </a:ext>
              <a:ext uri="{C183D7F6-B498-43B3-948B-1728B52AA6E4}">
                <adec:decorative xmlns:adec="http://schemas.microsoft.com/office/drawing/2017/decorative" val="1"/>
              </a:ext>
            </a:extLst>
          </p:cNvPr>
          <p:cNvPicPr>
            <a:picLocks noChangeAspect="1"/>
          </p:cNvPicPr>
          <p:nvPr userDrawn="1"/>
        </p:nvPicPr>
        <p:blipFill rotWithShape="1">
          <a:blip r:embed="rId8" cstate="print">
            <a:extLst>
              <a:ext uri="{28A0092B-C50C-407E-A947-70E740481C1C}">
                <a14:useLocalDpi xmlns:a14="http://schemas.microsoft.com/office/drawing/2010/main"/>
              </a:ext>
            </a:extLst>
          </a:blip>
          <a:srcRect r="295"/>
          <a:stretch/>
        </p:blipFill>
        <p:spPr bwMode="gray">
          <a:xfrm>
            <a:off x="1143" y="-3923"/>
            <a:ext cx="9142857" cy="716400"/>
          </a:xfrm>
          <a:prstGeom prst="rect">
            <a:avLst/>
          </a:prstGeom>
        </p:spPr>
      </p:pic>
      <p:sp>
        <p:nvSpPr>
          <p:cNvPr id="2" name="Title Placeholder 1"/>
          <p:cNvSpPr>
            <a:spLocks noGrp="1"/>
          </p:cNvSpPr>
          <p:nvPr>
            <p:ph type="title"/>
          </p:nvPr>
        </p:nvSpPr>
        <p:spPr bwMode="gray">
          <a:xfrm>
            <a:off x="234000" y="324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cs typeface="Arial" panose="020B0604020202020204" pitchFamily="34" charset="0"/>
              </a:defRPr>
            </a:lvl1pPr>
          </a:lstStyle>
          <a:p>
            <a:r>
              <a:rPr lang="en-US" altLang="ja-JP"/>
              <a:t>© 2024 Fujitsu Limited</a:t>
            </a:r>
            <a:endParaRPr lang="de-DE" altLang="ja-JP" dirty="0"/>
          </a:p>
        </p:txBody>
      </p:sp>
      <p:sp>
        <p:nvSpPr>
          <p:cNvPr id="10" name="Slide Number Placeholder 5">
            <a:extLst>
              <a:ext uri="{FF2B5EF4-FFF2-40B4-BE49-F238E27FC236}">
                <a16:creationId xmlns:a16="http://schemas.microsoft.com/office/drawing/2014/main" id="{41D8FCF7-17D7-419C-9A69-F8EE30CBAC22}"/>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4" name="Picture 65" descr="Fujitsu">
            <a:extLst>
              <a:ext uri="{FF2B5EF4-FFF2-40B4-BE49-F238E27FC236}">
                <a16:creationId xmlns:a16="http://schemas.microsoft.com/office/drawing/2014/main" id="{3DBB7CCA-CCFB-4268-890B-0A2A79A22D06}"/>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bwMode="gray">
          <a:xfrm>
            <a:off x="7864250" y="4761"/>
            <a:ext cx="1126108" cy="685799"/>
          </a:xfrm>
          <a:prstGeom prst="rect">
            <a:avLst/>
          </a:prstGeom>
        </p:spPr>
      </p:pic>
      <p:pic>
        <p:nvPicPr>
          <p:cNvPr id="12" name="Picture 23" descr="A picture containing icon&#10;&#10;Description automatically generated">
            <a:extLst>
              <a:ext uri="{FF2B5EF4-FFF2-40B4-BE49-F238E27FC236}">
                <a16:creationId xmlns:a16="http://schemas.microsoft.com/office/drawing/2014/main" id="{92C11EE2-8F20-4B90-A944-87927E6C1D06}"/>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3" name="図 12">
            <a:extLst>
              <a:ext uri="{FF2B5EF4-FFF2-40B4-BE49-F238E27FC236}">
                <a16:creationId xmlns:a16="http://schemas.microsoft.com/office/drawing/2014/main" id="{BB5E8A0F-4F50-4103-8911-9538229B19D0}"/>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2279705927"/>
      </p:ext>
    </p:extLst>
  </p:cSld>
  <p:clrMap bg1="lt1" tx1="dk1" bg2="lt2" tx2="dk2" accent1="accent1" accent2="accent2" accent3="accent3" accent4="accent4" accent5="accent5" accent6="accent6" hlink="hlink" folHlink="folHlink"/>
  <p:sldLayoutIdLst>
    <p:sldLayoutId id="2147483725" r:id="rId1"/>
    <p:sldLayoutId id="2147483713" r:id="rId2"/>
    <p:sldLayoutId id="2147483714" r:id="rId3"/>
    <p:sldLayoutId id="2147483715" r:id="rId4"/>
    <p:sldLayoutId id="2147483716" r:id="rId5"/>
    <p:sldLayoutId id="2147483726" r:id="rId6"/>
  </p:sldLayoutIdLst>
  <p:hf hdr="0" dt="0"/>
  <p:txStyles>
    <p:titleStyle>
      <a:lvl1pPr algn="l" defTabSz="685800" rtl="0" eaLnBrk="1" latinLnBrk="0" hangingPunct="1">
        <a:lnSpc>
          <a:spcPct val="90000"/>
        </a:lnSpc>
        <a:spcBef>
          <a:spcPct val="0"/>
        </a:spcBef>
        <a:buNone/>
        <a:defRPr kumimoji="1" sz="2800" b="1" kern="1200">
          <a:solidFill>
            <a:schemeClr val="tx1"/>
          </a:solidFill>
          <a:latin typeface="+mj-lt"/>
          <a:ea typeface="+mj-ea"/>
          <a:cs typeface="+mj-cs"/>
        </a:defRPr>
      </a:lvl1pPr>
    </p:titleStyle>
    <p:bodyStyle>
      <a:lvl1pPr marL="216000" indent="-216000" algn="l" defTabSz="685800" rtl="0" eaLnBrk="1" latinLnBrk="0" hangingPunct="1">
        <a:lnSpc>
          <a:spcPct val="100000"/>
        </a:lnSpc>
        <a:spcBef>
          <a:spcPts val="750"/>
        </a:spcBef>
        <a:buClr>
          <a:schemeClr val="accent2"/>
        </a:buClr>
        <a:buSzPct val="90000"/>
        <a:buFont typeface="Wingdings" panose="05000000000000000000" pitchFamily="2" charset="2"/>
        <a:buChar char="l"/>
        <a:defRPr kumimoji="1" sz="22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E4A95C72-B720-49C5-B895-E9C968439297}"/>
              </a:ext>
            </a:extLst>
          </p:cNvPr>
          <p:cNvSpPr>
            <a:spLocks noGrp="1"/>
          </p:cNvSpPr>
          <p:nvPr>
            <p:ph type="ctrTitle"/>
          </p:nvPr>
        </p:nvSpPr>
        <p:spPr/>
        <p:txBody>
          <a:bodyPr/>
          <a:lstStyle/>
          <a:p>
            <a:r>
              <a:rPr lang="en-US" altLang="ja-JP" dirty="0"/>
              <a:t>Additional requirements for 4.9GHz new band for US</a:t>
            </a:r>
            <a:endParaRPr lang="ja-JP" altLang="en-US" dirty="0">
              <a:latin typeface="Arial" panose="020B0604020202020204" pitchFamily="34" charset="0"/>
              <a:ea typeface="Meiryo UI" panose="020B0604030504040204" pitchFamily="50" charset="-128"/>
            </a:endParaRPr>
          </a:p>
        </p:txBody>
      </p:sp>
      <p:sp>
        <p:nvSpPr>
          <p:cNvPr id="7" name="字幕 6">
            <a:extLst>
              <a:ext uri="{FF2B5EF4-FFF2-40B4-BE49-F238E27FC236}">
                <a16:creationId xmlns:a16="http://schemas.microsoft.com/office/drawing/2014/main" id="{46978F18-9B69-49FD-93C5-04FC12F434D0}"/>
              </a:ext>
            </a:extLst>
          </p:cNvPr>
          <p:cNvSpPr>
            <a:spLocks noGrp="1"/>
          </p:cNvSpPr>
          <p:nvPr>
            <p:ph type="subTitle" idx="1"/>
          </p:nvPr>
        </p:nvSpPr>
        <p:spPr/>
        <p:txBody>
          <a:bodyPr/>
          <a:lstStyle/>
          <a:p>
            <a:r>
              <a:rPr lang="en-US" altLang="ja-JP" dirty="0"/>
              <a:t>Agenda Item:	 9.1.5</a:t>
            </a:r>
          </a:p>
          <a:p>
            <a:r>
              <a:rPr lang="en-US" altLang="ja-JP" dirty="0"/>
              <a:t>Source: Fujitsu, FirstNet</a:t>
            </a:r>
          </a:p>
          <a:p>
            <a:r>
              <a:rPr lang="en-US" altLang="ja-JP" dirty="0"/>
              <a:t>Document for: Information</a:t>
            </a:r>
            <a:endParaRPr lang="ja-JP" altLang="en-US" dirty="0">
              <a:latin typeface="Arial" panose="020B0604020202020204" pitchFamily="34" charset="0"/>
              <a:ea typeface="Meiryo UI" panose="020B0604030504040204" pitchFamily="50" charset="-128"/>
            </a:endParaRPr>
          </a:p>
        </p:txBody>
      </p:sp>
      <p:sp>
        <p:nvSpPr>
          <p:cNvPr id="4" name="フッター プレースホルダー 3">
            <a:extLst>
              <a:ext uri="{FF2B5EF4-FFF2-40B4-BE49-F238E27FC236}">
                <a16:creationId xmlns:a16="http://schemas.microsoft.com/office/drawing/2014/main" id="{04F6A5CE-AD54-4CD2-BE8B-4D090DE539AB}"/>
              </a:ext>
            </a:extLst>
          </p:cNvPr>
          <p:cNvSpPr>
            <a:spLocks noGrp="1"/>
          </p:cNvSpPr>
          <p:nvPr>
            <p:ph type="ftr" sz="quarter" idx="11"/>
          </p:nvPr>
        </p:nvSpPr>
        <p:spPr/>
        <p:txBody>
          <a:bodyPr/>
          <a:lstStyle/>
          <a:p>
            <a:r>
              <a:rPr kumimoji="1" lang="en-US" altLang="ja-JP">
                <a:ea typeface="メイリオ" panose="020B0604030504040204" pitchFamily="50" charset="-128"/>
              </a:rPr>
              <a:t>© 2025 Fujitsu Limited</a:t>
            </a:r>
            <a:endParaRPr kumimoji="1" lang="ja-JP" altLang="en-US">
              <a:ea typeface="メイリオ" panose="020B0604030504040204" pitchFamily="50" charset="-128"/>
            </a:endParaRPr>
          </a:p>
        </p:txBody>
      </p:sp>
      <p:sp>
        <p:nvSpPr>
          <p:cNvPr id="2" name="テキスト ボックス 1">
            <a:extLst>
              <a:ext uri="{FF2B5EF4-FFF2-40B4-BE49-F238E27FC236}">
                <a16:creationId xmlns:a16="http://schemas.microsoft.com/office/drawing/2014/main" id="{A2156E0F-134C-4962-DBA5-C744C0D9C7E6}"/>
              </a:ext>
            </a:extLst>
          </p:cNvPr>
          <p:cNvSpPr txBox="1"/>
          <p:nvPr/>
        </p:nvSpPr>
        <p:spPr>
          <a:xfrm>
            <a:off x="1" y="0"/>
            <a:ext cx="6591299" cy="646331"/>
          </a:xfrm>
          <a:prstGeom prst="rect">
            <a:avLst/>
          </a:prstGeom>
          <a:noFill/>
        </p:spPr>
        <p:txBody>
          <a:bodyPr wrap="square">
            <a:spAutoFit/>
          </a:bodyPr>
          <a:lstStyle/>
          <a:p>
            <a:pPr fontAlgn="auto" hangingPunct="1">
              <a:spcAft>
                <a:spcPts val="900"/>
              </a:spcAft>
            </a:pPr>
            <a:r>
              <a:rPr lang="en-GB" altLang="ja-JP" sz="1800" b="1" dirty="0">
                <a:effectLst/>
                <a:latin typeface="Arial" panose="020B0604020202020204" pitchFamily="34" charset="0"/>
                <a:ea typeface="Times New Roman" panose="02020603050405020304" pitchFamily="18" charset="0"/>
              </a:rPr>
              <a:t>3GPP TSG RAN Meeting #108	 </a:t>
            </a:r>
            <a:r>
              <a:rPr lang="en-GB" sz="1800" b="1" dirty="0">
                <a:effectLst/>
                <a:latin typeface="Arial" panose="020B0604020202020204" pitchFamily="34" charset="0"/>
                <a:ea typeface="Times New Roman" panose="02020603050405020304" pitchFamily="18" charset="0"/>
              </a:rPr>
              <a:t>		</a:t>
            </a:r>
            <a:r>
              <a:rPr lang="en-GB" b="1" dirty="0">
                <a:latin typeface="Arial" panose="020B0604020202020204" pitchFamily="34" charset="0"/>
                <a:ea typeface="Times New Roman" panose="02020603050405020304" pitchFamily="18" charset="0"/>
              </a:rPr>
              <a:t>	          </a:t>
            </a:r>
            <a:r>
              <a:rPr lang="en-GB" sz="1800" b="1" dirty="0">
                <a:effectLst/>
                <a:latin typeface="Arial" panose="020B0604020202020204" pitchFamily="34" charset="0"/>
                <a:ea typeface="Times New Roman" panose="02020603050405020304" pitchFamily="18" charset="0"/>
              </a:rPr>
              <a:t>RP-251355</a:t>
            </a:r>
            <a:br>
              <a:rPr lang="en-GB" b="1" dirty="0">
                <a:latin typeface="Arial" panose="020B0604020202020204" pitchFamily="34" charset="0"/>
                <a:ea typeface="Times New Roman" panose="02020603050405020304" pitchFamily="18" charset="0"/>
              </a:rPr>
            </a:br>
            <a:r>
              <a:rPr lang="pl-PL" b="1" dirty="0">
                <a:latin typeface="Arial" panose="020B0604020202020204" pitchFamily="34" charset="0"/>
                <a:ea typeface="Times New Roman" panose="02020603050405020304" pitchFamily="18" charset="0"/>
              </a:rPr>
              <a:t>Prague, Czech Republic, June 9-13, 2025</a:t>
            </a:r>
            <a:endParaRPr lang="en-GB" sz="1800" b="1" dirty="0">
              <a:effectLst/>
              <a:latin typeface="Arial" panose="020B0604020202020204" pitchFamily="34" charset="0"/>
              <a:ea typeface="Times New Roman" panose="02020603050405020304" pitchFamily="18" charset="0"/>
            </a:endParaRPr>
          </a:p>
        </p:txBody>
      </p:sp>
      <p:sp>
        <p:nvSpPr>
          <p:cNvPr id="8" name="スライド番号プレースホルダー 7">
            <a:extLst>
              <a:ext uri="{FF2B5EF4-FFF2-40B4-BE49-F238E27FC236}">
                <a16:creationId xmlns:a16="http://schemas.microsoft.com/office/drawing/2014/main" id="{007DB2AB-0B96-88F2-3309-14620E750594}"/>
              </a:ext>
            </a:extLst>
          </p:cNvPr>
          <p:cNvSpPr>
            <a:spLocks noGrp="1"/>
          </p:cNvSpPr>
          <p:nvPr>
            <p:ph type="sldNum" sz="quarter" idx="4"/>
          </p:nvPr>
        </p:nvSpPr>
        <p:spPr/>
        <p:txBody>
          <a:bodyPr/>
          <a:lstStyle/>
          <a:p>
            <a:fld id="{4D029D89-7B63-4C94-AD4D-2E4D6BB83637}" type="slidenum">
              <a:rPr kumimoji="1" lang="ja-JP" altLang="en-US" smtClean="0"/>
              <a:pPr/>
              <a:t>1</a:t>
            </a:fld>
            <a:endParaRPr kumimoji="1" lang="ja-JP" altLang="en-US"/>
          </a:p>
        </p:txBody>
      </p:sp>
    </p:spTree>
    <p:extLst>
      <p:ext uri="{BB962C8B-B14F-4D97-AF65-F5344CB8AC3E}">
        <p14:creationId xmlns:p14="http://schemas.microsoft.com/office/powerpoint/2010/main" val="2539145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37D1D047-BEC1-9E3B-2AA1-21766331203F}"/>
              </a:ext>
            </a:extLst>
          </p:cNvPr>
          <p:cNvSpPr>
            <a:spLocks noGrp="1"/>
          </p:cNvSpPr>
          <p:nvPr>
            <p:ph type="title"/>
          </p:nvPr>
        </p:nvSpPr>
        <p:spPr/>
        <p:txBody>
          <a:bodyPr>
            <a:normAutofit/>
          </a:bodyPr>
          <a:lstStyle/>
          <a:p>
            <a:r>
              <a:rPr lang="en-US" altLang="ja-JP" dirty="0"/>
              <a:t>Background for 4.9GHz new band for US</a:t>
            </a:r>
            <a:endParaRPr lang="ja-JP" altLang="en-US" dirty="0"/>
          </a:p>
        </p:txBody>
      </p:sp>
      <p:sp>
        <p:nvSpPr>
          <p:cNvPr id="7" name="コンテンツ プレースホルダー 6">
            <a:extLst>
              <a:ext uri="{FF2B5EF4-FFF2-40B4-BE49-F238E27FC236}">
                <a16:creationId xmlns:a16="http://schemas.microsoft.com/office/drawing/2014/main" id="{F26155EF-9B10-1582-FDB9-394E157262A1}"/>
              </a:ext>
            </a:extLst>
          </p:cNvPr>
          <p:cNvSpPr>
            <a:spLocks noGrp="1"/>
          </p:cNvSpPr>
          <p:nvPr>
            <p:ph idx="1"/>
          </p:nvPr>
        </p:nvSpPr>
        <p:spPr/>
        <p:txBody>
          <a:bodyPr/>
          <a:lstStyle/>
          <a:p>
            <a:r>
              <a:rPr lang="en-US" altLang="ja-JP" sz="1800" dirty="0"/>
              <a:t>Justification</a:t>
            </a:r>
          </a:p>
          <a:p>
            <a:pPr lvl="1"/>
            <a:r>
              <a:rPr lang="en-US" altLang="ja-JP" sz="1600" dirty="0"/>
              <a:t>On 22 October, 2024, the FCC released Amendment of Part 90 of the Commission’s Rules, WP Docket No. 07-100, Eighth Report and Order taking steps to ensuring that the 4940–4990 MHz band (4.9 GHz band) is efficiently and intensely utilized for nationwide public safety coverage in the US. The FCC previously provided a framework to coordinate operations in the 4.9 GHz band and to facilitate the integration of the latest commercially available technologies, including 5G.</a:t>
            </a:r>
          </a:p>
          <a:p>
            <a:pPr lvl="1"/>
            <a:r>
              <a:rPr lang="en-US" altLang="ja-JP" sz="1600" dirty="0"/>
              <a:t>To allow for public safety operation in line with the framework identified by the FCC within the frequency range, 4940-4990 MHz, within 5G NR, a new NR TDD operating band needs to be defined as part of this work item.</a:t>
            </a:r>
          </a:p>
          <a:p>
            <a:r>
              <a:rPr lang="en-US" altLang="ja-JP" sz="1600" dirty="0"/>
              <a:t>The related WI has already proposed at RAN#107 in March (RP-250131)</a:t>
            </a:r>
          </a:p>
          <a:p>
            <a:r>
              <a:rPr lang="en-US" altLang="ja-JP" sz="1600" dirty="0"/>
              <a:t>There are slight differences in the RF requirements for 3GPP spec and CFR Title 47. The following slide will explain these differences. </a:t>
            </a:r>
            <a:endParaRPr lang="ja-JP" altLang="en-US" sz="1600" dirty="0"/>
          </a:p>
        </p:txBody>
      </p:sp>
      <p:sp>
        <p:nvSpPr>
          <p:cNvPr id="4" name="フッター プレースホルダー 3">
            <a:extLst>
              <a:ext uri="{FF2B5EF4-FFF2-40B4-BE49-F238E27FC236}">
                <a16:creationId xmlns:a16="http://schemas.microsoft.com/office/drawing/2014/main" id="{48B6919D-B44B-B6C9-552F-96E4350F24CF}"/>
              </a:ext>
            </a:extLst>
          </p:cNvPr>
          <p:cNvSpPr>
            <a:spLocks noGrp="1"/>
          </p:cNvSpPr>
          <p:nvPr>
            <p:ph type="ftr" sz="quarter" idx="11"/>
          </p:nvPr>
        </p:nvSpPr>
        <p:spPr/>
        <p:txBody>
          <a:bodyPr/>
          <a:lstStyle/>
          <a:p>
            <a:r>
              <a:rPr kumimoji="1" lang="en-US" altLang="ja-JP"/>
              <a:t>© 2025 Fujitsu Limited</a:t>
            </a:r>
            <a:endParaRPr kumimoji="1" lang="ja-JP" altLang="en-US"/>
          </a:p>
        </p:txBody>
      </p:sp>
      <p:sp>
        <p:nvSpPr>
          <p:cNvPr id="3" name="スライド番号プレースホルダー 2">
            <a:extLst>
              <a:ext uri="{FF2B5EF4-FFF2-40B4-BE49-F238E27FC236}">
                <a16:creationId xmlns:a16="http://schemas.microsoft.com/office/drawing/2014/main" id="{CE95EE5B-345C-C5A3-74D4-417F65BC8663}"/>
              </a:ext>
            </a:extLst>
          </p:cNvPr>
          <p:cNvSpPr>
            <a:spLocks noGrp="1"/>
          </p:cNvSpPr>
          <p:nvPr>
            <p:ph type="sldNum" sz="quarter" idx="12"/>
          </p:nvPr>
        </p:nvSpPr>
        <p:spPr/>
        <p:txBody>
          <a:bodyPr/>
          <a:lstStyle/>
          <a:p>
            <a:fld id="{4D029D89-7B63-4C94-AD4D-2E4D6BB83637}" type="slidenum">
              <a:rPr kumimoji="1" lang="ja-JP" altLang="en-US" smtClean="0"/>
              <a:pPr/>
              <a:t>2</a:t>
            </a:fld>
            <a:endParaRPr kumimoji="1" lang="ja-JP" altLang="en-US"/>
          </a:p>
        </p:txBody>
      </p:sp>
    </p:spTree>
    <p:extLst>
      <p:ext uri="{BB962C8B-B14F-4D97-AF65-F5344CB8AC3E}">
        <p14:creationId xmlns:p14="http://schemas.microsoft.com/office/powerpoint/2010/main" val="1905214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842C22-43D6-445F-5395-92C56017997D}"/>
              </a:ext>
            </a:extLst>
          </p:cNvPr>
          <p:cNvSpPr>
            <a:spLocks noGrp="1"/>
          </p:cNvSpPr>
          <p:nvPr>
            <p:ph type="title"/>
          </p:nvPr>
        </p:nvSpPr>
        <p:spPr/>
        <p:txBody>
          <a:bodyPr>
            <a:normAutofit fontScale="90000"/>
          </a:bodyPr>
          <a:lstStyle/>
          <a:p>
            <a:r>
              <a:rPr kumimoji="1" lang="en-US" altLang="ja-JP" dirty="0"/>
              <a:t>Additional requirements for US 4.9GHz</a:t>
            </a:r>
            <a:br>
              <a:rPr kumimoji="1" lang="en-US" altLang="ja-JP" dirty="0"/>
            </a:br>
            <a:r>
              <a:rPr kumimoji="1" lang="en-US" altLang="ja-JP" dirty="0"/>
              <a:t>(UE spurious emission mask)</a:t>
            </a:r>
            <a:endParaRPr kumimoji="1" lang="ja-JP" altLang="en-US" dirty="0"/>
          </a:p>
        </p:txBody>
      </p:sp>
      <p:sp>
        <p:nvSpPr>
          <p:cNvPr id="3" name="コンテンツ プレースホルダー 2">
            <a:extLst>
              <a:ext uri="{FF2B5EF4-FFF2-40B4-BE49-F238E27FC236}">
                <a16:creationId xmlns:a16="http://schemas.microsoft.com/office/drawing/2014/main" id="{27E070DF-06F2-A705-987C-0E5220BEDED7}"/>
              </a:ext>
            </a:extLst>
          </p:cNvPr>
          <p:cNvSpPr>
            <a:spLocks noGrp="1"/>
          </p:cNvSpPr>
          <p:nvPr>
            <p:ph sz="half" idx="1"/>
          </p:nvPr>
        </p:nvSpPr>
        <p:spPr/>
        <p:txBody>
          <a:bodyPr/>
          <a:lstStyle/>
          <a:p>
            <a:r>
              <a:rPr lang="en-US" altLang="ja-JP" sz="1600" dirty="0"/>
              <a:t>3GPP (38.101-1 6.5.2.2)</a:t>
            </a:r>
            <a:endParaRPr kumimoji="1" lang="ja-JP" altLang="en-US" sz="1600" dirty="0"/>
          </a:p>
        </p:txBody>
      </p:sp>
      <p:sp>
        <p:nvSpPr>
          <p:cNvPr id="6" name="コンテンツ プレースホルダー 5">
            <a:extLst>
              <a:ext uri="{FF2B5EF4-FFF2-40B4-BE49-F238E27FC236}">
                <a16:creationId xmlns:a16="http://schemas.microsoft.com/office/drawing/2014/main" id="{D89582C3-6DC6-D887-1B2B-6BB4B1A4BFFA}"/>
              </a:ext>
            </a:extLst>
          </p:cNvPr>
          <p:cNvSpPr>
            <a:spLocks noGrp="1"/>
          </p:cNvSpPr>
          <p:nvPr>
            <p:ph sz="half" idx="2"/>
          </p:nvPr>
        </p:nvSpPr>
        <p:spPr/>
        <p:txBody>
          <a:bodyPr/>
          <a:lstStyle/>
          <a:p>
            <a:r>
              <a:rPr lang="en-US" altLang="ja-JP" sz="1600" dirty="0"/>
              <a:t>CFR Title 47 (Part 90.210(m))</a:t>
            </a:r>
          </a:p>
          <a:p>
            <a:pPr lvl="1"/>
            <a:r>
              <a:rPr lang="en-US" altLang="ja-JP" sz="1000" dirty="0"/>
              <a:t>For high power transmitters (greater that 20 dBm) operating in the 4940-4990 MHz frequency band, the power spectral density of the emissions must be attenuated below the output power of the transmitter as follows:</a:t>
            </a:r>
          </a:p>
          <a:p>
            <a:pPr marL="720000" lvl="2" indent="-228600">
              <a:buFont typeface="+mj-lt"/>
              <a:buAutoNum type="arabicPeriod"/>
            </a:pPr>
            <a:r>
              <a:rPr lang="en-US" altLang="ja-JP" sz="800" dirty="0"/>
              <a:t>On any frequency removed from the assigned frequency between 0-45% of the authorized bandwidth (BW): 0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45-50% of the authorized bandwidth: 568 log (% of (BW)/45)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50-55% of the authorized bandwidth: 26 + 145 log (% of BW/50)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55-100% of the authorized bandwidth: 32 + 31 log (% of (BW)/55)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100-150% of the authorized bandwidth: 40 + 57 log (% of (BW)/100)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above 150% of the authorized bandwidth: 50 dB or 55 + 10 log (P) dB, whichever is the lesser attenuation.</a:t>
            </a:r>
          </a:p>
          <a:p>
            <a:pPr marL="720000" lvl="2" indent="-228600">
              <a:buFont typeface="+mj-lt"/>
              <a:buAutoNum type="arabicPeriod"/>
            </a:pPr>
            <a:r>
              <a:rPr lang="en-US" altLang="ja-JP" sz="800" dirty="0"/>
              <a:t>The zero dB reference is measured relative to the highest average power of the fundamental emission measured across the designated channel bandwidth using a resolution bandwidth of at least one percent of the occupied bandwidth of the fundamental emission and a video bandwidth of 30 kHz. The power spectral density is the power measured within the resolution bandwidth of the measurement device divided by the resolution bandwidth of the measurement device. Emission levels are also based on the use of measurement instrumentation employing a resolution bandwidth of at least one percent of the occupied bandwidth.</a:t>
            </a:r>
            <a:endParaRPr lang="ja-JP" altLang="en-US" sz="800" dirty="0"/>
          </a:p>
        </p:txBody>
      </p:sp>
      <p:sp>
        <p:nvSpPr>
          <p:cNvPr id="4" name="フッター プレースホルダー 3">
            <a:extLst>
              <a:ext uri="{FF2B5EF4-FFF2-40B4-BE49-F238E27FC236}">
                <a16:creationId xmlns:a16="http://schemas.microsoft.com/office/drawing/2014/main" id="{6B192DE1-EB7F-522F-7992-C77D78A80071}"/>
              </a:ext>
            </a:extLst>
          </p:cNvPr>
          <p:cNvSpPr>
            <a:spLocks noGrp="1"/>
          </p:cNvSpPr>
          <p:nvPr>
            <p:ph type="ftr" sz="quarter" idx="11"/>
          </p:nvPr>
        </p:nvSpPr>
        <p:spPr/>
        <p:txBody>
          <a:bodyPr/>
          <a:lstStyle/>
          <a:p>
            <a:r>
              <a:rPr kumimoji="1" lang="en-US" altLang="ja-JP"/>
              <a:t>© 2025 Fujitsu Limited</a:t>
            </a:r>
            <a:endParaRPr kumimoji="1" lang="ja-JP" altLang="en-US"/>
          </a:p>
        </p:txBody>
      </p:sp>
      <p:pic>
        <p:nvPicPr>
          <p:cNvPr id="8" name="図 7">
            <a:extLst>
              <a:ext uri="{FF2B5EF4-FFF2-40B4-BE49-F238E27FC236}">
                <a16:creationId xmlns:a16="http://schemas.microsoft.com/office/drawing/2014/main" id="{839C813C-7491-F4D0-E777-86730DB5A153}"/>
              </a:ext>
            </a:extLst>
          </p:cNvPr>
          <p:cNvPicPr>
            <a:picLocks noChangeAspect="1"/>
          </p:cNvPicPr>
          <p:nvPr/>
        </p:nvPicPr>
        <p:blipFill>
          <a:blip r:embed="rId2"/>
          <a:stretch>
            <a:fillRect/>
          </a:stretch>
        </p:blipFill>
        <p:spPr>
          <a:xfrm>
            <a:off x="0" y="1234270"/>
            <a:ext cx="4572000" cy="1213922"/>
          </a:xfrm>
          <a:prstGeom prst="rect">
            <a:avLst/>
          </a:prstGeom>
        </p:spPr>
      </p:pic>
      <p:sp>
        <p:nvSpPr>
          <p:cNvPr id="9" name="スライド番号プレースホルダー 8">
            <a:extLst>
              <a:ext uri="{FF2B5EF4-FFF2-40B4-BE49-F238E27FC236}">
                <a16:creationId xmlns:a16="http://schemas.microsoft.com/office/drawing/2014/main" id="{E93E0D05-5774-F333-CB96-5F0C50E7C451}"/>
              </a:ext>
            </a:extLst>
          </p:cNvPr>
          <p:cNvSpPr>
            <a:spLocks noGrp="1"/>
          </p:cNvSpPr>
          <p:nvPr>
            <p:ph type="sldNum" sz="quarter" idx="12"/>
          </p:nvPr>
        </p:nvSpPr>
        <p:spPr/>
        <p:txBody>
          <a:bodyPr/>
          <a:lstStyle/>
          <a:p>
            <a:fld id="{4D029D89-7B63-4C94-AD4D-2E4D6BB83637}" type="slidenum">
              <a:rPr kumimoji="1" lang="ja-JP" altLang="en-US" smtClean="0"/>
              <a:pPr/>
              <a:t>3</a:t>
            </a:fld>
            <a:endParaRPr kumimoji="1" lang="ja-JP" altLang="en-US"/>
          </a:p>
        </p:txBody>
      </p:sp>
    </p:spTree>
    <p:extLst>
      <p:ext uri="{BB962C8B-B14F-4D97-AF65-F5344CB8AC3E}">
        <p14:creationId xmlns:p14="http://schemas.microsoft.com/office/powerpoint/2010/main" val="4246252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972989E-EECC-FA51-27D4-3D1CF5B1F531}"/>
              </a:ext>
            </a:extLst>
          </p:cNvPr>
          <p:cNvSpPr>
            <a:spLocks noGrp="1"/>
          </p:cNvSpPr>
          <p:nvPr>
            <p:ph type="title"/>
          </p:nvPr>
        </p:nvSpPr>
        <p:spPr/>
        <p:txBody>
          <a:bodyPr>
            <a:normAutofit fontScale="90000"/>
          </a:bodyPr>
          <a:lstStyle/>
          <a:p>
            <a:r>
              <a:rPr kumimoji="1" lang="en-US" altLang="ja-JP" dirty="0"/>
              <a:t>Additional requirements for US 4.9GHz</a:t>
            </a:r>
            <a:br>
              <a:rPr kumimoji="1" lang="en-US" altLang="ja-JP" dirty="0"/>
            </a:br>
            <a:r>
              <a:rPr kumimoji="1" lang="en-US" altLang="ja-JP" dirty="0"/>
              <a:t>(Power limits)</a:t>
            </a:r>
            <a:endParaRPr kumimoji="1" lang="ja-JP" altLang="en-US" dirty="0"/>
          </a:p>
        </p:txBody>
      </p:sp>
      <p:sp>
        <p:nvSpPr>
          <p:cNvPr id="7" name="コンテンツ プレースホルダー 6">
            <a:extLst>
              <a:ext uri="{FF2B5EF4-FFF2-40B4-BE49-F238E27FC236}">
                <a16:creationId xmlns:a16="http://schemas.microsoft.com/office/drawing/2014/main" id="{286EB77C-ED2D-B00A-5E5D-F6B7D1D058D4}"/>
              </a:ext>
            </a:extLst>
          </p:cNvPr>
          <p:cNvSpPr>
            <a:spLocks noGrp="1"/>
          </p:cNvSpPr>
          <p:nvPr>
            <p:ph idx="1"/>
          </p:nvPr>
        </p:nvSpPr>
        <p:spPr/>
        <p:txBody>
          <a:bodyPr/>
          <a:lstStyle/>
          <a:p>
            <a:r>
              <a:rPr lang="en-US" altLang="ja-JP" sz="1800" dirty="0"/>
              <a:t>CFR Title 47 (Part 90.1215)</a:t>
            </a:r>
          </a:p>
          <a:p>
            <a:pPr lvl="1"/>
            <a:r>
              <a:rPr lang="en-US" altLang="ja-JP" sz="1600" dirty="0"/>
              <a:t>Except as provided in paragraph (f) of this section, the transmitting power of stations operating in the 4940-4990 MHz band must not exceed the maximum limits in this section.</a:t>
            </a:r>
          </a:p>
          <a:p>
            <a:pPr marL="685800" lvl="2" indent="0">
              <a:buNone/>
            </a:pPr>
            <a:r>
              <a:rPr lang="en-US" altLang="ja-JP" sz="1400" dirty="0"/>
              <a:t>(a)</a:t>
            </a:r>
          </a:p>
          <a:p>
            <a:pPr marL="1028700" lvl="3" indent="0">
              <a:buNone/>
            </a:pPr>
            <a:r>
              <a:rPr lang="en-US" altLang="ja-JP" sz="1200" dirty="0"/>
              <a:t>…</a:t>
            </a:r>
          </a:p>
          <a:p>
            <a:pPr lvl="3"/>
            <a:endParaRPr lang="en-US" altLang="ja-JP" dirty="0"/>
          </a:p>
          <a:p>
            <a:pPr marL="1028700" lvl="3" indent="0">
              <a:buNone/>
            </a:pPr>
            <a:r>
              <a:rPr lang="en-US" altLang="ja-JP" sz="1200" dirty="0"/>
              <a:t>(2) 	High power devices are also limited to a peak power spectral density of 21 dBm per one </a:t>
            </a:r>
            <a:r>
              <a:rPr lang="en-US" altLang="ja-JP" sz="1200" dirty="0" err="1"/>
              <a:t>MHz.</a:t>
            </a:r>
            <a:r>
              <a:rPr lang="en-US" altLang="ja-JP" sz="1200" dirty="0"/>
              <a:t> High power </a:t>
            </a:r>
            <a:br>
              <a:rPr lang="en-US" altLang="ja-JP" sz="1200" dirty="0"/>
            </a:br>
            <a:r>
              <a:rPr lang="en-US" altLang="ja-JP" sz="1200" dirty="0"/>
              <a:t>	devices using channel bandwidths other than those listed above are permitted; however, they are limited to </a:t>
            </a:r>
            <a:br>
              <a:rPr lang="en-US" altLang="ja-JP" sz="1200" dirty="0"/>
            </a:br>
            <a:r>
              <a:rPr lang="en-US" altLang="ja-JP" sz="1200" dirty="0"/>
              <a:t>	peak power spectral density of 21 dBm/</a:t>
            </a:r>
            <a:r>
              <a:rPr lang="en-US" altLang="ja-JP" sz="1200" dirty="0" err="1"/>
              <a:t>MHz.</a:t>
            </a:r>
            <a:r>
              <a:rPr lang="en-US" altLang="ja-JP" sz="1200" dirty="0"/>
              <a:t> If transmitting antennas of directional gain greater than 9 </a:t>
            </a:r>
            <a:r>
              <a:rPr lang="en-US" altLang="ja-JP" sz="1200" dirty="0" err="1"/>
              <a:t>dBi</a:t>
            </a:r>
            <a:r>
              <a:rPr lang="en-US" altLang="ja-JP" sz="1200" dirty="0"/>
              <a:t> </a:t>
            </a:r>
            <a:br>
              <a:rPr lang="en-US" altLang="ja-JP" sz="1200" dirty="0"/>
            </a:br>
            <a:r>
              <a:rPr lang="en-US" altLang="ja-JP" sz="1200" dirty="0"/>
              <a:t>	are used, both the maximum conducted output power and the peak power spectral density should be </a:t>
            </a:r>
            <a:br>
              <a:rPr lang="en-US" altLang="ja-JP" sz="1200" dirty="0"/>
            </a:br>
            <a:r>
              <a:rPr lang="en-US" altLang="ja-JP" sz="1200" dirty="0"/>
              <a:t>	reduced by the amount in decibels that the directional gain of the antenna exceeds 9 </a:t>
            </a:r>
            <a:r>
              <a:rPr lang="en-US" altLang="ja-JP" sz="1200" dirty="0" err="1"/>
              <a:t>dBi</a:t>
            </a:r>
            <a:r>
              <a:rPr lang="en-US" altLang="ja-JP" sz="1200" dirty="0"/>
              <a:t>. However, high </a:t>
            </a:r>
            <a:br>
              <a:rPr lang="en-US" altLang="ja-JP" sz="1200" dirty="0"/>
            </a:br>
            <a:r>
              <a:rPr lang="en-US" altLang="ja-JP" sz="1200" dirty="0"/>
              <a:t>	power point-to-point and point-to-multipoint operations (both fixed and temporary-fixed rapid deployment) </a:t>
            </a:r>
            <a:br>
              <a:rPr lang="en-US" altLang="ja-JP" sz="1200" dirty="0"/>
            </a:br>
            <a:r>
              <a:rPr lang="en-US" altLang="ja-JP" sz="1200" dirty="0"/>
              <a:t>	may employ transmitting antennas with directional gain up to 26 </a:t>
            </a:r>
            <a:r>
              <a:rPr lang="en-US" altLang="ja-JP" sz="1200" dirty="0" err="1"/>
              <a:t>dBi</a:t>
            </a:r>
            <a:r>
              <a:rPr lang="en-US" altLang="ja-JP" sz="1200" dirty="0"/>
              <a:t> without any corresponding reduction in </a:t>
            </a:r>
            <a:br>
              <a:rPr lang="en-US" altLang="ja-JP" sz="1200" dirty="0"/>
            </a:br>
            <a:r>
              <a:rPr lang="en-US" altLang="ja-JP" sz="1200" dirty="0"/>
              <a:t>	the maximum conducted output power or spectral density. Corresponding reduction in the maximum </a:t>
            </a:r>
            <a:br>
              <a:rPr lang="en-US" altLang="ja-JP" sz="1200" dirty="0"/>
            </a:br>
            <a:r>
              <a:rPr lang="en-US" altLang="ja-JP" sz="1200" dirty="0"/>
              <a:t>	conducted output power and peak power spectral density should be the amount in decibels that the </a:t>
            </a:r>
            <a:br>
              <a:rPr lang="en-US" altLang="ja-JP" sz="1200" dirty="0"/>
            </a:br>
            <a:r>
              <a:rPr lang="en-US" altLang="ja-JP" sz="1200" dirty="0"/>
              <a:t>	directional gain of the antenna exceeds 26 </a:t>
            </a:r>
            <a:r>
              <a:rPr lang="en-US" altLang="ja-JP" sz="1200" dirty="0" err="1"/>
              <a:t>dBi</a:t>
            </a:r>
            <a:r>
              <a:rPr lang="en-US" altLang="ja-JP" sz="1200" dirty="0"/>
              <a:t>.</a:t>
            </a:r>
          </a:p>
        </p:txBody>
      </p:sp>
      <p:sp>
        <p:nvSpPr>
          <p:cNvPr id="5" name="フッター プレースホルダー 4">
            <a:extLst>
              <a:ext uri="{FF2B5EF4-FFF2-40B4-BE49-F238E27FC236}">
                <a16:creationId xmlns:a16="http://schemas.microsoft.com/office/drawing/2014/main" id="{D2205263-83CB-454E-D647-D225A1453429}"/>
              </a:ext>
            </a:extLst>
          </p:cNvPr>
          <p:cNvSpPr>
            <a:spLocks noGrp="1"/>
          </p:cNvSpPr>
          <p:nvPr>
            <p:ph type="ftr" sz="quarter" idx="11"/>
          </p:nvPr>
        </p:nvSpPr>
        <p:spPr/>
        <p:txBody>
          <a:bodyPr/>
          <a:lstStyle/>
          <a:p>
            <a:r>
              <a:rPr kumimoji="1" lang="en-US" altLang="ja-JP"/>
              <a:t>© 2025 Fujitsu Limited</a:t>
            </a:r>
            <a:endParaRPr kumimoji="1" lang="ja-JP" altLang="en-US"/>
          </a:p>
        </p:txBody>
      </p:sp>
      <p:sp>
        <p:nvSpPr>
          <p:cNvPr id="6" name="スライド番号プレースホルダー 5">
            <a:extLst>
              <a:ext uri="{FF2B5EF4-FFF2-40B4-BE49-F238E27FC236}">
                <a16:creationId xmlns:a16="http://schemas.microsoft.com/office/drawing/2014/main" id="{37BF0175-5720-4C7F-8FA5-57896327E8DF}"/>
              </a:ext>
            </a:extLst>
          </p:cNvPr>
          <p:cNvSpPr>
            <a:spLocks noGrp="1"/>
          </p:cNvSpPr>
          <p:nvPr>
            <p:ph type="sldNum" sz="quarter" idx="12"/>
          </p:nvPr>
        </p:nvSpPr>
        <p:spPr/>
        <p:txBody>
          <a:bodyPr/>
          <a:lstStyle/>
          <a:p>
            <a:fld id="{4D029D89-7B63-4C94-AD4D-2E4D6BB83637}" type="slidenum">
              <a:rPr kumimoji="1" lang="ja-JP" altLang="en-US" smtClean="0"/>
              <a:pPr/>
              <a:t>4</a:t>
            </a:fld>
            <a:endParaRPr kumimoji="1" lang="ja-JP" altLang="en-US"/>
          </a:p>
        </p:txBody>
      </p:sp>
    </p:spTree>
    <p:extLst>
      <p:ext uri="{BB962C8B-B14F-4D97-AF65-F5344CB8AC3E}">
        <p14:creationId xmlns:p14="http://schemas.microsoft.com/office/powerpoint/2010/main" val="1111098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7BD34961-8257-439E-B16C-F1DE6DAA98DE}"/>
              </a:ext>
            </a:extLst>
          </p:cNvPr>
          <p:cNvSpPr>
            <a:spLocks noGrp="1"/>
          </p:cNvSpPr>
          <p:nvPr>
            <p:ph type="ftr" sz="quarter" idx="11"/>
          </p:nvPr>
        </p:nvSpPr>
        <p:spPr/>
        <p:txBody>
          <a:bodyPr/>
          <a:lstStyle/>
          <a:p>
            <a:r>
              <a:rPr kumimoji="1" lang="en-US" altLang="ja-JP">
                <a:ea typeface="メイリオ" panose="020B0604030504040204" pitchFamily="50" charset="-128"/>
              </a:rPr>
              <a:t>© 2025 Fujitsu Limited</a:t>
            </a:r>
            <a:endParaRPr kumimoji="1" lang="ja-JP" altLang="en-US">
              <a:ea typeface="メイリオ" panose="020B0604030504040204" pitchFamily="50" charset="-128"/>
            </a:endParaRPr>
          </a:p>
        </p:txBody>
      </p:sp>
      <p:sp>
        <p:nvSpPr>
          <p:cNvPr id="7" name="Title 1">
            <a:extLst>
              <a:ext uri="{FF2B5EF4-FFF2-40B4-BE49-F238E27FC236}">
                <a16:creationId xmlns:a16="http://schemas.microsoft.com/office/drawing/2014/main" id="{4BFF9200-35A7-4187-AC92-23F70E8F30A3}"/>
              </a:ext>
            </a:extLst>
          </p:cNvPr>
          <p:cNvSpPr txBox="1">
            <a:spLocks/>
          </p:cNvSpPr>
          <p:nvPr/>
        </p:nvSpPr>
        <p:spPr bwMode="gray">
          <a:xfrm>
            <a:off x="275677" y="2138594"/>
            <a:ext cx="3479289" cy="553998"/>
          </a:xfrm>
          <a:prstGeom prst="rect">
            <a:avLst/>
          </a:prstGeom>
        </p:spPr>
        <p:txBody>
          <a:bodyPr vert="horz" lIns="0" tIns="0" rIns="0" bIns="0" rtlCol="0" anchor="t" anchorCtr="0">
            <a:normAutofit/>
          </a:bodyPr>
          <a:lstStyle>
            <a:lvl1pPr algn="l" defTabSz="685800" rtl="0" eaLnBrk="1" latinLnBrk="0" hangingPunct="1">
              <a:lnSpc>
                <a:spcPct val="90000"/>
              </a:lnSpc>
              <a:spcBef>
                <a:spcPts val="0"/>
              </a:spcBef>
              <a:spcAft>
                <a:spcPts val="600"/>
              </a:spcAft>
              <a:buNone/>
              <a:defRPr kumimoji="1" sz="4000" b="1" kern="1200">
                <a:solidFill>
                  <a:schemeClr val="tx1"/>
                </a:solidFill>
                <a:latin typeface="Arial" panose="020B0604020202020204" pitchFamily="34" charset="0"/>
                <a:ea typeface="+mj-ea"/>
                <a:cs typeface="Arial" panose="020B0604020202020204" pitchFamily="34" charset="0"/>
              </a:defRPr>
            </a:lvl1pPr>
          </a:lstStyle>
          <a:p>
            <a:r>
              <a:rPr lang="en-US" dirty="0">
                <a:ea typeface="Meiryo UI" panose="020B0604030504040204" pitchFamily="50" charset="-128"/>
              </a:rPr>
              <a:t>Thank you</a:t>
            </a:r>
          </a:p>
        </p:txBody>
      </p:sp>
    </p:spTree>
    <p:extLst>
      <p:ext uri="{BB962C8B-B14F-4D97-AF65-F5344CB8AC3E}">
        <p14:creationId xmlns:p14="http://schemas.microsoft.com/office/powerpoint/2010/main" val="888291540"/>
      </p:ext>
    </p:extLst>
  </p:cSld>
  <p:clrMapOvr>
    <a:masterClrMapping/>
  </p:clrMapOvr>
</p:sld>
</file>

<file path=ppt/theme/theme1.xml><?xml version="1.0" encoding="utf-8"?>
<a:theme xmlns:a="http://schemas.openxmlformats.org/drawingml/2006/main" name="F_Tool_T2_01_JP_Re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FEFEF"/>
        </a:solidFill>
        <a:ln>
          <a:solidFill>
            <a:srgbClr val="DCDCDC"/>
          </a:solidFill>
        </a:ln>
      </a:spPr>
      <a:bodyPr rtlCol="0" anchor="ctr"/>
      <a:lstStyle>
        <a:defPPr algn="l">
          <a:defRPr kumimoji="1" smtClean="0">
            <a:solidFill>
              <a:schemeClr val="tx1"/>
            </a:solidFill>
            <a:latin typeface="Arial" panose="020B0604020202020204" pitchFamily="34" charset="0"/>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vert="horz" wrap="none" rtlCol="0">
        <a:spAutoFit/>
      </a:bodyPr>
      <a:lstStyle>
        <a:defPPr algn="l">
          <a:defRPr kumimoji="1" smtClean="0">
            <a:latin typeface="Arial" panose="020B0604020202020204" pitchFamily="34" charset="0"/>
            <a:ea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_Tool_T2_01_JP_Orang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_Tool_T2_01_JP_Blu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F_Tool_T2_01_JP_Emeral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F_Tool_T2_01_JP_Yellow">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F_Tool_8_EN">
      <a:dk1>
        <a:srgbClr val="000000"/>
      </a:dk1>
      <a:lt1>
        <a:sysClr val="window" lastClr="FFFFFF"/>
      </a:lt1>
      <a:dk2>
        <a:srgbClr val="D51C89"/>
      </a:dk2>
      <a:lt2>
        <a:srgbClr val="E60000"/>
      </a:lt2>
      <a:accent1>
        <a:srgbClr val="1813B1"/>
      </a:accent1>
      <a:accent2>
        <a:srgbClr val="00ECF4"/>
      </a:accent2>
      <a:accent3>
        <a:srgbClr val="75D700"/>
      </a:accent3>
      <a:accent4>
        <a:srgbClr val="00812F"/>
      </a:accent4>
      <a:accent5>
        <a:srgbClr val="FFE800"/>
      </a:accent5>
      <a:accent6>
        <a:srgbClr val="FF8100"/>
      </a:accent6>
      <a:hlink>
        <a:srgbClr val="0563C1"/>
      </a:hlink>
      <a:folHlink>
        <a:srgbClr val="954F72"/>
      </a:folHlink>
    </a:clrScheme>
    <a:fontScheme name="F_Tool_8_EN">
      <a:majorFont>
        <a:latin typeface="Arial"/>
        <a:ea typeface="メイリオ"/>
        <a:cs typeface=""/>
      </a:majorFont>
      <a:minorFont>
        <a:latin typeface="Arial"/>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F_Tool_8_EN">
      <a:dk1>
        <a:srgbClr val="000000"/>
      </a:dk1>
      <a:lt1>
        <a:sysClr val="window" lastClr="FFFFFF"/>
      </a:lt1>
      <a:dk2>
        <a:srgbClr val="D51C89"/>
      </a:dk2>
      <a:lt2>
        <a:srgbClr val="E60000"/>
      </a:lt2>
      <a:accent1>
        <a:srgbClr val="1813B1"/>
      </a:accent1>
      <a:accent2>
        <a:srgbClr val="00ECF4"/>
      </a:accent2>
      <a:accent3>
        <a:srgbClr val="75D700"/>
      </a:accent3>
      <a:accent4>
        <a:srgbClr val="00812F"/>
      </a:accent4>
      <a:accent5>
        <a:srgbClr val="FFE800"/>
      </a:accent5>
      <a:accent6>
        <a:srgbClr val="FF8100"/>
      </a:accent6>
      <a:hlink>
        <a:srgbClr val="0563C1"/>
      </a:hlink>
      <a:folHlink>
        <a:srgbClr val="954F72"/>
      </a:folHlink>
    </a:clrScheme>
    <a:fontScheme name="F_Tool_8_EN">
      <a:majorFont>
        <a:latin typeface="Arial"/>
        <a:ea typeface="メイリオ"/>
        <a:cs typeface=""/>
      </a:majorFont>
      <a:minorFont>
        <a:latin typeface="Arial"/>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17eed48-81dd-42e1-a0a5-ff459bb484b3">
      <Terms xmlns="http://schemas.microsoft.com/office/infopath/2007/PartnerControls"/>
    </lcf76f155ced4ddcb4097134ff3c332f>
    <TaxCatchAll xmlns="c8cffe67-c279-4b76-b57c-afc5218d121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AD63C5AFD9A50408F92A853392E9ACF" ma:contentTypeVersion="16" ma:contentTypeDescription="新しいドキュメントを作成します。" ma:contentTypeScope="" ma:versionID="61402bb0d43cbe0a2676dff4a7608ae1">
  <xsd:schema xmlns:xsd="http://www.w3.org/2001/XMLSchema" xmlns:xs="http://www.w3.org/2001/XMLSchema" xmlns:p="http://schemas.microsoft.com/office/2006/metadata/properties" xmlns:ns2="417eed48-81dd-42e1-a0a5-ff459bb484b3" xmlns:ns3="c8cffe67-c279-4b76-b57c-afc5218d1211" targetNamespace="http://schemas.microsoft.com/office/2006/metadata/properties" ma:root="true" ma:fieldsID="fdc5c5eba78894dd67d3dac999187543" ns2:_="" ns3:_="">
    <xsd:import namespace="417eed48-81dd-42e1-a0a5-ff459bb484b3"/>
    <xsd:import namespace="c8cffe67-c279-4b76-b57c-afc5218d121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7eed48-81dd-42e1-a0a5-ff459bb484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bc4fd492-276b-4614-b3af-3a4c63b563f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8cffe67-c279-4b76-b57c-afc5218d1211"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17" nillable="true" ma:displayName="Taxonomy Catch All Column" ma:hidden="true" ma:list="{6d58c8f3-532e-41fc-a87a-eb8a481b3b6a}" ma:internalName="TaxCatchAll" ma:showField="CatchAllData" ma:web="c8cffe67-c279-4b76-b57c-afc5218d12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A168CB-0E37-4A75-97D3-D39868445D3C}">
  <ds:schemaRefs>
    <ds:schemaRef ds:uri="417eed48-81dd-42e1-a0a5-ff459bb484b3"/>
    <ds:schemaRef ds:uri="c8cffe67-c279-4b76-b57c-afc5218d1211"/>
    <ds:schemaRef ds:uri="http://purl.org/dc/dcmitype/"/>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www.w3.org/XML/1998/namespace"/>
    <ds:schemaRef ds:uri="http://schemas.microsoft.com/office/infopath/2007/PartnerControls"/>
    <ds:schemaRef ds:uri="http://purl.org/dc/elements/1.1/"/>
  </ds:schemaRefs>
</ds:datastoreItem>
</file>

<file path=customXml/itemProps2.xml><?xml version="1.0" encoding="utf-8"?>
<ds:datastoreItem xmlns:ds="http://schemas.openxmlformats.org/officeDocument/2006/customXml" ds:itemID="{CA894379-D775-4403-866C-40EFA7C843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7eed48-81dd-42e1-a0a5-ff459bb484b3"/>
    <ds:schemaRef ds:uri="c8cffe67-c279-4b76-b57c-afc5218d12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8122C3-7D33-4E31-BCA3-4AB99466FF3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829</Words>
  <Application>Microsoft Office PowerPoint</Application>
  <PresentationFormat>画面に合わせる (16:9)</PresentationFormat>
  <Paragraphs>43</Paragraphs>
  <Slides>5</Slides>
  <Notes>2</Notes>
  <HiddenSlides>0</HiddenSlides>
  <MMClips>0</MMClips>
  <ScaleCrop>false</ScaleCrop>
  <HeadingPairs>
    <vt:vector size="6" baseType="variant">
      <vt:variant>
        <vt:lpstr>使用されているフォント</vt:lpstr>
      </vt:variant>
      <vt:variant>
        <vt:i4>4</vt:i4>
      </vt:variant>
      <vt:variant>
        <vt:lpstr>テーマ</vt:lpstr>
      </vt:variant>
      <vt:variant>
        <vt:i4>5</vt:i4>
      </vt:variant>
      <vt:variant>
        <vt:lpstr>スライド タイトル</vt:lpstr>
      </vt:variant>
      <vt:variant>
        <vt:i4>5</vt:i4>
      </vt:variant>
    </vt:vector>
  </HeadingPairs>
  <TitlesOfParts>
    <vt:vector size="14" baseType="lpstr">
      <vt:lpstr>Meiryo UI</vt:lpstr>
      <vt:lpstr>メイリオ</vt:lpstr>
      <vt:lpstr>Arial</vt:lpstr>
      <vt:lpstr>Wingdings</vt:lpstr>
      <vt:lpstr>F_Tool_T2_01_JP_Red</vt:lpstr>
      <vt:lpstr>F_Tool_T2_01_JP_Orange</vt:lpstr>
      <vt:lpstr>F_Tool_T2_01_JP_Blue</vt:lpstr>
      <vt:lpstr>F_Tool_T2_01_JP_Emerald</vt:lpstr>
      <vt:lpstr>F_Tool_T2_01_JP_Yellow</vt:lpstr>
      <vt:lpstr>Additional requirements for 4.9GHz new band for US</vt:lpstr>
      <vt:lpstr>Background for 4.9GHz new band for US</vt:lpstr>
      <vt:lpstr>Additional requirements for US 4.9GHz (UE spurious emission mask)</vt:lpstr>
      <vt:lpstr>Additional requirements for US 4.9GHz (Power limits)</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2021-10-28T00:04:59Z</dcterms:created>
  <dcterms:modified xsi:type="dcterms:W3CDTF">2025-06-02T04:53:51Z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0x0101002AD63C5AFD9A50408F92A853392E9ACF</vt:lpwstr>
  </property>
  <property fmtid="{D5CDD505-2E9C-101B-9397-08002B2CF9AE}" pid="3" name="MediaServiceImageTags">
    <vt:lpwstr/>
  </property>
  <property fmtid="{D5CDD505-2E9C-101B-9397-08002B2CF9AE}" pid="4" name="MSIP_Label_1e92ef73-0ad1-40c5-ad55-46de3396802f_Enabled">
    <vt:lpwstr>true</vt:lpwstr>
  </property>
  <property fmtid="{D5CDD505-2E9C-101B-9397-08002B2CF9AE}" pid="5" name="MSIP_Label_1e92ef73-0ad1-40c5-ad55-46de3396802f_SetDate">
    <vt:lpwstr>2025-05-07T04:32:09Z</vt:lpwstr>
  </property>
  <property fmtid="{D5CDD505-2E9C-101B-9397-08002B2CF9AE}" pid="6" name="MSIP_Label_1e92ef73-0ad1-40c5-ad55-46de3396802f_Method">
    <vt:lpwstr>Privileged</vt:lpwstr>
  </property>
  <property fmtid="{D5CDD505-2E9C-101B-9397-08002B2CF9AE}" pid="7" name="MSIP_Label_1e92ef73-0ad1-40c5-ad55-46de3396802f_Name">
    <vt:lpwstr>FUJITSU-PUBLIC​</vt:lpwstr>
  </property>
  <property fmtid="{D5CDD505-2E9C-101B-9397-08002B2CF9AE}" pid="8" name="MSIP_Label_1e92ef73-0ad1-40c5-ad55-46de3396802f_SiteId">
    <vt:lpwstr>a19f121d-81e1-4858-a9d8-736e267fd4c7</vt:lpwstr>
  </property>
  <property fmtid="{D5CDD505-2E9C-101B-9397-08002B2CF9AE}" pid="9" name="MSIP_Label_1e92ef73-0ad1-40c5-ad55-46de3396802f_ActionId">
    <vt:lpwstr>ef1c0c99-5c8e-49bb-bf38-c393dfa67799</vt:lpwstr>
  </property>
  <property fmtid="{D5CDD505-2E9C-101B-9397-08002B2CF9AE}" pid="10" name="MSIP_Label_1e92ef73-0ad1-40c5-ad55-46de3396802f_ContentBits">
    <vt:lpwstr>0</vt:lpwstr>
  </property>
</Properties>
</file>