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8"/>
  </p:sldMasterIdLst>
  <p:notesMasterIdLst>
    <p:notesMasterId r:id="rId34"/>
  </p:notesMasterIdLst>
  <p:handoutMasterIdLst>
    <p:handoutMasterId r:id="rId35"/>
  </p:handoutMasterIdLst>
  <p:sldIdLst>
    <p:sldId id="271" r:id="rId19"/>
    <p:sldId id="270" r:id="rId20"/>
    <p:sldId id="273" r:id="rId21"/>
    <p:sldId id="274" r:id="rId22"/>
    <p:sldId id="276" r:id="rId23"/>
    <p:sldId id="278" r:id="rId24"/>
    <p:sldId id="280" r:id="rId25"/>
    <p:sldId id="288" r:id="rId26"/>
    <p:sldId id="281" r:id="rId27"/>
    <p:sldId id="285" r:id="rId28"/>
    <p:sldId id="287" r:id="rId29"/>
    <p:sldId id="286" r:id="rId30"/>
    <p:sldId id="283" r:id="rId31"/>
    <p:sldId id="284" r:id="rId32"/>
    <p:sldId id="261" r:id="rId33"/>
  </p:sldIdLst>
  <p:sldSz cx="12192000" cy="6858000"/>
  <p:notesSz cx="6858000" cy="9144000"/>
  <p:embeddedFontLst>
    <p:embeddedFont>
      <p:font typeface="Ericsson Hilda" panose="00000500000000000000" pitchFamily="2" charset="0"/>
      <p:regular r:id="rId36"/>
      <p:bold r:id="rId37"/>
      <p:italic r:id="rId38"/>
      <p:boldItalic r:id="rId39"/>
    </p:embeddedFont>
    <p:embeddedFont>
      <p:font typeface="Ericsson Hilda ExtraBold" panose="00000900000000000000" pitchFamily="2" charset="0"/>
      <p:bold r:id="rId40"/>
    </p:embeddedFont>
    <p:embeddedFont>
      <p:font typeface="Ericsson Hilda ExtraLight" panose="00000300000000000000" pitchFamily="2" charset="0"/>
      <p:regular r:id="rId41"/>
    </p:embeddedFont>
    <p:embeddedFont>
      <p:font typeface="Ericsson Hilda Light" panose="00000400000000000000" pitchFamily="2" charset="0"/>
      <p:regular r:id="rId42"/>
      <p:italic r:id="rId43"/>
    </p:embeddedFont>
    <p:embeddedFont>
      <p:font typeface="Ericsson Technical Icons" panose="00000500000000000000" pitchFamily="2" charset="0"/>
      <p:regular r:id="rId44"/>
      <p:bold r:id="rId45"/>
      <p:italic r:id="rId46"/>
      <p:boldItalic r:id="rId47"/>
    </p:embeddedFont>
    <p:embeddedFont>
      <p:font typeface="Malgun Gothic" panose="020B0503020000020004" pitchFamily="34" charset="-127"/>
      <p:regular r:id="rId48"/>
      <p:bold r:id="rId49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B980889-1D79-B490-1A82-85901513F563}" name="Stephen Grant" initials="SG" userId="Stephen Grant" providerId="None"/>
  <p188:author id="{0A9094D7-FD4A-8623-B5B8-3B654255A953}" name="Daniel Chen Larsson" initials="DCL" userId="Daniel Chen Larsson" providerId="None"/>
  <p188:author id="{CA31C5E7-CDCF-7931-33A1-4400AAB30CCC}" name="Thomas Chapman" initials="TC" userId="S::thomas.chapman@ericsson.com::62f56abd-8013-406a-a5cf-528bee683f3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36F78E-1B1C-47DD-A324-5366D05D6972}" v="26" dt="2025-06-02T16:32:02.051"/>
    <p1510:client id="{58430C01-6831-B14A-8467-9A0B24815125}" v="183" dt="2025-06-02T17:11:17.061"/>
    <p1510:client id="{5C5465ED-5A4F-4EB9-BAD2-4213B922987D}" v="120" dt="2025-06-02T17:50:46.4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92" y="1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slide" Target="slides/slide8.xml"/><Relationship Id="rId39" Type="http://schemas.openxmlformats.org/officeDocument/2006/relationships/font" Target="fonts/font4.fntdata"/><Relationship Id="rId21" Type="http://schemas.openxmlformats.org/officeDocument/2006/relationships/slide" Target="slides/slide3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slide" Target="slides/slide11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tableStyles" Target="tableStyles.xml"/><Relationship Id="rId5" Type="http://schemas.openxmlformats.org/officeDocument/2006/relationships/customXml" Target="../customXml/item5.xml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font" Target="fonts/font9.fntdata"/><Relationship Id="rId52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microsoft.com/office/2018/10/relationships/authors" Target="authors.xml"/><Relationship Id="rId8" Type="http://schemas.openxmlformats.org/officeDocument/2006/relationships/customXml" Target="../customXml/item8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2.xml"/><Relationship Id="rId41" Type="http://schemas.openxmlformats.org/officeDocument/2006/relationships/font" Target="fonts/font6.fntdata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font" Target="fonts/font1.fntdata"/><Relationship Id="rId49" Type="http://schemas.openxmlformats.org/officeDocument/2006/relationships/font" Target="fonts/font1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 Bergman" userId="90c1a97c-3a36-4e58-b9d5-b0857fa6dd00" providerId="ADAL" clId="{4C8C31B8-5666-4075-978B-31AD2D42BB67}"/>
    <pc:docChg chg="custSel modMainMaster">
      <pc:chgData name="Johan Bergman" userId="90c1a97c-3a36-4e58-b9d5-b0857fa6dd00" providerId="ADAL" clId="{4C8C31B8-5666-4075-978B-31AD2D42BB67}" dt="2025-04-07T03:42:56.344" v="59"/>
      <pc:docMkLst>
        <pc:docMk/>
      </pc:docMkLst>
      <pc:sldMasterChg chg="modSldLayout">
        <pc:chgData name="Johan Bergman" userId="90c1a97c-3a36-4e58-b9d5-b0857fa6dd00" providerId="ADAL" clId="{4C8C31B8-5666-4075-978B-31AD2D42BB67}" dt="2025-04-07T03:42:56.344" v="59"/>
        <pc:sldMasterMkLst>
          <pc:docMk/>
          <pc:sldMasterMk cId="2523064765" sldId="2147483660"/>
        </pc:sldMasterMkLst>
        <pc:sldLayoutChg chg="modSp mod">
          <pc:chgData name="Johan Bergman" userId="90c1a97c-3a36-4e58-b9d5-b0857fa6dd00" providerId="ADAL" clId="{4C8C31B8-5666-4075-978B-31AD2D42BB67}" dt="2025-04-07T03:42:56.260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4C8C31B8-5666-4075-978B-31AD2D42BB67}" dt="2025-04-07T03:42:56.260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287" v="1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4C8C31B8-5666-4075-978B-31AD2D42BB67}" dt="2025-04-07T03:42:56.287" v="1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308" v="32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4C8C31B8-5666-4075-978B-31AD2D42BB67}" dt="2025-04-07T03:42:56.308" v="32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323" v="4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4C8C31B8-5666-4075-978B-31AD2D42BB67}" dt="2025-04-07T03:42:56.323" v="4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340" v="5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4C8C31B8-5666-4075-978B-31AD2D42BB67}" dt="2025-04-07T03:42:56.340" v="5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331" v="5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4C8C31B8-5666-4075-978B-31AD2D42BB67}" dt="2025-04-07T03:42:56.331" v="5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292" v="2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4C8C31B8-5666-4075-978B-31AD2D42BB67}" dt="2025-04-07T03:42:56.292" v="2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308" v="3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4C8C31B8-5666-4075-978B-31AD2D42BB67}" dt="2025-04-07T03:42:56.308" v="3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292" v="20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4C8C31B8-5666-4075-978B-31AD2D42BB67}" dt="2025-04-07T03:42:56.292" v="20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276" v="8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Johan Bergman" userId="90c1a97c-3a36-4e58-b9d5-b0857fa6dd00" providerId="ADAL" clId="{4C8C31B8-5666-4075-978B-31AD2D42BB67}" dt="2025-04-07T03:42:56.276" v="8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276" v="11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Johan Bergman" userId="90c1a97c-3a36-4e58-b9d5-b0857fa6dd00" providerId="ADAL" clId="{4C8C31B8-5666-4075-978B-31AD2D42BB67}" dt="2025-04-07T03:42:56.276" v="11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276" v="5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Johan Bergman" userId="90c1a97c-3a36-4e58-b9d5-b0857fa6dd00" providerId="ADAL" clId="{4C8C31B8-5666-4075-978B-31AD2D42BB67}" dt="2025-04-07T03:42:56.276" v="5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287" v="17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Johan Bergman" userId="90c1a97c-3a36-4e58-b9d5-b0857fa6dd00" providerId="ADAL" clId="{4C8C31B8-5666-4075-978B-31AD2D42BB67}" dt="2025-04-07T03:42:56.287" v="17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292" v="23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Johan Bergman" userId="90c1a97c-3a36-4e58-b9d5-b0857fa6dd00" providerId="ADAL" clId="{4C8C31B8-5666-4075-978B-31AD2D42BB67}" dt="2025-04-07T03:42:56.292" v="23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292" v="29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Johan Bergman" userId="90c1a97c-3a36-4e58-b9d5-b0857fa6dd00" providerId="ADAL" clId="{4C8C31B8-5666-4075-978B-31AD2D42BB67}" dt="2025-04-07T03:42:56.292" v="29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308" v="41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Johan Bergman" userId="90c1a97c-3a36-4e58-b9d5-b0857fa6dd00" providerId="ADAL" clId="{4C8C31B8-5666-4075-978B-31AD2D42BB67}" dt="2025-04-07T03:42:56.308" v="41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308" v="35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Johan Bergman" userId="90c1a97c-3a36-4e58-b9d5-b0857fa6dd00" providerId="ADAL" clId="{4C8C31B8-5666-4075-978B-31AD2D42BB67}" dt="2025-04-07T03:42:56.308" v="35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323" v="47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Johan Bergman" userId="90c1a97c-3a36-4e58-b9d5-b0857fa6dd00" providerId="ADAL" clId="{4C8C31B8-5666-4075-978B-31AD2D42BB67}" dt="2025-04-07T03:42:56.323" v="47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336" v="53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Johan Bergman" userId="90c1a97c-3a36-4e58-b9d5-b0857fa6dd00" providerId="ADAL" clId="{4C8C31B8-5666-4075-978B-31AD2D42BB67}" dt="2025-04-07T03:42:56.336" v="53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4C8C31B8-5666-4075-978B-31AD2D42BB67}" dt="2025-04-07T03:42:56.344" v="59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Johan Bergman" userId="90c1a97c-3a36-4e58-b9d5-b0857fa6dd00" providerId="ADAL" clId="{4C8C31B8-5666-4075-978B-31AD2D42BB67}" dt="2025-04-07T03:42:56.344" v="59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</pc:sldMasterChg>
    </pc:docChg>
  </pc:docChgLst>
  <pc:docChgLst>
    <pc:chgData name="Johan Bergman" userId="90c1a97c-3a36-4e58-b9d5-b0857fa6dd00" providerId="ADAL" clId="{942FCE23-DFF5-4CFC-99CA-26E996546C5D}"/>
    <pc:docChg chg="custSel modMainMaster">
      <pc:chgData name="Johan Bergman" userId="90c1a97c-3a36-4e58-b9d5-b0857fa6dd00" providerId="ADAL" clId="{942FCE23-DFF5-4CFC-99CA-26E996546C5D}" dt="2025-04-15T14:02:43.475" v="59"/>
      <pc:docMkLst>
        <pc:docMk/>
      </pc:docMkLst>
      <pc:sldMasterChg chg="modSldLayout">
        <pc:chgData name="Johan Bergman" userId="90c1a97c-3a36-4e58-b9d5-b0857fa6dd00" providerId="ADAL" clId="{942FCE23-DFF5-4CFC-99CA-26E996546C5D}" dt="2025-04-15T14:02:43.475" v="59"/>
        <pc:sldMasterMkLst>
          <pc:docMk/>
          <pc:sldMasterMk cId="2523064765" sldId="2147483660"/>
        </pc:sldMasterMkLst>
        <pc:sldLayoutChg chg="modSp mod">
          <pc:chgData name="Johan Bergman" userId="90c1a97c-3a36-4e58-b9d5-b0857fa6dd00" providerId="ADAL" clId="{942FCE23-DFF5-4CFC-99CA-26E996546C5D}" dt="2025-04-15T14:02:43.332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942FCE23-DFF5-4CFC-99CA-26E996546C5D}" dt="2025-04-15T14:02:43.332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364" v="1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942FCE23-DFF5-4CFC-99CA-26E996546C5D}" dt="2025-04-15T14:02:43.364" v="1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407" v="32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942FCE23-DFF5-4CFC-99CA-26E996546C5D}" dt="2025-04-15T14:02:43.407" v="32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437" v="4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942FCE23-DFF5-4CFC-99CA-26E996546C5D}" dt="2025-04-15T14:02:43.437" v="4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467" v="5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942FCE23-DFF5-4CFC-99CA-26E996546C5D}" dt="2025-04-15T14:02:43.467" v="5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451" v="5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942FCE23-DFF5-4CFC-99CA-26E996546C5D}" dt="2025-04-15T14:02:43.451" v="5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392" v="2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942FCE23-DFF5-4CFC-99CA-26E996546C5D}" dt="2025-04-15T14:02:43.392" v="2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422" v="3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942FCE23-DFF5-4CFC-99CA-26E996546C5D}" dt="2025-04-15T14:02:43.422" v="3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378" v="20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942FCE23-DFF5-4CFC-99CA-26E996546C5D}" dt="2025-04-15T14:02:43.378" v="20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349" v="8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Johan Bergman" userId="90c1a97c-3a36-4e58-b9d5-b0857fa6dd00" providerId="ADAL" clId="{942FCE23-DFF5-4CFC-99CA-26E996546C5D}" dt="2025-04-15T14:02:43.349" v="8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357" v="11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Johan Bergman" userId="90c1a97c-3a36-4e58-b9d5-b0857fa6dd00" providerId="ADAL" clId="{942FCE23-DFF5-4CFC-99CA-26E996546C5D}" dt="2025-04-15T14:02:43.357" v="11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341" v="5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Johan Bergman" userId="90c1a97c-3a36-4e58-b9d5-b0857fa6dd00" providerId="ADAL" clId="{942FCE23-DFF5-4CFC-99CA-26E996546C5D}" dt="2025-04-15T14:02:43.341" v="5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372" v="17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Johan Bergman" userId="90c1a97c-3a36-4e58-b9d5-b0857fa6dd00" providerId="ADAL" clId="{942FCE23-DFF5-4CFC-99CA-26E996546C5D}" dt="2025-04-15T14:02:43.372" v="17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384" v="23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Johan Bergman" userId="90c1a97c-3a36-4e58-b9d5-b0857fa6dd00" providerId="ADAL" clId="{942FCE23-DFF5-4CFC-99CA-26E996546C5D}" dt="2025-04-15T14:02:43.384" v="23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399" v="29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Johan Bergman" userId="90c1a97c-3a36-4e58-b9d5-b0857fa6dd00" providerId="ADAL" clId="{942FCE23-DFF5-4CFC-99CA-26E996546C5D}" dt="2025-04-15T14:02:43.399" v="29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429" v="41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Johan Bergman" userId="90c1a97c-3a36-4e58-b9d5-b0857fa6dd00" providerId="ADAL" clId="{942FCE23-DFF5-4CFC-99CA-26E996546C5D}" dt="2025-04-15T14:02:43.429" v="41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415" v="35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Johan Bergman" userId="90c1a97c-3a36-4e58-b9d5-b0857fa6dd00" providerId="ADAL" clId="{942FCE23-DFF5-4CFC-99CA-26E996546C5D}" dt="2025-04-15T14:02:43.415" v="35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444" v="47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Johan Bergman" userId="90c1a97c-3a36-4e58-b9d5-b0857fa6dd00" providerId="ADAL" clId="{942FCE23-DFF5-4CFC-99CA-26E996546C5D}" dt="2025-04-15T14:02:43.444" v="47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459" v="53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Johan Bergman" userId="90c1a97c-3a36-4e58-b9d5-b0857fa6dd00" providerId="ADAL" clId="{942FCE23-DFF5-4CFC-99CA-26E996546C5D}" dt="2025-04-15T14:02:43.459" v="53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942FCE23-DFF5-4CFC-99CA-26E996546C5D}" dt="2025-04-15T14:02:43.475" v="59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Johan Bergman" userId="90c1a97c-3a36-4e58-b9d5-b0857fa6dd00" providerId="ADAL" clId="{942FCE23-DFF5-4CFC-99CA-26E996546C5D}" dt="2025-04-15T14:02:43.475" v="59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</pc:sldMasterChg>
    </pc:docChg>
  </pc:docChgLst>
  <pc:docChgLst>
    <pc:chgData name="Tuomas Tirronen" userId="8ae25310-60c0-4a1a-8e5d-21eca56df4cb" providerId="ADAL" clId="{58430C01-6831-B14A-8467-9A0B24815125}"/>
    <pc:docChg chg="undo custSel modSld">
      <pc:chgData name="Tuomas Tirronen" userId="8ae25310-60c0-4a1a-8e5d-21eca56df4cb" providerId="ADAL" clId="{58430C01-6831-B14A-8467-9A0B24815125}" dt="2025-06-02T17:11:17.061" v="180" actId="400"/>
      <pc:docMkLst>
        <pc:docMk/>
      </pc:docMkLst>
      <pc:sldChg chg="modSp mod">
        <pc:chgData name="Tuomas Tirronen" userId="8ae25310-60c0-4a1a-8e5d-21eca56df4cb" providerId="ADAL" clId="{58430C01-6831-B14A-8467-9A0B24815125}" dt="2025-06-02T17:11:17.061" v="180" actId="400"/>
        <pc:sldMkLst>
          <pc:docMk/>
          <pc:sldMk cId="3932461881" sldId="285"/>
        </pc:sldMkLst>
        <pc:spChg chg="mod">
          <ac:chgData name="Tuomas Tirronen" userId="8ae25310-60c0-4a1a-8e5d-21eca56df4cb" providerId="ADAL" clId="{58430C01-6831-B14A-8467-9A0B24815125}" dt="2025-06-02T17:11:17.061" v="180" actId="400"/>
          <ac:spMkLst>
            <pc:docMk/>
            <pc:sldMk cId="3932461881" sldId="285"/>
            <ac:spMk id="3" creationId="{C45D4E5C-D115-0F33-CC59-BF94E03F49EB}"/>
          </ac:spMkLst>
        </pc:spChg>
      </pc:sldChg>
      <pc:sldChg chg="addSp modSp mod">
        <pc:chgData name="Tuomas Tirronen" userId="8ae25310-60c0-4a1a-8e5d-21eca56df4cb" providerId="ADAL" clId="{58430C01-6831-B14A-8467-9A0B24815125}" dt="2025-06-02T16:55:47.965" v="175" actId="20577"/>
        <pc:sldMkLst>
          <pc:docMk/>
          <pc:sldMk cId="3102081327" sldId="286"/>
        </pc:sldMkLst>
        <pc:spChg chg="mod">
          <ac:chgData name="Tuomas Tirronen" userId="8ae25310-60c0-4a1a-8e5d-21eca56df4cb" providerId="ADAL" clId="{58430C01-6831-B14A-8467-9A0B24815125}" dt="2025-06-02T16:55:47.965" v="175" actId="20577"/>
          <ac:spMkLst>
            <pc:docMk/>
            <pc:sldMk cId="3102081327" sldId="286"/>
            <ac:spMk id="3" creationId="{C45D4E5C-D115-0F33-CC59-BF94E03F49EB}"/>
          </ac:spMkLst>
        </pc:spChg>
        <pc:spChg chg="add">
          <ac:chgData name="Tuomas Tirronen" userId="8ae25310-60c0-4a1a-8e5d-21eca56df4cb" providerId="ADAL" clId="{58430C01-6831-B14A-8467-9A0B24815125}" dt="2025-06-02T16:40:56" v="2"/>
          <ac:spMkLst>
            <pc:docMk/>
            <pc:sldMk cId="3102081327" sldId="286"/>
            <ac:spMk id="4" creationId="{7C3ECD29-9CE8-6980-0C12-F6D814B5C18F}"/>
          </ac:spMkLst>
        </pc:spChg>
        <pc:spChg chg="add">
          <ac:chgData name="Tuomas Tirronen" userId="8ae25310-60c0-4a1a-8e5d-21eca56df4cb" providerId="ADAL" clId="{58430C01-6831-B14A-8467-9A0B24815125}" dt="2025-06-02T16:40:56" v="2"/>
          <ac:spMkLst>
            <pc:docMk/>
            <pc:sldMk cId="3102081327" sldId="286"/>
            <ac:spMk id="5" creationId="{AC675954-1E69-47C8-57EE-856755C25951}"/>
          </ac:spMkLst>
        </pc:spChg>
        <pc:spChg chg="add">
          <ac:chgData name="Tuomas Tirronen" userId="8ae25310-60c0-4a1a-8e5d-21eca56df4cb" providerId="ADAL" clId="{58430C01-6831-B14A-8467-9A0B24815125}" dt="2025-06-02T16:40:56" v="2"/>
          <ac:spMkLst>
            <pc:docMk/>
            <pc:sldMk cId="3102081327" sldId="286"/>
            <ac:spMk id="6" creationId="{131937B2-8D35-45B9-FAF5-D93E52473907}"/>
          </ac:spMkLst>
        </pc:spChg>
        <pc:spChg chg="add">
          <ac:chgData name="Tuomas Tirronen" userId="8ae25310-60c0-4a1a-8e5d-21eca56df4cb" providerId="ADAL" clId="{58430C01-6831-B14A-8467-9A0B24815125}" dt="2025-06-02T16:41:04.935" v="4"/>
          <ac:spMkLst>
            <pc:docMk/>
            <pc:sldMk cId="3102081327" sldId="286"/>
            <ac:spMk id="7" creationId="{0A399FA0-849B-3D65-FE8E-DDA4800FEC24}"/>
          </ac:spMkLst>
        </pc:spChg>
      </pc:sldChg>
      <pc:sldChg chg="modSp mod">
        <pc:chgData name="Tuomas Tirronen" userId="8ae25310-60c0-4a1a-8e5d-21eca56df4cb" providerId="ADAL" clId="{58430C01-6831-B14A-8467-9A0B24815125}" dt="2025-06-02T17:00:57.515" v="178" actId="400"/>
        <pc:sldMkLst>
          <pc:docMk/>
          <pc:sldMk cId="3260299568" sldId="287"/>
        </pc:sldMkLst>
        <pc:spChg chg="mod">
          <ac:chgData name="Tuomas Tirronen" userId="8ae25310-60c0-4a1a-8e5d-21eca56df4cb" providerId="ADAL" clId="{58430C01-6831-B14A-8467-9A0B24815125}" dt="2025-06-02T17:00:57.515" v="178" actId="400"/>
          <ac:spMkLst>
            <pc:docMk/>
            <pc:sldMk cId="3260299568" sldId="287"/>
            <ac:spMk id="3" creationId="{C45D4E5C-D115-0F33-CC59-BF94E03F49EB}"/>
          </ac:spMkLst>
        </pc:spChg>
      </pc:sldChg>
    </pc:docChg>
  </pc:docChgLst>
  <pc:docChgLst>
    <pc:chgData name="Johan Bergman" userId="90c1a97c-3a36-4e58-b9d5-b0857fa6dd00" providerId="ADAL" clId="{B9035A68-6AAD-4697-B110-778335F97A76}"/>
    <pc:docChg chg="custSel modMainMaster">
      <pc:chgData name="Johan Bergman" userId="90c1a97c-3a36-4e58-b9d5-b0857fa6dd00" providerId="ADAL" clId="{B9035A68-6AAD-4697-B110-778335F97A76}" dt="2025-05-13T21:26:10.547" v="59"/>
      <pc:docMkLst>
        <pc:docMk/>
      </pc:docMkLst>
      <pc:sldMasterChg chg="modSldLayout">
        <pc:chgData name="Johan Bergman" userId="90c1a97c-3a36-4e58-b9d5-b0857fa6dd00" providerId="ADAL" clId="{B9035A68-6AAD-4697-B110-778335F97A76}" dt="2025-05-13T21:26:10.547" v="59"/>
        <pc:sldMasterMkLst>
          <pc:docMk/>
          <pc:sldMasterMk cId="2523064765" sldId="2147483660"/>
        </pc:sldMasterMkLst>
        <pc:sldLayoutChg chg="modSp mod">
          <pc:chgData name="Johan Bergman" userId="90c1a97c-3a36-4e58-b9d5-b0857fa6dd00" providerId="ADAL" clId="{B9035A68-6AAD-4697-B110-778335F97A76}" dt="2025-05-13T21:26:10.313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B9035A68-6AAD-4697-B110-778335F97A76}" dt="2025-05-13T21:26:10.313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364" v="1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B9035A68-6AAD-4697-B110-778335F97A76}" dt="2025-05-13T21:26:10.364" v="1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438" v="32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B9035A68-6AAD-4697-B110-778335F97A76}" dt="2025-05-13T21:26:10.438" v="32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483" v="4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B9035A68-6AAD-4697-B110-778335F97A76}" dt="2025-05-13T21:26:10.483" v="4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537" v="5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B9035A68-6AAD-4697-B110-778335F97A76}" dt="2025-05-13T21:26:10.537" v="5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508" v="5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B9035A68-6AAD-4697-B110-778335F97A76}" dt="2025-05-13T21:26:10.508" v="5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410" v="2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B9035A68-6AAD-4697-B110-778335F97A76}" dt="2025-05-13T21:26:10.410" v="2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464" v="3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B9035A68-6AAD-4697-B110-778335F97A76}" dt="2025-05-13T21:26:10.464" v="3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388" v="20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B9035A68-6AAD-4697-B110-778335F97A76}" dt="2025-05-13T21:26:10.388" v="20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340" v="8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Johan Bergman" userId="90c1a97c-3a36-4e58-b9d5-b0857fa6dd00" providerId="ADAL" clId="{B9035A68-6AAD-4697-B110-778335F97A76}" dt="2025-05-13T21:26:10.340" v="8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350" v="11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Johan Bergman" userId="90c1a97c-3a36-4e58-b9d5-b0857fa6dd00" providerId="ADAL" clId="{B9035A68-6AAD-4697-B110-778335F97A76}" dt="2025-05-13T21:26:10.350" v="11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326" v="5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Johan Bergman" userId="90c1a97c-3a36-4e58-b9d5-b0857fa6dd00" providerId="ADAL" clId="{B9035A68-6AAD-4697-B110-778335F97A76}" dt="2025-05-13T21:26:10.326" v="5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376" v="17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Johan Bergman" userId="90c1a97c-3a36-4e58-b9d5-b0857fa6dd00" providerId="ADAL" clId="{B9035A68-6AAD-4697-B110-778335F97A76}" dt="2025-05-13T21:26:10.376" v="17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399" v="23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Johan Bergman" userId="90c1a97c-3a36-4e58-b9d5-b0857fa6dd00" providerId="ADAL" clId="{B9035A68-6AAD-4697-B110-778335F97A76}" dt="2025-05-13T21:26:10.399" v="23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424" v="29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Johan Bergman" userId="90c1a97c-3a36-4e58-b9d5-b0857fa6dd00" providerId="ADAL" clId="{B9035A68-6AAD-4697-B110-778335F97A76}" dt="2025-05-13T21:26:10.424" v="29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473" v="41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Johan Bergman" userId="90c1a97c-3a36-4e58-b9d5-b0857fa6dd00" providerId="ADAL" clId="{B9035A68-6AAD-4697-B110-778335F97A76}" dt="2025-05-13T21:26:10.473" v="41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451" v="35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Johan Bergman" userId="90c1a97c-3a36-4e58-b9d5-b0857fa6dd00" providerId="ADAL" clId="{B9035A68-6AAD-4697-B110-778335F97A76}" dt="2025-05-13T21:26:10.451" v="35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495" v="47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Johan Bergman" userId="90c1a97c-3a36-4e58-b9d5-b0857fa6dd00" providerId="ADAL" clId="{B9035A68-6AAD-4697-B110-778335F97A76}" dt="2025-05-13T21:26:10.495" v="47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523" v="53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Johan Bergman" userId="90c1a97c-3a36-4e58-b9d5-b0857fa6dd00" providerId="ADAL" clId="{B9035A68-6AAD-4697-B110-778335F97A76}" dt="2025-05-13T21:26:10.523" v="53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B9035A68-6AAD-4697-B110-778335F97A76}" dt="2025-05-13T21:26:10.547" v="59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Johan Bergman" userId="90c1a97c-3a36-4e58-b9d5-b0857fa6dd00" providerId="ADAL" clId="{B9035A68-6AAD-4697-B110-778335F97A76}" dt="2025-05-13T21:26:10.547" v="59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</pc:sldMasterChg>
    </pc:docChg>
  </pc:docChgLst>
  <pc:docChgLst>
    <pc:chgData name="Mattias Bergström A" userId="c58df720-3711-42b6-ade6-a50cc3541ff4" providerId="ADAL" clId="{CA306A86-6C77-4494-8668-3436FEE5425B}"/>
    <pc:docChg chg="undo custSel modSld">
      <pc:chgData name="Mattias Bergström A" userId="c58df720-3711-42b6-ade6-a50cc3541ff4" providerId="ADAL" clId="{CA306A86-6C77-4494-8668-3436FEE5425B}" dt="2025-05-28T07:04:38.579" v="103" actId="404"/>
      <pc:docMkLst>
        <pc:docMk/>
      </pc:docMkLst>
      <pc:sldChg chg="modSp mod">
        <pc:chgData name="Mattias Bergström A" userId="c58df720-3711-42b6-ade6-a50cc3541ff4" providerId="ADAL" clId="{CA306A86-6C77-4494-8668-3436FEE5425B}" dt="2025-05-28T07:04:38.579" v="103" actId="404"/>
        <pc:sldMkLst>
          <pc:docMk/>
          <pc:sldMk cId="3102081327" sldId="286"/>
        </pc:sldMkLst>
        <pc:spChg chg="mod">
          <ac:chgData name="Mattias Bergström A" userId="c58df720-3711-42b6-ade6-a50cc3541ff4" providerId="ADAL" clId="{CA306A86-6C77-4494-8668-3436FEE5425B}" dt="2025-05-28T07:04:38.579" v="103" actId="404"/>
          <ac:spMkLst>
            <pc:docMk/>
            <pc:sldMk cId="3102081327" sldId="286"/>
            <ac:spMk id="2" creationId="{B9BE6F7C-515F-38AF-8448-403484042755}"/>
          </ac:spMkLst>
        </pc:spChg>
        <pc:spChg chg="mod">
          <ac:chgData name="Mattias Bergström A" userId="c58df720-3711-42b6-ade6-a50cc3541ff4" providerId="ADAL" clId="{CA306A86-6C77-4494-8668-3436FEE5425B}" dt="2025-05-28T07:04:21.552" v="83" actId="27636"/>
          <ac:spMkLst>
            <pc:docMk/>
            <pc:sldMk cId="3102081327" sldId="286"/>
            <ac:spMk id="3" creationId="{C45D4E5C-D115-0F33-CC59-BF94E03F49EB}"/>
          </ac:spMkLst>
        </pc:spChg>
      </pc:sldChg>
    </pc:docChg>
  </pc:docChgLst>
  <pc:docChgLst>
    <pc:chgData name="Thomas Chapman" userId="62f56abd-8013-406a-a5cf-528bee683f35" providerId="ADAL" clId="{3936F78E-1B1C-47DD-A324-5366D05D6972}"/>
    <pc:docChg chg="modSld">
      <pc:chgData name="Thomas Chapman" userId="62f56abd-8013-406a-a5cf-528bee683f35" providerId="ADAL" clId="{3936F78E-1B1C-47DD-A324-5366D05D6972}" dt="2025-06-02T16:32:02.051" v="25" actId="20577"/>
      <pc:docMkLst>
        <pc:docMk/>
      </pc:docMkLst>
      <pc:sldChg chg="modSp mod">
        <pc:chgData name="Thomas Chapman" userId="62f56abd-8013-406a-a5cf-528bee683f35" providerId="ADAL" clId="{3936F78E-1B1C-47DD-A324-5366D05D6972}" dt="2025-06-02T16:29:33.957" v="9" actId="20577"/>
        <pc:sldMkLst>
          <pc:docMk/>
          <pc:sldMk cId="3466492685" sldId="273"/>
        </pc:sldMkLst>
        <pc:spChg chg="mod">
          <ac:chgData name="Thomas Chapman" userId="62f56abd-8013-406a-a5cf-528bee683f35" providerId="ADAL" clId="{3936F78E-1B1C-47DD-A324-5366D05D6972}" dt="2025-06-02T16:29:33.957" v="9" actId="20577"/>
          <ac:spMkLst>
            <pc:docMk/>
            <pc:sldMk cId="3466492685" sldId="273"/>
            <ac:spMk id="3" creationId="{C45D4E5C-D115-0F33-CC59-BF94E03F49EB}"/>
          </ac:spMkLst>
        </pc:spChg>
      </pc:sldChg>
      <pc:sldChg chg="modSp mod">
        <pc:chgData name="Thomas Chapman" userId="62f56abd-8013-406a-a5cf-528bee683f35" providerId="ADAL" clId="{3936F78E-1B1C-47DD-A324-5366D05D6972}" dt="2025-06-02T16:30:19.076" v="14" actId="20577"/>
        <pc:sldMkLst>
          <pc:docMk/>
          <pc:sldMk cId="3081449453" sldId="274"/>
        </pc:sldMkLst>
        <pc:spChg chg="mod">
          <ac:chgData name="Thomas Chapman" userId="62f56abd-8013-406a-a5cf-528bee683f35" providerId="ADAL" clId="{3936F78E-1B1C-47DD-A324-5366D05D6972}" dt="2025-06-02T16:30:19.076" v="14" actId="20577"/>
          <ac:spMkLst>
            <pc:docMk/>
            <pc:sldMk cId="3081449453" sldId="274"/>
            <ac:spMk id="3" creationId="{C45D4E5C-D115-0F33-CC59-BF94E03F49EB}"/>
          </ac:spMkLst>
        </pc:spChg>
      </pc:sldChg>
      <pc:sldChg chg="modSp mod">
        <pc:chgData name="Thomas Chapman" userId="62f56abd-8013-406a-a5cf-528bee683f35" providerId="ADAL" clId="{3936F78E-1B1C-47DD-A324-5366D05D6972}" dt="2025-06-02T16:30:35.409" v="16" actId="20577"/>
        <pc:sldMkLst>
          <pc:docMk/>
          <pc:sldMk cId="3866657528" sldId="276"/>
        </pc:sldMkLst>
        <pc:spChg chg="mod">
          <ac:chgData name="Thomas Chapman" userId="62f56abd-8013-406a-a5cf-528bee683f35" providerId="ADAL" clId="{3936F78E-1B1C-47DD-A324-5366D05D6972}" dt="2025-06-02T16:30:35.409" v="16" actId="20577"/>
          <ac:spMkLst>
            <pc:docMk/>
            <pc:sldMk cId="3866657528" sldId="276"/>
            <ac:spMk id="3" creationId="{C45D4E5C-D115-0F33-CC59-BF94E03F49EB}"/>
          </ac:spMkLst>
        </pc:spChg>
      </pc:sldChg>
      <pc:sldChg chg="modSp mod">
        <pc:chgData name="Thomas Chapman" userId="62f56abd-8013-406a-a5cf-528bee683f35" providerId="ADAL" clId="{3936F78E-1B1C-47DD-A324-5366D05D6972}" dt="2025-06-02T16:31:50.081" v="20" actId="20577"/>
        <pc:sldMkLst>
          <pc:docMk/>
          <pc:sldMk cId="3932461881" sldId="285"/>
        </pc:sldMkLst>
        <pc:spChg chg="mod">
          <ac:chgData name="Thomas Chapman" userId="62f56abd-8013-406a-a5cf-528bee683f35" providerId="ADAL" clId="{3936F78E-1B1C-47DD-A324-5366D05D6972}" dt="2025-06-02T16:31:50.081" v="20" actId="20577"/>
          <ac:spMkLst>
            <pc:docMk/>
            <pc:sldMk cId="3932461881" sldId="285"/>
            <ac:spMk id="3" creationId="{C45D4E5C-D115-0F33-CC59-BF94E03F49EB}"/>
          </ac:spMkLst>
        </pc:spChg>
      </pc:sldChg>
      <pc:sldChg chg="modSp mod">
        <pc:chgData name="Thomas Chapman" userId="62f56abd-8013-406a-a5cf-528bee683f35" providerId="ADAL" clId="{3936F78E-1B1C-47DD-A324-5366D05D6972}" dt="2025-06-02T16:32:02.051" v="25" actId="20577"/>
        <pc:sldMkLst>
          <pc:docMk/>
          <pc:sldMk cId="3260299568" sldId="287"/>
        </pc:sldMkLst>
        <pc:spChg chg="mod">
          <ac:chgData name="Thomas Chapman" userId="62f56abd-8013-406a-a5cf-528bee683f35" providerId="ADAL" clId="{3936F78E-1B1C-47DD-A324-5366D05D6972}" dt="2025-06-02T16:32:02.051" v="25" actId="20577"/>
          <ac:spMkLst>
            <pc:docMk/>
            <pc:sldMk cId="3260299568" sldId="287"/>
            <ac:spMk id="3" creationId="{C45D4E5C-D115-0F33-CC59-BF94E03F49EB}"/>
          </ac:spMkLst>
        </pc:spChg>
      </pc:sldChg>
    </pc:docChg>
  </pc:docChgLst>
  <pc:docChgLst>
    <pc:chgData name="Asbjörn Grövlen" userId="764f67b2-25cd-49e6-8d00-810421b7df33" providerId="ADAL" clId="{88CDB4D3-5A44-4A6E-9398-30932EDC5671}"/>
    <pc:docChg chg="undo redo custSel modSld modMainMaster">
      <pc:chgData name="Asbjörn Grövlen" userId="764f67b2-25cd-49e6-8d00-810421b7df33" providerId="ADAL" clId="{88CDB4D3-5A44-4A6E-9398-30932EDC5671}" dt="2025-04-11T02:02:26.519" v="315" actId="207"/>
      <pc:docMkLst>
        <pc:docMk/>
      </pc:docMkLst>
      <pc:sldChg chg="modSp mod">
        <pc:chgData name="Asbjörn Grövlen" userId="764f67b2-25cd-49e6-8d00-810421b7df33" providerId="ADAL" clId="{88CDB4D3-5A44-4A6E-9398-30932EDC5671}" dt="2025-04-11T01:54:45.859" v="252" actId="5793"/>
        <pc:sldMkLst>
          <pc:docMk/>
          <pc:sldMk cId="3466492685" sldId="273"/>
        </pc:sldMkLst>
        <pc:spChg chg="mod">
          <ac:chgData name="Asbjörn Grövlen" userId="764f67b2-25cd-49e6-8d00-810421b7df33" providerId="ADAL" clId="{88CDB4D3-5A44-4A6E-9398-30932EDC5671}" dt="2025-04-11T01:54:45.859" v="252" actId="5793"/>
          <ac:spMkLst>
            <pc:docMk/>
            <pc:sldMk cId="3466492685" sldId="273"/>
            <ac:spMk id="3" creationId="{C45D4E5C-D115-0F33-CC59-BF94E03F49EB}"/>
          </ac:spMkLst>
        </pc:spChg>
      </pc:sldChg>
      <pc:sldChg chg="modSp mod">
        <pc:chgData name="Asbjörn Grövlen" userId="764f67b2-25cd-49e6-8d00-810421b7df33" providerId="ADAL" clId="{88CDB4D3-5A44-4A6E-9398-30932EDC5671}" dt="2025-04-11T01:55:24.765" v="256" actId="14"/>
        <pc:sldMkLst>
          <pc:docMk/>
          <pc:sldMk cId="3081449453" sldId="274"/>
        </pc:sldMkLst>
        <pc:spChg chg="mod">
          <ac:chgData name="Asbjörn Grövlen" userId="764f67b2-25cd-49e6-8d00-810421b7df33" providerId="ADAL" clId="{88CDB4D3-5A44-4A6E-9398-30932EDC5671}" dt="2025-04-11T01:55:24.765" v="256" actId="14"/>
          <ac:spMkLst>
            <pc:docMk/>
            <pc:sldMk cId="3081449453" sldId="274"/>
            <ac:spMk id="3" creationId="{C45D4E5C-D115-0F33-CC59-BF94E03F49EB}"/>
          </ac:spMkLst>
        </pc:spChg>
      </pc:sldChg>
      <pc:sldChg chg="modSp mod">
        <pc:chgData name="Asbjörn Grövlen" userId="764f67b2-25cd-49e6-8d00-810421b7df33" providerId="ADAL" clId="{88CDB4D3-5A44-4A6E-9398-30932EDC5671}" dt="2025-04-11T01:54:14.960" v="245" actId="255"/>
        <pc:sldMkLst>
          <pc:docMk/>
          <pc:sldMk cId="3866657528" sldId="276"/>
        </pc:sldMkLst>
        <pc:spChg chg="mod">
          <ac:chgData name="Asbjörn Grövlen" userId="764f67b2-25cd-49e6-8d00-810421b7df33" providerId="ADAL" clId="{88CDB4D3-5A44-4A6E-9398-30932EDC5671}" dt="2025-04-11T01:54:14.960" v="245" actId="255"/>
          <ac:spMkLst>
            <pc:docMk/>
            <pc:sldMk cId="3866657528" sldId="276"/>
            <ac:spMk id="3" creationId="{C45D4E5C-D115-0F33-CC59-BF94E03F49EB}"/>
          </ac:spMkLst>
        </pc:spChg>
      </pc:sldChg>
      <pc:sldChg chg="modSp mod">
        <pc:chgData name="Asbjörn Grövlen" userId="764f67b2-25cd-49e6-8d00-810421b7df33" providerId="ADAL" clId="{88CDB4D3-5A44-4A6E-9398-30932EDC5671}" dt="2025-04-11T01:56:55.117" v="263" actId="15"/>
        <pc:sldMkLst>
          <pc:docMk/>
          <pc:sldMk cId="2553977942" sldId="278"/>
        </pc:sldMkLst>
        <pc:spChg chg="mod">
          <ac:chgData name="Asbjörn Grövlen" userId="764f67b2-25cd-49e6-8d00-810421b7df33" providerId="ADAL" clId="{88CDB4D3-5A44-4A6E-9398-30932EDC5671}" dt="2025-04-11T01:56:55.117" v="263" actId="15"/>
          <ac:spMkLst>
            <pc:docMk/>
            <pc:sldMk cId="2553977942" sldId="278"/>
            <ac:spMk id="3" creationId="{C45D4E5C-D115-0F33-CC59-BF94E03F49EB}"/>
          </ac:spMkLst>
        </pc:spChg>
      </pc:sldChg>
      <pc:sldChg chg="modSp mod">
        <pc:chgData name="Asbjörn Grövlen" userId="764f67b2-25cd-49e6-8d00-810421b7df33" providerId="ADAL" clId="{88CDB4D3-5A44-4A6E-9398-30932EDC5671}" dt="2025-04-11T01:57:07.146" v="265" actId="27636"/>
        <pc:sldMkLst>
          <pc:docMk/>
          <pc:sldMk cId="3747269327" sldId="280"/>
        </pc:sldMkLst>
        <pc:spChg chg="mod">
          <ac:chgData name="Asbjörn Grövlen" userId="764f67b2-25cd-49e6-8d00-810421b7df33" providerId="ADAL" clId="{88CDB4D3-5A44-4A6E-9398-30932EDC5671}" dt="2025-04-11T01:57:07.146" v="265" actId="27636"/>
          <ac:spMkLst>
            <pc:docMk/>
            <pc:sldMk cId="3747269327" sldId="280"/>
            <ac:spMk id="3" creationId="{C45D4E5C-D115-0F33-CC59-BF94E03F49EB}"/>
          </ac:spMkLst>
        </pc:spChg>
      </pc:sldChg>
      <pc:sldChg chg="modSp mod">
        <pc:chgData name="Asbjörn Grövlen" userId="764f67b2-25cd-49e6-8d00-810421b7df33" providerId="ADAL" clId="{88CDB4D3-5A44-4A6E-9398-30932EDC5671}" dt="2025-04-11T01:59:15.968" v="289" actId="12"/>
        <pc:sldMkLst>
          <pc:docMk/>
          <pc:sldMk cId="3932461881" sldId="285"/>
        </pc:sldMkLst>
        <pc:spChg chg="mod">
          <ac:chgData name="Asbjörn Grövlen" userId="764f67b2-25cd-49e6-8d00-810421b7df33" providerId="ADAL" clId="{88CDB4D3-5A44-4A6E-9398-30932EDC5671}" dt="2025-04-11T01:59:15.968" v="289" actId="12"/>
          <ac:spMkLst>
            <pc:docMk/>
            <pc:sldMk cId="3932461881" sldId="285"/>
            <ac:spMk id="3" creationId="{C45D4E5C-D115-0F33-CC59-BF94E03F49EB}"/>
          </ac:spMkLst>
        </pc:spChg>
      </pc:sldChg>
      <pc:sldChg chg="modSp mod">
        <pc:chgData name="Asbjörn Grövlen" userId="764f67b2-25cd-49e6-8d00-810421b7df33" providerId="ADAL" clId="{88CDB4D3-5A44-4A6E-9398-30932EDC5671}" dt="2025-04-11T02:00:20.321" v="292" actId="2711"/>
        <pc:sldMkLst>
          <pc:docMk/>
          <pc:sldMk cId="3102081327" sldId="286"/>
        </pc:sldMkLst>
        <pc:spChg chg="mod">
          <ac:chgData name="Asbjörn Grövlen" userId="764f67b2-25cd-49e6-8d00-810421b7df33" providerId="ADAL" clId="{88CDB4D3-5A44-4A6E-9398-30932EDC5671}" dt="2025-04-11T02:00:20.321" v="292" actId="2711"/>
          <ac:spMkLst>
            <pc:docMk/>
            <pc:sldMk cId="3102081327" sldId="286"/>
            <ac:spMk id="3" creationId="{C45D4E5C-D115-0F33-CC59-BF94E03F49EB}"/>
          </ac:spMkLst>
        </pc:spChg>
      </pc:sldChg>
      <pc:sldChg chg="modSp mod">
        <pc:chgData name="Asbjörn Grövlen" userId="764f67b2-25cd-49e6-8d00-810421b7df33" providerId="ADAL" clId="{88CDB4D3-5A44-4A6E-9398-30932EDC5671}" dt="2025-04-11T02:00:02.590" v="291" actId="255"/>
        <pc:sldMkLst>
          <pc:docMk/>
          <pc:sldMk cId="3260299568" sldId="287"/>
        </pc:sldMkLst>
        <pc:spChg chg="mod">
          <ac:chgData name="Asbjörn Grövlen" userId="764f67b2-25cd-49e6-8d00-810421b7df33" providerId="ADAL" clId="{88CDB4D3-5A44-4A6E-9398-30932EDC5671}" dt="2025-04-11T02:00:02.590" v="291" actId="255"/>
          <ac:spMkLst>
            <pc:docMk/>
            <pc:sldMk cId="3260299568" sldId="287"/>
            <ac:spMk id="3" creationId="{C45D4E5C-D115-0F33-CC59-BF94E03F49EB}"/>
          </ac:spMkLst>
        </pc:spChg>
      </pc:sldChg>
      <pc:sldChg chg="modSp mod">
        <pc:chgData name="Asbjörn Grövlen" userId="764f67b2-25cd-49e6-8d00-810421b7df33" providerId="ADAL" clId="{88CDB4D3-5A44-4A6E-9398-30932EDC5671}" dt="2025-04-11T01:58:00.422" v="279" actId="15"/>
        <pc:sldMkLst>
          <pc:docMk/>
          <pc:sldMk cId="3642701477" sldId="288"/>
        </pc:sldMkLst>
        <pc:spChg chg="mod">
          <ac:chgData name="Asbjörn Grövlen" userId="764f67b2-25cd-49e6-8d00-810421b7df33" providerId="ADAL" clId="{88CDB4D3-5A44-4A6E-9398-30932EDC5671}" dt="2025-04-11T01:58:00.422" v="279" actId="15"/>
          <ac:spMkLst>
            <pc:docMk/>
            <pc:sldMk cId="3642701477" sldId="288"/>
            <ac:spMk id="3" creationId="{C45D4E5C-D115-0F33-CC59-BF94E03F49EB}"/>
          </ac:spMkLst>
        </pc:spChg>
      </pc:sldChg>
      <pc:sldChg chg="modSp mod">
        <pc:chgData name="Asbjörn Grövlen" userId="764f67b2-25cd-49e6-8d00-810421b7df33" providerId="ADAL" clId="{88CDB4D3-5A44-4A6E-9398-30932EDC5671}" dt="2025-04-11T02:02:26.519" v="315" actId="207"/>
        <pc:sldMkLst>
          <pc:docMk/>
          <pc:sldMk cId="2861907934" sldId="289"/>
        </pc:sldMkLst>
      </pc:sldChg>
      <pc:sldMasterChg chg="modSldLayout">
        <pc:chgData name="Asbjörn Grövlen" userId="764f67b2-25cd-49e6-8d00-810421b7df33" providerId="ADAL" clId="{88CDB4D3-5A44-4A6E-9398-30932EDC5671}" dt="2025-04-11T01:44:02.940" v="119"/>
        <pc:sldMasterMkLst>
          <pc:docMk/>
          <pc:sldMasterMk cId="2523064765" sldId="2147483660"/>
        </pc:sldMasterMkLst>
        <pc:sldLayoutChg chg="modSp mod">
          <pc:chgData name="Asbjörn Grövlen" userId="764f67b2-25cd-49e6-8d00-810421b7df33" providerId="ADAL" clId="{88CDB4D3-5A44-4A6E-9398-30932EDC5671}" dt="2025-04-11T01:44:02.755" v="6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sbjörn Grövlen" userId="764f67b2-25cd-49e6-8d00-810421b7df33" providerId="ADAL" clId="{88CDB4D3-5A44-4A6E-9398-30932EDC5671}" dt="2025-04-11T01:44:02.755" v="6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799" v="7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sbjörn Grövlen" userId="764f67b2-25cd-49e6-8d00-810421b7df33" providerId="ADAL" clId="{88CDB4D3-5A44-4A6E-9398-30932EDC5671}" dt="2025-04-11T01:44:02.799" v="7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854" v="92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sbjörn Grövlen" userId="764f67b2-25cd-49e6-8d00-810421b7df33" providerId="ADAL" clId="{88CDB4D3-5A44-4A6E-9398-30932EDC5671}" dt="2025-04-11T01:44:02.854" v="92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904" v="10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sbjörn Grövlen" userId="764f67b2-25cd-49e6-8d00-810421b7df33" providerId="ADAL" clId="{88CDB4D3-5A44-4A6E-9398-30932EDC5671}" dt="2025-04-11T01:44:02.904" v="10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932" v="11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sbjörn Grövlen" userId="764f67b2-25cd-49e6-8d00-810421b7df33" providerId="ADAL" clId="{88CDB4D3-5A44-4A6E-9398-30932EDC5671}" dt="2025-04-11T01:44:02.932" v="11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916" v="11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sbjörn Grövlen" userId="764f67b2-25cd-49e6-8d00-810421b7df33" providerId="ADAL" clId="{88CDB4D3-5A44-4A6E-9398-30932EDC5671}" dt="2025-04-11T01:44:02.916" v="11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839" v="8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sbjörn Grövlen" userId="764f67b2-25cd-49e6-8d00-810421b7df33" providerId="ADAL" clId="{88CDB4D3-5A44-4A6E-9398-30932EDC5671}" dt="2025-04-11T01:44:02.839" v="8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880" v="9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sbjörn Grövlen" userId="764f67b2-25cd-49e6-8d00-810421b7df33" providerId="ADAL" clId="{88CDB4D3-5A44-4A6E-9398-30932EDC5671}" dt="2025-04-11T01:44:02.880" v="9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807" v="80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sbjörn Grövlen" userId="764f67b2-25cd-49e6-8d00-810421b7df33" providerId="ADAL" clId="{88CDB4D3-5A44-4A6E-9398-30932EDC5671}" dt="2025-04-11T01:44:02.807" v="80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780" v="68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Asbjörn Grövlen" userId="764f67b2-25cd-49e6-8d00-810421b7df33" providerId="ADAL" clId="{88CDB4D3-5A44-4A6E-9398-30932EDC5671}" dt="2025-04-11T01:44:02.780" v="68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790" v="71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Asbjörn Grövlen" userId="764f67b2-25cd-49e6-8d00-810421b7df33" providerId="ADAL" clId="{88CDB4D3-5A44-4A6E-9398-30932EDC5671}" dt="2025-04-11T01:44:02.790" v="71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759" v="65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Asbjörn Grövlen" userId="764f67b2-25cd-49e6-8d00-810421b7df33" providerId="ADAL" clId="{88CDB4D3-5A44-4A6E-9398-30932EDC5671}" dt="2025-04-11T01:44:02.759" v="65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807" v="77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Asbjörn Grövlen" userId="764f67b2-25cd-49e6-8d00-810421b7df33" providerId="ADAL" clId="{88CDB4D3-5A44-4A6E-9398-30932EDC5671}" dt="2025-04-11T01:44:02.807" v="77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830" v="83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Asbjörn Grövlen" userId="764f67b2-25cd-49e6-8d00-810421b7df33" providerId="ADAL" clId="{88CDB4D3-5A44-4A6E-9398-30932EDC5671}" dt="2025-04-11T01:44:02.830" v="83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848" v="89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Asbjörn Grövlen" userId="764f67b2-25cd-49e6-8d00-810421b7df33" providerId="ADAL" clId="{88CDB4D3-5A44-4A6E-9398-30932EDC5671}" dt="2025-04-11T01:44:02.848" v="89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893" v="101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Asbjörn Grövlen" userId="764f67b2-25cd-49e6-8d00-810421b7df33" providerId="ADAL" clId="{88CDB4D3-5A44-4A6E-9398-30932EDC5671}" dt="2025-04-11T01:44:02.893" v="101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874" v="95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Asbjörn Grövlen" userId="764f67b2-25cd-49e6-8d00-810421b7df33" providerId="ADAL" clId="{88CDB4D3-5A44-4A6E-9398-30932EDC5671}" dt="2025-04-11T01:44:02.874" v="95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911" v="107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Asbjörn Grövlen" userId="764f67b2-25cd-49e6-8d00-810421b7df33" providerId="ADAL" clId="{88CDB4D3-5A44-4A6E-9398-30932EDC5671}" dt="2025-04-11T01:44:02.911" v="107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929" v="113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Asbjörn Grövlen" userId="764f67b2-25cd-49e6-8d00-810421b7df33" providerId="ADAL" clId="{88CDB4D3-5A44-4A6E-9398-30932EDC5671}" dt="2025-04-11T01:44:02.929" v="113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88CDB4D3-5A44-4A6E-9398-30932EDC5671}" dt="2025-04-11T01:44:02.940" v="119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Asbjörn Grövlen" userId="764f67b2-25cd-49e6-8d00-810421b7df33" providerId="ADAL" clId="{88CDB4D3-5A44-4A6E-9398-30932EDC5671}" dt="2025-04-11T01:44:02.940" v="119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</pc:sldMasterChg>
    </pc:docChg>
  </pc:docChgLst>
  <pc:docChgLst>
    <pc:chgData name="Daniel Chen Larsson" userId="042d937e-b645-4e79-8328-c8401d62659e" providerId="ADAL" clId="{1B5E6C1D-4C9F-40D1-9435-A86D049B3B55}"/>
    <pc:docChg chg="undo custSel addSld delSld modSld sldOrd modMainMaster">
      <pc:chgData name="Daniel Chen Larsson" userId="042d937e-b645-4e79-8328-c8401d62659e" providerId="ADAL" clId="{1B5E6C1D-4C9F-40D1-9435-A86D049B3B55}" dt="2025-04-14T01:20:01.542" v="2620"/>
      <pc:docMkLst>
        <pc:docMk/>
      </pc:docMkLst>
      <pc:sldChg chg="modSp mod">
        <pc:chgData name="Daniel Chen Larsson" userId="042d937e-b645-4e79-8328-c8401d62659e" providerId="ADAL" clId="{1B5E6C1D-4C9F-40D1-9435-A86D049B3B55}" dt="2025-04-02T08:40:48.101" v="932" actId="313"/>
        <pc:sldMkLst>
          <pc:docMk/>
          <pc:sldMk cId="2230748882" sldId="271"/>
        </pc:sldMkLst>
        <pc:spChg chg="mod">
          <ac:chgData name="Daniel Chen Larsson" userId="042d937e-b645-4e79-8328-c8401d62659e" providerId="ADAL" clId="{1B5E6C1D-4C9F-40D1-9435-A86D049B3B55}" dt="2025-04-02T08:40:48.101" v="932" actId="313"/>
          <ac:spMkLst>
            <pc:docMk/>
            <pc:sldMk cId="2230748882" sldId="271"/>
            <ac:spMk id="3" creationId="{17D5CE7D-CCF0-44B0-843A-8D46859C44EE}"/>
          </ac:spMkLst>
        </pc:spChg>
      </pc:sldChg>
      <pc:sldChg chg="modSp del mod">
        <pc:chgData name="Daniel Chen Larsson" userId="042d937e-b645-4e79-8328-c8401d62659e" providerId="ADAL" clId="{1B5E6C1D-4C9F-40D1-9435-A86D049B3B55}" dt="2025-04-02T11:55:01.631" v="1084" actId="47"/>
        <pc:sldMkLst>
          <pc:docMk/>
          <pc:sldMk cId="2604203220" sldId="272"/>
        </pc:sldMkLst>
      </pc:sldChg>
      <pc:sldChg chg="modSp mod">
        <pc:chgData name="Daniel Chen Larsson" userId="042d937e-b645-4e79-8328-c8401d62659e" providerId="ADAL" clId="{1B5E6C1D-4C9F-40D1-9435-A86D049B3B55}" dt="2025-04-10T08:10:32.226" v="1499" actId="20577"/>
        <pc:sldMkLst>
          <pc:docMk/>
          <pc:sldMk cId="3466492685" sldId="273"/>
        </pc:sldMkLst>
        <pc:spChg chg="mod">
          <ac:chgData name="Daniel Chen Larsson" userId="042d937e-b645-4e79-8328-c8401d62659e" providerId="ADAL" clId="{1B5E6C1D-4C9F-40D1-9435-A86D049B3B55}" dt="2025-04-10T08:10:32.226" v="1499" actId="20577"/>
          <ac:spMkLst>
            <pc:docMk/>
            <pc:sldMk cId="3466492685" sldId="273"/>
            <ac:spMk id="3" creationId="{C45D4E5C-D115-0F33-CC59-BF94E03F49EB}"/>
          </ac:spMkLst>
        </pc:spChg>
      </pc:sldChg>
      <pc:sldChg chg="modSp mod">
        <pc:chgData name="Daniel Chen Larsson" userId="042d937e-b645-4e79-8328-c8401d62659e" providerId="ADAL" clId="{1B5E6C1D-4C9F-40D1-9435-A86D049B3B55}" dt="2025-04-10T08:13:19.895" v="1582" actId="14"/>
        <pc:sldMkLst>
          <pc:docMk/>
          <pc:sldMk cId="3081449453" sldId="274"/>
        </pc:sldMkLst>
        <pc:spChg chg="mod">
          <ac:chgData name="Daniel Chen Larsson" userId="042d937e-b645-4e79-8328-c8401d62659e" providerId="ADAL" clId="{1B5E6C1D-4C9F-40D1-9435-A86D049B3B55}" dt="2025-04-10T08:13:19.895" v="1582" actId="14"/>
          <ac:spMkLst>
            <pc:docMk/>
            <pc:sldMk cId="3081449453" sldId="274"/>
            <ac:spMk id="3" creationId="{C45D4E5C-D115-0F33-CC59-BF94E03F49EB}"/>
          </ac:spMkLst>
        </pc:spChg>
      </pc:sldChg>
      <pc:sldChg chg="del">
        <pc:chgData name="Daniel Chen Larsson" userId="042d937e-b645-4e79-8328-c8401d62659e" providerId="ADAL" clId="{1B5E6C1D-4C9F-40D1-9435-A86D049B3B55}" dt="2025-04-02T11:55:09.760" v="1085" actId="47"/>
        <pc:sldMkLst>
          <pc:docMk/>
          <pc:sldMk cId="871191736" sldId="275"/>
        </pc:sldMkLst>
      </pc:sldChg>
      <pc:sldChg chg="modSp add mod modCm">
        <pc:chgData name="Daniel Chen Larsson" userId="042d937e-b645-4e79-8328-c8401d62659e" providerId="ADAL" clId="{1B5E6C1D-4C9F-40D1-9435-A86D049B3B55}" dt="2025-04-10T09:29:15.955" v="2025" actId="20577"/>
        <pc:sldMkLst>
          <pc:docMk/>
          <pc:sldMk cId="3866657528" sldId="276"/>
        </pc:sldMkLst>
        <pc:spChg chg="mod">
          <ac:chgData name="Daniel Chen Larsson" userId="042d937e-b645-4e79-8328-c8401d62659e" providerId="ADAL" clId="{1B5E6C1D-4C9F-40D1-9435-A86D049B3B55}" dt="2025-04-01T17:34:07.516" v="19" actId="20577"/>
          <ac:spMkLst>
            <pc:docMk/>
            <pc:sldMk cId="3866657528" sldId="276"/>
            <ac:spMk id="2" creationId="{B9BE6F7C-515F-38AF-8448-403484042755}"/>
          </ac:spMkLst>
        </pc:spChg>
        <pc:spChg chg="mod">
          <ac:chgData name="Daniel Chen Larsson" userId="042d937e-b645-4e79-8328-c8401d62659e" providerId="ADAL" clId="{1B5E6C1D-4C9F-40D1-9435-A86D049B3B55}" dt="2025-04-10T09:29:15.955" v="2025" actId="20577"/>
          <ac:spMkLst>
            <pc:docMk/>
            <pc:sldMk cId="3866657528" sldId="276"/>
            <ac:spMk id="3" creationId="{C45D4E5C-D115-0F33-CC59-BF94E03F49E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Daniel Chen Larsson" userId="042d937e-b645-4e79-8328-c8401d62659e" providerId="ADAL" clId="{1B5E6C1D-4C9F-40D1-9435-A86D049B3B55}" dt="2025-04-10T08:15:24.137" v="1643" actId="6549"/>
              <pc2:cmMkLst xmlns:pc2="http://schemas.microsoft.com/office/powerpoint/2019/9/main/command">
                <pc:docMk/>
                <pc:sldMk cId="3866657528" sldId="276"/>
                <pc2:cmMk id="{64C96913-3A49-4B05-91E4-0CC2484E2FB3}"/>
              </pc2:cmMkLst>
            </pc226:cmChg>
          </p:ext>
        </pc:extLst>
      </pc:sldChg>
      <pc:sldChg chg="modSp add del mod">
        <pc:chgData name="Daniel Chen Larsson" userId="042d937e-b645-4e79-8328-c8401d62659e" providerId="ADAL" clId="{1B5E6C1D-4C9F-40D1-9435-A86D049B3B55}" dt="2025-04-02T12:08:59.005" v="1127" actId="47"/>
        <pc:sldMkLst>
          <pc:docMk/>
          <pc:sldMk cId="1694054769" sldId="277"/>
        </pc:sldMkLst>
      </pc:sldChg>
      <pc:sldChg chg="modSp add mod">
        <pc:chgData name="Daniel Chen Larsson" userId="042d937e-b645-4e79-8328-c8401d62659e" providerId="ADAL" clId="{1B5E6C1D-4C9F-40D1-9435-A86D049B3B55}" dt="2025-04-10T08:20:51.614" v="1695" actId="20577"/>
        <pc:sldMkLst>
          <pc:docMk/>
          <pc:sldMk cId="2553977942" sldId="278"/>
        </pc:sldMkLst>
        <pc:spChg chg="mod">
          <ac:chgData name="Daniel Chen Larsson" userId="042d937e-b645-4e79-8328-c8401d62659e" providerId="ADAL" clId="{1B5E6C1D-4C9F-40D1-9435-A86D049B3B55}" dt="2025-04-01T17:34:57.262" v="61" actId="20577"/>
          <ac:spMkLst>
            <pc:docMk/>
            <pc:sldMk cId="2553977942" sldId="278"/>
            <ac:spMk id="2" creationId="{B9BE6F7C-515F-38AF-8448-403484042755}"/>
          </ac:spMkLst>
        </pc:spChg>
        <pc:spChg chg="mod">
          <ac:chgData name="Daniel Chen Larsson" userId="042d937e-b645-4e79-8328-c8401d62659e" providerId="ADAL" clId="{1B5E6C1D-4C9F-40D1-9435-A86D049B3B55}" dt="2025-04-10T08:20:51.614" v="1695" actId="20577"/>
          <ac:spMkLst>
            <pc:docMk/>
            <pc:sldMk cId="2553977942" sldId="278"/>
            <ac:spMk id="3" creationId="{C45D4E5C-D115-0F33-CC59-BF94E03F49EB}"/>
          </ac:spMkLst>
        </pc:spChg>
      </pc:sldChg>
      <pc:sldChg chg="modSp add del mod">
        <pc:chgData name="Daniel Chen Larsson" userId="042d937e-b645-4e79-8328-c8401d62659e" providerId="ADAL" clId="{1B5E6C1D-4C9F-40D1-9435-A86D049B3B55}" dt="2025-04-02T09:08:58.590" v="954" actId="47"/>
        <pc:sldMkLst>
          <pc:docMk/>
          <pc:sldMk cId="4187605770" sldId="279"/>
        </pc:sldMkLst>
      </pc:sldChg>
      <pc:sldChg chg="modSp add mod modCm modNotesTx">
        <pc:chgData name="Daniel Chen Larsson" userId="042d937e-b645-4e79-8328-c8401d62659e" providerId="ADAL" clId="{1B5E6C1D-4C9F-40D1-9435-A86D049B3B55}" dt="2025-04-11T04:51:55.624" v="2500" actId="20577"/>
        <pc:sldMkLst>
          <pc:docMk/>
          <pc:sldMk cId="3747269327" sldId="280"/>
        </pc:sldMkLst>
        <pc:spChg chg="mod">
          <ac:chgData name="Daniel Chen Larsson" userId="042d937e-b645-4e79-8328-c8401d62659e" providerId="ADAL" clId="{1B5E6C1D-4C9F-40D1-9435-A86D049B3B55}" dt="2025-04-01T17:38:35.735" v="128" actId="20577"/>
          <ac:spMkLst>
            <pc:docMk/>
            <pc:sldMk cId="3747269327" sldId="280"/>
            <ac:spMk id="2" creationId="{B9BE6F7C-515F-38AF-8448-403484042755}"/>
          </ac:spMkLst>
        </pc:spChg>
        <pc:spChg chg="mod">
          <ac:chgData name="Daniel Chen Larsson" userId="042d937e-b645-4e79-8328-c8401d62659e" providerId="ADAL" clId="{1B5E6C1D-4C9F-40D1-9435-A86D049B3B55}" dt="2025-04-11T04:51:55.624" v="2500" actId="20577"/>
          <ac:spMkLst>
            <pc:docMk/>
            <pc:sldMk cId="3747269327" sldId="280"/>
            <ac:spMk id="3" creationId="{C45D4E5C-D115-0F33-CC59-BF94E03F49E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Daniel Chen Larsson" userId="042d937e-b645-4e79-8328-c8401d62659e" providerId="ADAL" clId="{1B5E6C1D-4C9F-40D1-9435-A86D049B3B55}" dt="2025-04-10T08:24:30.032" v="1721" actId="6549"/>
              <pc2:cmMkLst xmlns:pc2="http://schemas.microsoft.com/office/powerpoint/2019/9/main/command">
                <pc:docMk/>
                <pc:sldMk cId="3747269327" sldId="280"/>
                <pc2:cmMk id="{941DA78E-CE14-40DC-BD5D-189E71333DF1}"/>
              </pc2:cmMkLst>
            </pc226:cmChg>
            <pc226:cmChg xmlns:pc226="http://schemas.microsoft.com/office/powerpoint/2022/06/main/command" chg="mod">
              <pc226:chgData name="Daniel Chen Larsson" userId="042d937e-b645-4e79-8328-c8401d62659e" providerId="ADAL" clId="{1B5E6C1D-4C9F-40D1-9435-A86D049B3B55}" dt="2025-04-10T08:32:21.173" v="1876" actId="20577"/>
              <pc2:cmMkLst xmlns:pc2="http://schemas.microsoft.com/office/powerpoint/2019/9/main/command">
                <pc:docMk/>
                <pc:sldMk cId="3747269327" sldId="280"/>
                <pc2:cmMk id="{9B3EDFE7-1453-4C3F-9B23-9BADEE783A53}"/>
              </pc2:cmMkLst>
            </pc226:cmChg>
          </p:ext>
        </pc:extLst>
      </pc:sldChg>
      <pc:sldChg chg="addSp delSp modSp add mod">
        <pc:chgData name="Daniel Chen Larsson" userId="042d937e-b645-4e79-8328-c8401d62659e" providerId="ADAL" clId="{1B5E6C1D-4C9F-40D1-9435-A86D049B3B55}" dt="2025-04-01T17:44:24.886" v="363" actId="208"/>
        <pc:sldMkLst>
          <pc:docMk/>
          <pc:sldMk cId="1751831834" sldId="281"/>
        </pc:sldMkLst>
        <pc:picChg chg="add mod">
          <ac:chgData name="Daniel Chen Larsson" userId="042d937e-b645-4e79-8328-c8401d62659e" providerId="ADAL" clId="{1B5E6C1D-4C9F-40D1-9435-A86D049B3B55}" dt="2025-04-01T17:43:41.075" v="359" actId="1076"/>
          <ac:picMkLst>
            <pc:docMk/>
            <pc:sldMk cId="1751831834" sldId="281"/>
            <ac:picMk id="8" creationId="{DF2F8117-5092-F9DA-45C7-D4F04E4336C5}"/>
          </ac:picMkLst>
        </pc:picChg>
      </pc:sldChg>
      <pc:sldChg chg="modSp add del mod">
        <pc:chgData name="Daniel Chen Larsson" userId="042d937e-b645-4e79-8328-c8401d62659e" providerId="ADAL" clId="{1B5E6C1D-4C9F-40D1-9435-A86D049B3B55}" dt="2025-04-01T17:41:37.433" v="349" actId="47"/>
        <pc:sldMkLst>
          <pc:docMk/>
          <pc:sldMk cId="3602713527" sldId="281"/>
        </pc:sldMkLst>
      </pc:sldChg>
      <pc:sldChg chg="modSp new mod">
        <pc:chgData name="Daniel Chen Larsson" userId="042d937e-b645-4e79-8328-c8401d62659e" providerId="ADAL" clId="{1B5E6C1D-4C9F-40D1-9435-A86D049B3B55}" dt="2025-04-02T09:18:25.814" v="1016" actId="207"/>
        <pc:sldMkLst>
          <pc:docMk/>
          <pc:sldMk cId="783219186" sldId="282"/>
        </pc:sldMkLst>
      </pc:sldChg>
      <pc:sldChg chg="addSp delSp modSp add mod">
        <pc:chgData name="Daniel Chen Larsson" userId="042d937e-b645-4e79-8328-c8401d62659e" providerId="ADAL" clId="{1B5E6C1D-4C9F-40D1-9435-A86D049B3B55}" dt="2025-04-02T09:20:39.730" v="1017" actId="14100"/>
        <pc:sldMkLst>
          <pc:docMk/>
          <pc:sldMk cId="3726744840" sldId="283"/>
        </pc:sldMkLst>
        <pc:picChg chg="add mod">
          <ac:chgData name="Daniel Chen Larsson" userId="042d937e-b645-4e79-8328-c8401d62659e" providerId="ADAL" clId="{1B5E6C1D-4C9F-40D1-9435-A86D049B3B55}" dt="2025-04-02T09:20:39.730" v="1017" actId="14100"/>
          <ac:picMkLst>
            <pc:docMk/>
            <pc:sldMk cId="3726744840" sldId="283"/>
            <ac:picMk id="4" creationId="{BE2ACFD5-4BF2-05C6-3B59-6AEAFEAF6D05}"/>
          </ac:picMkLst>
        </pc:picChg>
      </pc:sldChg>
      <pc:sldChg chg="modSp add mod">
        <pc:chgData name="Daniel Chen Larsson" userId="042d937e-b645-4e79-8328-c8401d62659e" providerId="ADAL" clId="{1B5E6C1D-4C9F-40D1-9435-A86D049B3B55}" dt="2025-04-02T12:35:10.682" v="1228" actId="207"/>
        <pc:sldMkLst>
          <pc:docMk/>
          <pc:sldMk cId="3923908703" sldId="284"/>
        </pc:sldMkLst>
        <pc:spChg chg="mod">
          <ac:chgData name="Daniel Chen Larsson" userId="042d937e-b645-4e79-8328-c8401d62659e" providerId="ADAL" clId="{1B5E6C1D-4C9F-40D1-9435-A86D049B3B55}" dt="2025-04-01T17:55:49.556" v="748" actId="20577"/>
          <ac:spMkLst>
            <pc:docMk/>
            <pc:sldMk cId="3923908703" sldId="284"/>
            <ac:spMk id="2" creationId="{B9BE6F7C-515F-38AF-8448-403484042755}"/>
          </ac:spMkLst>
        </pc:spChg>
        <pc:spChg chg="mod">
          <ac:chgData name="Daniel Chen Larsson" userId="042d937e-b645-4e79-8328-c8401d62659e" providerId="ADAL" clId="{1B5E6C1D-4C9F-40D1-9435-A86D049B3B55}" dt="2025-04-02T12:35:10.682" v="1228" actId="207"/>
          <ac:spMkLst>
            <pc:docMk/>
            <pc:sldMk cId="3923908703" sldId="284"/>
            <ac:spMk id="3" creationId="{C45D4E5C-D115-0F33-CC59-BF94E03F49EB}"/>
          </ac:spMkLst>
        </pc:spChg>
      </pc:sldChg>
      <pc:sldChg chg="modSp add mod">
        <pc:chgData name="Daniel Chen Larsson" userId="042d937e-b645-4e79-8328-c8401d62659e" providerId="ADAL" clId="{1B5E6C1D-4C9F-40D1-9435-A86D049B3B55}" dt="2025-04-10T08:33:28.394" v="1878" actId="5793"/>
        <pc:sldMkLst>
          <pc:docMk/>
          <pc:sldMk cId="3932461881" sldId="285"/>
        </pc:sldMkLst>
        <pc:spChg chg="mod">
          <ac:chgData name="Daniel Chen Larsson" userId="042d937e-b645-4e79-8328-c8401d62659e" providerId="ADAL" clId="{1B5E6C1D-4C9F-40D1-9435-A86D049B3B55}" dt="2025-04-01T17:56:16.151" v="767" actId="20577"/>
          <ac:spMkLst>
            <pc:docMk/>
            <pc:sldMk cId="3932461881" sldId="285"/>
            <ac:spMk id="2" creationId="{B9BE6F7C-515F-38AF-8448-403484042755}"/>
          </ac:spMkLst>
        </pc:spChg>
        <pc:spChg chg="mod">
          <ac:chgData name="Daniel Chen Larsson" userId="042d937e-b645-4e79-8328-c8401d62659e" providerId="ADAL" clId="{1B5E6C1D-4C9F-40D1-9435-A86D049B3B55}" dt="2025-04-10T08:33:28.394" v="1878" actId="5793"/>
          <ac:spMkLst>
            <pc:docMk/>
            <pc:sldMk cId="3932461881" sldId="285"/>
            <ac:spMk id="3" creationId="{C45D4E5C-D115-0F33-CC59-BF94E03F49EB}"/>
          </ac:spMkLst>
        </pc:spChg>
      </pc:sldChg>
      <pc:sldChg chg="modSp add mod">
        <pc:chgData name="Daniel Chen Larsson" userId="042d937e-b645-4e79-8328-c8401d62659e" providerId="ADAL" clId="{1B5E6C1D-4C9F-40D1-9435-A86D049B3B55}" dt="2025-04-02T12:30:31.788" v="1208" actId="20577"/>
        <pc:sldMkLst>
          <pc:docMk/>
          <pc:sldMk cId="3102081327" sldId="286"/>
        </pc:sldMkLst>
        <pc:spChg chg="mod">
          <ac:chgData name="Daniel Chen Larsson" userId="042d937e-b645-4e79-8328-c8401d62659e" providerId="ADAL" clId="{1B5E6C1D-4C9F-40D1-9435-A86D049B3B55}" dt="2025-04-01T17:56:29.056" v="779" actId="20577"/>
          <ac:spMkLst>
            <pc:docMk/>
            <pc:sldMk cId="3102081327" sldId="286"/>
            <ac:spMk id="2" creationId="{B9BE6F7C-515F-38AF-8448-403484042755}"/>
          </ac:spMkLst>
        </pc:spChg>
        <pc:spChg chg="mod">
          <ac:chgData name="Daniel Chen Larsson" userId="042d937e-b645-4e79-8328-c8401d62659e" providerId="ADAL" clId="{1B5E6C1D-4C9F-40D1-9435-A86D049B3B55}" dt="2025-04-02T12:30:31.788" v="1208" actId="20577"/>
          <ac:spMkLst>
            <pc:docMk/>
            <pc:sldMk cId="3102081327" sldId="286"/>
            <ac:spMk id="3" creationId="{C45D4E5C-D115-0F33-CC59-BF94E03F49EB}"/>
          </ac:spMkLst>
        </pc:spChg>
      </pc:sldChg>
      <pc:sldChg chg="modSp add mod ord">
        <pc:chgData name="Daniel Chen Larsson" userId="042d937e-b645-4e79-8328-c8401d62659e" providerId="ADAL" clId="{1B5E6C1D-4C9F-40D1-9435-A86D049B3B55}" dt="2025-04-10T08:34:35.296" v="1894" actId="27636"/>
        <pc:sldMkLst>
          <pc:docMk/>
          <pc:sldMk cId="3260299568" sldId="287"/>
        </pc:sldMkLst>
        <pc:spChg chg="mod">
          <ac:chgData name="Daniel Chen Larsson" userId="042d937e-b645-4e79-8328-c8401d62659e" providerId="ADAL" clId="{1B5E6C1D-4C9F-40D1-9435-A86D049B3B55}" dt="2025-04-01T17:56:46.224" v="788" actId="20577"/>
          <ac:spMkLst>
            <pc:docMk/>
            <pc:sldMk cId="3260299568" sldId="287"/>
            <ac:spMk id="2" creationId="{B9BE6F7C-515F-38AF-8448-403484042755}"/>
          </ac:spMkLst>
        </pc:spChg>
        <pc:spChg chg="mod">
          <ac:chgData name="Daniel Chen Larsson" userId="042d937e-b645-4e79-8328-c8401d62659e" providerId="ADAL" clId="{1B5E6C1D-4C9F-40D1-9435-A86D049B3B55}" dt="2025-04-10T08:34:35.296" v="1894" actId="27636"/>
          <ac:spMkLst>
            <pc:docMk/>
            <pc:sldMk cId="3260299568" sldId="287"/>
            <ac:spMk id="3" creationId="{C45D4E5C-D115-0F33-CC59-BF94E03F49EB}"/>
          </ac:spMkLst>
        </pc:spChg>
      </pc:sldChg>
      <pc:sldChg chg="modSp add mod ord">
        <pc:chgData name="Daniel Chen Larsson" userId="042d937e-b645-4e79-8328-c8401d62659e" providerId="ADAL" clId="{1B5E6C1D-4C9F-40D1-9435-A86D049B3B55}" dt="2025-04-01T17:57:54.856" v="802" actId="207"/>
        <pc:sldMkLst>
          <pc:docMk/>
          <pc:sldMk cId="3642701477" sldId="288"/>
        </pc:sldMkLst>
        <pc:spChg chg="mod">
          <ac:chgData name="Daniel Chen Larsson" userId="042d937e-b645-4e79-8328-c8401d62659e" providerId="ADAL" clId="{1B5E6C1D-4C9F-40D1-9435-A86D049B3B55}" dt="2025-04-01T17:56:54.968" v="795" actId="20577"/>
          <ac:spMkLst>
            <pc:docMk/>
            <pc:sldMk cId="3642701477" sldId="288"/>
            <ac:spMk id="2" creationId="{B9BE6F7C-515F-38AF-8448-403484042755}"/>
          </ac:spMkLst>
        </pc:spChg>
        <pc:spChg chg="mod">
          <ac:chgData name="Daniel Chen Larsson" userId="042d937e-b645-4e79-8328-c8401d62659e" providerId="ADAL" clId="{1B5E6C1D-4C9F-40D1-9435-A86D049B3B55}" dt="2025-04-01T17:57:54.856" v="802" actId="207"/>
          <ac:spMkLst>
            <pc:docMk/>
            <pc:sldMk cId="3642701477" sldId="288"/>
            <ac:spMk id="3" creationId="{C45D4E5C-D115-0F33-CC59-BF94E03F49EB}"/>
          </ac:spMkLst>
        </pc:spChg>
      </pc:sldChg>
      <pc:sldChg chg="modSp new mod">
        <pc:chgData name="Daniel Chen Larsson" userId="042d937e-b645-4e79-8328-c8401d62659e" providerId="ADAL" clId="{1B5E6C1D-4C9F-40D1-9435-A86D049B3B55}" dt="2025-04-10T09:01:56.001" v="1905" actId="20577"/>
        <pc:sldMkLst>
          <pc:docMk/>
          <pc:sldMk cId="2861907934" sldId="289"/>
        </pc:sldMkLst>
      </pc:sldChg>
      <pc:sldMasterChg chg="modSldLayout">
        <pc:chgData name="Daniel Chen Larsson" userId="042d937e-b645-4e79-8328-c8401d62659e" providerId="ADAL" clId="{1B5E6C1D-4C9F-40D1-9435-A86D049B3B55}" dt="2025-04-14T01:20:01.542" v="2620"/>
        <pc:sldMasterMkLst>
          <pc:docMk/>
          <pc:sldMasterMk cId="2523064765" sldId="2147483660"/>
        </pc:sldMasterMkLst>
        <pc:sldLayoutChg chg="modSp mod">
          <pc:chgData name="Daniel Chen Larsson" userId="042d937e-b645-4e79-8328-c8401d62659e" providerId="ADAL" clId="{1B5E6C1D-4C9F-40D1-9435-A86D049B3B55}" dt="2025-04-14T01:20:01.450" v="2563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aniel Chen Larsson" userId="042d937e-b645-4e79-8328-c8401d62659e" providerId="ADAL" clId="{1B5E6C1D-4C9F-40D1-9435-A86D049B3B55}" dt="2025-04-14T01:20:01.450" v="2563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466" v="2575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aniel Chen Larsson" userId="042d937e-b645-4e79-8328-c8401d62659e" providerId="ADAL" clId="{1B5E6C1D-4C9F-40D1-9435-A86D049B3B55}" dt="2025-04-14T01:20:01.466" v="2575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497" v="2593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aniel Chen Larsson" userId="042d937e-b645-4e79-8328-c8401d62659e" providerId="ADAL" clId="{1B5E6C1D-4C9F-40D1-9435-A86D049B3B55}" dt="2025-04-14T01:20:01.497" v="2593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516" v="2605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aniel Chen Larsson" userId="042d937e-b645-4e79-8328-c8401d62659e" providerId="ADAL" clId="{1B5E6C1D-4C9F-40D1-9435-A86D049B3B55}" dt="2025-04-14T01:20:01.516" v="2605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537" v="261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aniel Chen Larsson" userId="042d937e-b645-4e79-8328-c8401d62659e" providerId="ADAL" clId="{1B5E6C1D-4C9F-40D1-9435-A86D049B3B55}" dt="2025-04-14T01:20:01.537" v="261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529" v="2611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aniel Chen Larsson" userId="042d937e-b645-4e79-8328-c8401d62659e" providerId="ADAL" clId="{1B5E6C1D-4C9F-40D1-9435-A86D049B3B55}" dt="2025-04-14T01:20:01.529" v="2611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497" v="258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aniel Chen Larsson" userId="042d937e-b645-4e79-8328-c8401d62659e" providerId="ADAL" clId="{1B5E6C1D-4C9F-40D1-9435-A86D049B3B55}" dt="2025-04-14T01:20:01.497" v="258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513" v="2599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aniel Chen Larsson" userId="042d937e-b645-4e79-8328-c8401d62659e" providerId="ADAL" clId="{1B5E6C1D-4C9F-40D1-9435-A86D049B3B55}" dt="2025-04-14T01:20:01.513" v="2599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481" v="2581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aniel Chen Larsson" userId="042d937e-b645-4e79-8328-c8401d62659e" providerId="ADAL" clId="{1B5E6C1D-4C9F-40D1-9435-A86D049B3B55}" dt="2025-04-14T01:20:01.481" v="2581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466" v="2569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aniel Chen Larsson" userId="042d937e-b645-4e79-8328-c8401d62659e" providerId="ADAL" clId="{1B5E6C1D-4C9F-40D1-9435-A86D049B3B55}" dt="2025-04-14T01:20:01.466" v="2569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466" v="2572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aniel Chen Larsson" userId="042d937e-b645-4e79-8328-c8401d62659e" providerId="ADAL" clId="{1B5E6C1D-4C9F-40D1-9435-A86D049B3B55}" dt="2025-04-14T01:20:01.466" v="2572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466" v="2566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Daniel Chen Larsson" userId="042d937e-b645-4e79-8328-c8401d62659e" providerId="ADAL" clId="{1B5E6C1D-4C9F-40D1-9435-A86D049B3B55}" dt="2025-04-14T01:20:01.466" v="2566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481" v="2578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Daniel Chen Larsson" userId="042d937e-b645-4e79-8328-c8401d62659e" providerId="ADAL" clId="{1B5E6C1D-4C9F-40D1-9435-A86D049B3B55}" dt="2025-04-14T01:20:01.481" v="2578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481" v="2584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Daniel Chen Larsson" userId="042d937e-b645-4e79-8328-c8401d62659e" providerId="ADAL" clId="{1B5E6C1D-4C9F-40D1-9435-A86D049B3B55}" dt="2025-04-14T01:20:01.481" v="2584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497" v="2590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Daniel Chen Larsson" userId="042d937e-b645-4e79-8328-c8401d62659e" providerId="ADAL" clId="{1B5E6C1D-4C9F-40D1-9435-A86D049B3B55}" dt="2025-04-14T01:20:01.497" v="2590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516" v="2602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Daniel Chen Larsson" userId="042d937e-b645-4e79-8328-c8401d62659e" providerId="ADAL" clId="{1B5E6C1D-4C9F-40D1-9435-A86D049B3B55}" dt="2025-04-14T01:20:01.516" v="2602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497" v="2596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Daniel Chen Larsson" userId="042d937e-b645-4e79-8328-c8401d62659e" providerId="ADAL" clId="{1B5E6C1D-4C9F-40D1-9435-A86D049B3B55}" dt="2025-04-14T01:20:01.497" v="2596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516" v="2608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Daniel Chen Larsson" userId="042d937e-b645-4e79-8328-c8401d62659e" providerId="ADAL" clId="{1B5E6C1D-4C9F-40D1-9435-A86D049B3B55}" dt="2025-04-14T01:20:01.516" v="2608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529" v="2614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Daniel Chen Larsson" userId="042d937e-b645-4e79-8328-c8401d62659e" providerId="ADAL" clId="{1B5E6C1D-4C9F-40D1-9435-A86D049B3B55}" dt="2025-04-14T01:20:01.529" v="2614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Daniel Chen Larsson" userId="042d937e-b645-4e79-8328-c8401d62659e" providerId="ADAL" clId="{1B5E6C1D-4C9F-40D1-9435-A86D049B3B55}" dt="2025-04-14T01:20:01.542" v="2620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Daniel Chen Larsson" userId="042d937e-b645-4e79-8328-c8401d62659e" providerId="ADAL" clId="{1B5E6C1D-4C9F-40D1-9435-A86D049B3B55}" dt="2025-04-14T01:20:01.542" v="2620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</pc:sldMasterChg>
    </pc:docChg>
  </pc:docChgLst>
  <pc:docChgLst>
    <pc:chgData name="Thomas Chapman" userId="62f56abd-8013-406a-a5cf-528bee683f35" providerId="ADAL" clId="{23840BF6-002E-4437-A1AD-BCA5253482E6}"/>
    <pc:docChg chg="custSel modSld">
      <pc:chgData name="Thomas Chapman" userId="62f56abd-8013-406a-a5cf-528bee683f35" providerId="ADAL" clId="{23840BF6-002E-4437-A1AD-BCA5253482E6}" dt="2025-04-07T11:38:57.358" v="220" actId="20577"/>
      <pc:docMkLst>
        <pc:docMk/>
      </pc:docMkLst>
      <pc:sldChg chg="modSp mod">
        <pc:chgData name="Thomas Chapman" userId="62f56abd-8013-406a-a5cf-528bee683f35" providerId="ADAL" clId="{23840BF6-002E-4437-A1AD-BCA5253482E6}" dt="2025-04-07T11:34:21.801" v="108" actId="20577"/>
        <pc:sldMkLst>
          <pc:docMk/>
          <pc:sldMk cId="3466492685" sldId="273"/>
        </pc:sldMkLst>
        <pc:spChg chg="mod">
          <ac:chgData name="Thomas Chapman" userId="62f56abd-8013-406a-a5cf-528bee683f35" providerId="ADAL" clId="{23840BF6-002E-4437-A1AD-BCA5253482E6}" dt="2025-04-07T11:34:21.801" v="108" actId="20577"/>
          <ac:spMkLst>
            <pc:docMk/>
            <pc:sldMk cId="3466492685" sldId="273"/>
            <ac:spMk id="3" creationId="{C45D4E5C-D115-0F33-CC59-BF94E03F49EB}"/>
          </ac:spMkLst>
        </pc:spChg>
      </pc:sldChg>
      <pc:sldChg chg="modSp mod modNotesTx">
        <pc:chgData name="Thomas Chapman" userId="62f56abd-8013-406a-a5cf-528bee683f35" providerId="ADAL" clId="{23840BF6-002E-4437-A1AD-BCA5253482E6}" dt="2025-04-07T11:35:02.097" v="127" actId="313"/>
        <pc:sldMkLst>
          <pc:docMk/>
          <pc:sldMk cId="3081449453" sldId="274"/>
        </pc:sldMkLst>
        <pc:spChg chg="mod">
          <ac:chgData name="Thomas Chapman" userId="62f56abd-8013-406a-a5cf-528bee683f35" providerId="ADAL" clId="{23840BF6-002E-4437-A1AD-BCA5253482E6}" dt="2025-04-07T11:34:51.073" v="117" actId="20577"/>
          <ac:spMkLst>
            <pc:docMk/>
            <pc:sldMk cId="3081449453" sldId="274"/>
            <ac:spMk id="3" creationId="{C45D4E5C-D115-0F33-CC59-BF94E03F49EB}"/>
          </ac:spMkLst>
        </pc:spChg>
      </pc:sldChg>
      <pc:sldChg chg="modSp mod modCm">
        <pc:chgData name="Thomas Chapman" userId="62f56abd-8013-406a-a5cf-528bee683f35" providerId="ADAL" clId="{23840BF6-002E-4437-A1AD-BCA5253482E6}" dt="2025-04-07T11:36:38.002" v="208" actId="20577"/>
        <pc:sldMkLst>
          <pc:docMk/>
          <pc:sldMk cId="3866657528" sldId="276"/>
        </pc:sldMkLst>
        <pc:spChg chg="mod">
          <ac:chgData name="Thomas Chapman" userId="62f56abd-8013-406a-a5cf-528bee683f35" providerId="ADAL" clId="{23840BF6-002E-4437-A1AD-BCA5253482E6}" dt="2025-04-07T11:36:38.002" v="208" actId="20577"/>
          <ac:spMkLst>
            <pc:docMk/>
            <pc:sldMk cId="3866657528" sldId="276"/>
            <ac:spMk id="3" creationId="{C45D4E5C-D115-0F33-CC59-BF94E03F49E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Thomas Chapman" userId="62f56abd-8013-406a-a5cf-528bee683f35" providerId="ADAL" clId="{23840BF6-002E-4437-A1AD-BCA5253482E6}" dt="2025-04-07T11:36:38.002" v="208" actId="20577"/>
              <pc2:cmMkLst xmlns:pc2="http://schemas.microsoft.com/office/powerpoint/2019/9/main/command">
                <pc:docMk/>
                <pc:sldMk cId="3866657528" sldId="276"/>
                <pc2:cmMk id="{64C96913-3A49-4B05-91E4-0CC2484E2FB3}"/>
              </pc2:cmMkLst>
            </pc226:cmChg>
          </p:ext>
        </pc:extLst>
      </pc:sldChg>
      <pc:sldChg chg="modSp mod">
        <pc:chgData name="Thomas Chapman" userId="62f56abd-8013-406a-a5cf-528bee683f35" providerId="ADAL" clId="{23840BF6-002E-4437-A1AD-BCA5253482E6}" dt="2025-04-07T11:38:35.300" v="214" actId="20577"/>
        <pc:sldMkLst>
          <pc:docMk/>
          <pc:sldMk cId="3932461881" sldId="285"/>
        </pc:sldMkLst>
        <pc:spChg chg="mod">
          <ac:chgData name="Thomas Chapman" userId="62f56abd-8013-406a-a5cf-528bee683f35" providerId="ADAL" clId="{23840BF6-002E-4437-A1AD-BCA5253482E6}" dt="2025-04-07T11:38:35.300" v="214" actId="20577"/>
          <ac:spMkLst>
            <pc:docMk/>
            <pc:sldMk cId="3932461881" sldId="285"/>
            <ac:spMk id="3" creationId="{C45D4E5C-D115-0F33-CC59-BF94E03F49EB}"/>
          </ac:spMkLst>
        </pc:spChg>
      </pc:sldChg>
      <pc:sldChg chg="modSp mod">
        <pc:chgData name="Thomas Chapman" userId="62f56abd-8013-406a-a5cf-528bee683f35" providerId="ADAL" clId="{23840BF6-002E-4437-A1AD-BCA5253482E6}" dt="2025-04-07T11:38:57.358" v="220" actId="20577"/>
        <pc:sldMkLst>
          <pc:docMk/>
          <pc:sldMk cId="3260299568" sldId="287"/>
        </pc:sldMkLst>
        <pc:spChg chg="mod">
          <ac:chgData name="Thomas Chapman" userId="62f56abd-8013-406a-a5cf-528bee683f35" providerId="ADAL" clId="{23840BF6-002E-4437-A1AD-BCA5253482E6}" dt="2025-04-07T11:38:57.358" v="220" actId="20577"/>
          <ac:spMkLst>
            <pc:docMk/>
            <pc:sldMk cId="3260299568" sldId="287"/>
            <ac:spMk id="3" creationId="{C45D4E5C-D115-0F33-CC59-BF94E03F49EB}"/>
          </ac:spMkLst>
        </pc:spChg>
      </pc:sldChg>
    </pc:docChg>
  </pc:docChgLst>
  <pc:docChgLst>
    <pc:chgData name="Mattias Frenne" userId="e89336b8-6ce9-47e0-9d33-567cdc7d0af6" providerId="ADAL" clId="{AD98DC43-F964-4F99-A721-CF7DF9BB61BD}"/>
    <pc:docChg chg="undo redo custSel modSld">
      <pc:chgData name="Mattias Frenne" userId="e89336b8-6ce9-47e0-9d33-567cdc7d0af6" providerId="ADAL" clId="{AD98DC43-F964-4F99-A721-CF7DF9BB61BD}" dt="2025-04-02T18:38:35.757" v="483" actId="20577"/>
      <pc:docMkLst>
        <pc:docMk/>
      </pc:docMkLst>
      <pc:sldChg chg="modSp mod">
        <pc:chgData name="Mattias Frenne" userId="e89336b8-6ce9-47e0-9d33-567cdc7d0af6" providerId="ADAL" clId="{AD98DC43-F964-4F99-A721-CF7DF9BB61BD}" dt="2025-04-02T18:38:35.757" v="483" actId="20577"/>
        <pc:sldMkLst>
          <pc:docMk/>
          <pc:sldMk cId="3081449453" sldId="274"/>
        </pc:sldMkLst>
        <pc:spChg chg="mod">
          <ac:chgData name="Mattias Frenne" userId="e89336b8-6ce9-47e0-9d33-567cdc7d0af6" providerId="ADAL" clId="{AD98DC43-F964-4F99-A721-CF7DF9BB61BD}" dt="2025-04-02T18:38:35.757" v="483" actId="20577"/>
          <ac:spMkLst>
            <pc:docMk/>
            <pc:sldMk cId="3081449453" sldId="274"/>
            <ac:spMk id="3" creationId="{C45D4E5C-D115-0F33-CC59-BF94E03F49EB}"/>
          </ac:spMkLst>
        </pc:spChg>
      </pc:sldChg>
    </pc:docChg>
  </pc:docChgLst>
  <pc:docChgLst>
    <pc:chgData name="Asbjörn Grövlen" userId="764f67b2-25cd-49e6-8d00-810421b7df33" providerId="ADAL" clId="{5CC98BB0-D7EE-4D23-96B5-C4C5CC5613EB}"/>
    <pc:docChg chg="custSel modMainMaster">
      <pc:chgData name="Asbjörn Grövlen" userId="764f67b2-25cd-49e6-8d00-810421b7df33" providerId="ADAL" clId="{5CC98BB0-D7EE-4D23-96B5-C4C5CC5613EB}" dt="2025-04-22T20:55:44.071" v="59"/>
      <pc:docMkLst>
        <pc:docMk/>
      </pc:docMkLst>
      <pc:sldMasterChg chg="modSldLayout">
        <pc:chgData name="Asbjörn Grövlen" userId="764f67b2-25cd-49e6-8d00-810421b7df33" providerId="ADAL" clId="{5CC98BB0-D7EE-4D23-96B5-C4C5CC5613EB}" dt="2025-04-22T20:55:44.071" v="59"/>
        <pc:sldMasterMkLst>
          <pc:docMk/>
          <pc:sldMasterMk cId="2523064765" sldId="2147483660"/>
        </pc:sldMasterMkLst>
        <pc:sldLayoutChg chg="modSp mod">
          <pc:chgData name="Asbjörn Grövlen" userId="764f67b2-25cd-49e6-8d00-810421b7df33" providerId="ADAL" clId="{5CC98BB0-D7EE-4D23-96B5-C4C5CC5613EB}" dt="2025-04-22T20:55:43.961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sbjörn Grövlen" userId="764f67b2-25cd-49e6-8d00-810421b7df33" providerId="ADAL" clId="{5CC98BB0-D7EE-4D23-96B5-C4C5CC5613EB}" dt="2025-04-22T20:55:43.961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3.993" v="1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sbjörn Grövlen" userId="764f67b2-25cd-49e6-8d00-810421b7df33" providerId="ADAL" clId="{5CC98BB0-D7EE-4D23-96B5-C4C5CC5613EB}" dt="2025-04-22T20:55:43.993" v="1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24" v="32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sbjörn Grövlen" userId="764f67b2-25cd-49e6-8d00-810421b7df33" providerId="ADAL" clId="{5CC98BB0-D7EE-4D23-96B5-C4C5CC5613EB}" dt="2025-04-22T20:55:44.024" v="32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39" v="4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sbjörn Grövlen" userId="764f67b2-25cd-49e6-8d00-810421b7df33" providerId="ADAL" clId="{5CC98BB0-D7EE-4D23-96B5-C4C5CC5613EB}" dt="2025-04-22T20:55:44.039" v="4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71" v="5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sbjörn Grövlen" userId="764f67b2-25cd-49e6-8d00-810421b7df33" providerId="ADAL" clId="{5CC98BB0-D7EE-4D23-96B5-C4C5CC5613EB}" dt="2025-04-22T20:55:44.071" v="5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57" v="5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sbjörn Grövlen" userId="764f67b2-25cd-49e6-8d00-810421b7df33" providerId="ADAL" clId="{5CC98BB0-D7EE-4D23-96B5-C4C5CC5613EB}" dt="2025-04-22T20:55:44.057" v="5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08" v="2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sbjörn Grövlen" userId="764f67b2-25cd-49e6-8d00-810421b7df33" providerId="ADAL" clId="{5CC98BB0-D7EE-4D23-96B5-C4C5CC5613EB}" dt="2025-04-22T20:55:44.008" v="2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39" v="3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sbjörn Grövlen" userId="764f67b2-25cd-49e6-8d00-810421b7df33" providerId="ADAL" clId="{5CC98BB0-D7EE-4D23-96B5-C4C5CC5613EB}" dt="2025-04-22T20:55:44.039" v="3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3.993" v="20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sbjörn Grövlen" userId="764f67b2-25cd-49e6-8d00-810421b7df33" providerId="ADAL" clId="{5CC98BB0-D7EE-4D23-96B5-C4C5CC5613EB}" dt="2025-04-22T20:55:43.993" v="20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3.977" v="8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Asbjörn Grövlen" userId="764f67b2-25cd-49e6-8d00-810421b7df33" providerId="ADAL" clId="{5CC98BB0-D7EE-4D23-96B5-C4C5CC5613EB}" dt="2025-04-22T20:55:43.977" v="8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3.977" v="11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Asbjörn Grövlen" userId="764f67b2-25cd-49e6-8d00-810421b7df33" providerId="ADAL" clId="{5CC98BB0-D7EE-4D23-96B5-C4C5CC5613EB}" dt="2025-04-22T20:55:43.977" v="11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3.977" v="5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Asbjörn Grövlen" userId="764f67b2-25cd-49e6-8d00-810421b7df33" providerId="ADAL" clId="{5CC98BB0-D7EE-4D23-96B5-C4C5CC5613EB}" dt="2025-04-22T20:55:43.977" v="5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3.993" v="17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Asbjörn Grövlen" userId="764f67b2-25cd-49e6-8d00-810421b7df33" providerId="ADAL" clId="{5CC98BB0-D7EE-4D23-96B5-C4C5CC5613EB}" dt="2025-04-22T20:55:43.993" v="17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08" v="23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Asbjörn Grövlen" userId="764f67b2-25cd-49e6-8d00-810421b7df33" providerId="ADAL" clId="{5CC98BB0-D7EE-4D23-96B5-C4C5CC5613EB}" dt="2025-04-22T20:55:44.008" v="23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24" v="29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Asbjörn Grövlen" userId="764f67b2-25cd-49e6-8d00-810421b7df33" providerId="ADAL" clId="{5CC98BB0-D7EE-4D23-96B5-C4C5CC5613EB}" dt="2025-04-22T20:55:44.024" v="29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39" v="41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Asbjörn Grövlen" userId="764f67b2-25cd-49e6-8d00-810421b7df33" providerId="ADAL" clId="{5CC98BB0-D7EE-4D23-96B5-C4C5CC5613EB}" dt="2025-04-22T20:55:44.039" v="41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24" v="35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Asbjörn Grövlen" userId="764f67b2-25cd-49e6-8d00-810421b7df33" providerId="ADAL" clId="{5CC98BB0-D7EE-4D23-96B5-C4C5CC5613EB}" dt="2025-04-22T20:55:44.024" v="35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57" v="47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Asbjörn Grövlen" userId="764f67b2-25cd-49e6-8d00-810421b7df33" providerId="ADAL" clId="{5CC98BB0-D7EE-4D23-96B5-C4C5CC5613EB}" dt="2025-04-22T20:55:44.057" v="47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57" v="53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Asbjörn Grövlen" userId="764f67b2-25cd-49e6-8d00-810421b7df33" providerId="ADAL" clId="{5CC98BB0-D7EE-4D23-96B5-C4C5CC5613EB}" dt="2025-04-22T20:55:44.057" v="53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5CC98BB0-D7EE-4D23-96B5-C4C5CC5613EB}" dt="2025-04-22T20:55:44.071" v="59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Asbjörn Grövlen" userId="764f67b2-25cd-49e6-8d00-810421b7df33" providerId="ADAL" clId="{5CC98BB0-D7EE-4D23-96B5-C4C5CC5613EB}" dt="2025-04-22T20:55:44.071" v="59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</pc:sldMasterChg>
    </pc:docChg>
  </pc:docChgLst>
  <pc:docChgLst>
    <pc:chgData name="Stephen Grant" userId="d918c8d1-e30c-4135-b596-ec8489a32f16" providerId="ADAL" clId="{D5971A6C-2970-486F-AA8C-6C0F9CE7385C}"/>
    <pc:docChg chg="modSld">
      <pc:chgData name="Stephen Grant" userId="d918c8d1-e30c-4135-b596-ec8489a32f16" providerId="ADAL" clId="{D5971A6C-2970-486F-AA8C-6C0F9CE7385C}" dt="2025-04-03T22:32:14.404" v="633" actId="207"/>
      <pc:docMkLst>
        <pc:docMk/>
      </pc:docMkLst>
      <pc:sldChg chg="modSp mod">
        <pc:chgData name="Stephen Grant" userId="d918c8d1-e30c-4135-b596-ec8489a32f16" providerId="ADAL" clId="{D5971A6C-2970-486F-AA8C-6C0F9CE7385C}" dt="2025-04-03T22:32:14.404" v="633" actId="207"/>
        <pc:sldMkLst>
          <pc:docMk/>
          <pc:sldMk cId="3866657528" sldId="276"/>
        </pc:sldMkLst>
        <pc:spChg chg="mod">
          <ac:chgData name="Stephen Grant" userId="d918c8d1-e30c-4135-b596-ec8489a32f16" providerId="ADAL" clId="{D5971A6C-2970-486F-AA8C-6C0F9CE7385C}" dt="2025-04-03T22:32:14.404" v="633" actId="207"/>
          <ac:spMkLst>
            <pc:docMk/>
            <pc:sldMk cId="3866657528" sldId="276"/>
            <ac:spMk id="3" creationId="{C45D4E5C-D115-0F33-CC59-BF94E03F49EB}"/>
          </ac:spMkLst>
        </pc:spChg>
      </pc:sldChg>
    </pc:docChg>
  </pc:docChgLst>
  <pc:docChgLst>
    <pc:chgData name="Asbjörn Grövlen" userId="764f67b2-25cd-49e6-8d00-810421b7df33" providerId="ADAL" clId="{88E99B6D-99FC-4307-AD93-B6EDC6BB55E0}"/>
    <pc:docChg chg="custSel modMainMaster">
      <pc:chgData name="Asbjörn Grövlen" userId="764f67b2-25cd-49e6-8d00-810421b7df33" providerId="ADAL" clId="{88E99B6D-99FC-4307-AD93-B6EDC6BB55E0}" dt="2025-04-12T02:33:18.293" v="59"/>
      <pc:docMkLst>
        <pc:docMk/>
      </pc:docMkLst>
      <pc:sldMasterChg chg="modSldLayout">
        <pc:chgData name="Asbjörn Grövlen" userId="764f67b2-25cd-49e6-8d00-810421b7df33" providerId="ADAL" clId="{88E99B6D-99FC-4307-AD93-B6EDC6BB55E0}" dt="2025-04-12T02:33:18.293" v="59"/>
        <pc:sldMasterMkLst>
          <pc:docMk/>
          <pc:sldMasterMk cId="2523064765" sldId="2147483660"/>
        </pc:sldMasterMkLst>
        <pc:sldLayoutChg chg="modSp mod">
          <pc:chgData name="Asbjörn Grövlen" userId="764f67b2-25cd-49e6-8d00-810421b7df33" providerId="ADAL" clId="{88E99B6D-99FC-4307-AD93-B6EDC6BB55E0}" dt="2025-04-12T02:33:18.182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sbjörn Grövlen" userId="764f67b2-25cd-49e6-8d00-810421b7df33" providerId="ADAL" clId="{88E99B6D-99FC-4307-AD93-B6EDC6BB55E0}" dt="2025-04-12T02:33:18.182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14" v="1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sbjörn Grövlen" userId="764f67b2-25cd-49e6-8d00-810421b7df33" providerId="ADAL" clId="{88E99B6D-99FC-4307-AD93-B6EDC6BB55E0}" dt="2025-04-12T02:33:18.214" v="1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46" v="32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sbjörn Grövlen" userId="764f67b2-25cd-49e6-8d00-810421b7df33" providerId="ADAL" clId="{88E99B6D-99FC-4307-AD93-B6EDC6BB55E0}" dt="2025-04-12T02:33:18.246" v="32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62" v="4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sbjörn Grövlen" userId="764f67b2-25cd-49e6-8d00-810421b7df33" providerId="ADAL" clId="{88E99B6D-99FC-4307-AD93-B6EDC6BB55E0}" dt="2025-04-12T02:33:18.262" v="4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93" v="5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sbjörn Grövlen" userId="764f67b2-25cd-49e6-8d00-810421b7df33" providerId="ADAL" clId="{88E99B6D-99FC-4307-AD93-B6EDC6BB55E0}" dt="2025-04-12T02:33:18.293" v="5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78" v="5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sbjörn Grövlen" userId="764f67b2-25cd-49e6-8d00-810421b7df33" providerId="ADAL" clId="{88E99B6D-99FC-4307-AD93-B6EDC6BB55E0}" dt="2025-04-12T02:33:18.278" v="5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31" v="2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sbjörn Grövlen" userId="764f67b2-25cd-49e6-8d00-810421b7df33" providerId="ADAL" clId="{88E99B6D-99FC-4307-AD93-B6EDC6BB55E0}" dt="2025-04-12T02:33:18.231" v="2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62" v="3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sbjörn Grövlen" userId="764f67b2-25cd-49e6-8d00-810421b7df33" providerId="ADAL" clId="{88E99B6D-99FC-4307-AD93-B6EDC6BB55E0}" dt="2025-04-12T02:33:18.262" v="3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31" v="20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sbjörn Grövlen" userId="764f67b2-25cd-49e6-8d00-810421b7df33" providerId="ADAL" clId="{88E99B6D-99FC-4307-AD93-B6EDC6BB55E0}" dt="2025-04-12T02:33:18.231" v="20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00" v="8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Asbjörn Grövlen" userId="764f67b2-25cd-49e6-8d00-810421b7df33" providerId="ADAL" clId="{88E99B6D-99FC-4307-AD93-B6EDC6BB55E0}" dt="2025-04-12T02:33:18.200" v="8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00" v="11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Asbjörn Grövlen" userId="764f67b2-25cd-49e6-8d00-810421b7df33" providerId="ADAL" clId="{88E99B6D-99FC-4307-AD93-B6EDC6BB55E0}" dt="2025-04-12T02:33:18.200" v="11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196" v="5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Asbjörn Grövlen" userId="764f67b2-25cd-49e6-8d00-810421b7df33" providerId="ADAL" clId="{88E99B6D-99FC-4307-AD93-B6EDC6BB55E0}" dt="2025-04-12T02:33:18.196" v="5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14" v="17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Asbjörn Grövlen" userId="764f67b2-25cd-49e6-8d00-810421b7df33" providerId="ADAL" clId="{88E99B6D-99FC-4307-AD93-B6EDC6BB55E0}" dt="2025-04-12T02:33:18.214" v="17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31" v="23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Asbjörn Grövlen" userId="764f67b2-25cd-49e6-8d00-810421b7df33" providerId="ADAL" clId="{88E99B6D-99FC-4307-AD93-B6EDC6BB55E0}" dt="2025-04-12T02:33:18.231" v="23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46" v="29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Asbjörn Grövlen" userId="764f67b2-25cd-49e6-8d00-810421b7df33" providerId="ADAL" clId="{88E99B6D-99FC-4307-AD93-B6EDC6BB55E0}" dt="2025-04-12T02:33:18.246" v="29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62" v="41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Asbjörn Grövlen" userId="764f67b2-25cd-49e6-8d00-810421b7df33" providerId="ADAL" clId="{88E99B6D-99FC-4307-AD93-B6EDC6BB55E0}" dt="2025-04-12T02:33:18.262" v="41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46" v="35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Asbjörn Grövlen" userId="764f67b2-25cd-49e6-8d00-810421b7df33" providerId="ADAL" clId="{88E99B6D-99FC-4307-AD93-B6EDC6BB55E0}" dt="2025-04-12T02:33:18.246" v="35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76" v="47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Asbjörn Grövlen" userId="764f67b2-25cd-49e6-8d00-810421b7df33" providerId="ADAL" clId="{88E99B6D-99FC-4307-AD93-B6EDC6BB55E0}" dt="2025-04-12T02:33:18.276" v="47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78" v="53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Asbjörn Grövlen" userId="764f67b2-25cd-49e6-8d00-810421b7df33" providerId="ADAL" clId="{88E99B6D-99FC-4307-AD93-B6EDC6BB55E0}" dt="2025-04-12T02:33:18.278" v="53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88E99B6D-99FC-4307-AD93-B6EDC6BB55E0}" dt="2025-04-12T02:33:18.293" v="59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Asbjörn Grövlen" userId="764f67b2-25cd-49e6-8d00-810421b7df33" providerId="ADAL" clId="{88E99B6D-99FC-4307-AD93-B6EDC6BB55E0}" dt="2025-04-12T02:33:18.293" v="59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</pc:sldMasterChg>
    </pc:docChg>
  </pc:docChgLst>
  <pc:docChgLst>
    <pc:chgData name="Asbjörn Grövlen" userId="S::asbjorn.grovlen@ericsson.com::764f67b2-25cd-49e6-8d00-810421b7df33" providerId="AD" clId="Web-{1F980CD8-C819-ACA9-86F5-0B2EE0BF1CC6}"/>
    <pc:docChg chg="modSld">
      <pc:chgData name="Asbjörn Grövlen" userId="S::asbjorn.grovlen@ericsson.com::764f67b2-25cd-49e6-8d00-810421b7df33" providerId="AD" clId="Web-{1F980CD8-C819-ACA9-86F5-0B2EE0BF1CC6}" dt="2025-04-03T07:09:10.499" v="36" actId="20577"/>
      <pc:docMkLst>
        <pc:docMk/>
      </pc:docMkLst>
      <pc:sldChg chg="modSp modCm">
        <pc:chgData name="Asbjörn Grövlen" userId="S::asbjorn.grovlen@ericsson.com::764f67b2-25cd-49e6-8d00-810421b7df33" providerId="AD" clId="Web-{1F980CD8-C819-ACA9-86F5-0B2EE0BF1CC6}" dt="2025-04-03T07:09:10.499" v="36" actId="20577"/>
        <pc:sldMkLst>
          <pc:docMk/>
          <pc:sldMk cId="3747269327" sldId="280"/>
        </pc:sldMkLst>
        <pc:spChg chg="mod">
          <ac:chgData name="Asbjörn Grövlen" userId="S::asbjorn.grovlen@ericsson.com::764f67b2-25cd-49e6-8d00-810421b7df33" providerId="AD" clId="Web-{1F980CD8-C819-ACA9-86F5-0B2EE0BF1CC6}" dt="2025-04-03T07:09:10.499" v="36" actId="20577"/>
          <ac:spMkLst>
            <pc:docMk/>
            <pc:sldMk cId="3747269327" sldId="280"/>
            <ac:spMk id="3" creationId="{C45D4E5C-D115-0F33-CC59-BF94E03F49E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sbjörn Grövlen" userId="S::asbjorn.grovlen@ericsson.com::764f67b2-25cd-49e6-8d00-810421b7df33" providerId="AD" clId="Web-{1F980CD8-C819-ACA9-86F5-0B2EE0BF1CC6}" dt="2025-04-03T07:09:05.061" v="35" actId="20577"/>
              <pc2:cmMkLst xmlns:pc2="http://schemas.microsoft.com/office/powerpoint/2019/9/main/command">
                <pc:docMk/>
                <pc:sldMk cId="3747269327" sldId="280"/>
                <pc2:cmMk id="{941DA78E-CE14-40DC-BD5D-189E71333DF1}"/>
              </pc2:cmMkLst>
            </pc226:cmChg>
            <pc226:cmChg xmlns:pc226="http://schemas.microsoft.com/office/powerpoint/2022/06/main/command" chg="mod">
              <pc226:chgData name="Asbjörn Grövlen" userId="S::asbjorn.grovlen@ericsson.com::764f67b2-25cd-49e6-8d00-810421b7df33" providerId="AD" clId="Web-{1F980CD8-C819-ACA9-86F5-0B2EE0BF1CC6}" dt="2025-04-03T07:09:05.061" v="35" actId="20577"/>
              <pc2:cmMkLst xmlns:pc2="http://schemas.microsoft.com/office/powerpoint/2019/9/main/command">
                <pc:docMk/>
                <pc:sldMk cId="3747269327" sldId="280"/>
                <pc2:cmMk id="{9B3EDFE7-1453-4C3F-9B23-9BADEE783A53}"/>
              </pc2:cmMkLst>
            </pc226:cmChg>
          </p:ext>
        </pc:extLst>
      </pc:sldChg>
    </pc:docChg>
  </pc:docChgLst>
  <pc:docChgLst>
    <pc:chgData name="Asbjörn Grövlen" userId="764f67b2-25cd-49e6-8d00-810421b7df33" providerId="ADAL" clId="{8CDC6330-EFA8-464D-A499-A2998EB39551}"/>
    <pc:docChg chg="custSel modMainMaster">
      <pc:chgData name="Asbjörn Grövlen" userId="764f67b2-25cd-49e6-8d00-810421b7df33" providerId="ADAL" clId="{8CDC6330-EFA8-464D-A499-A2998EB39551}" dt="2025-05-31T11:10:54.137" v="59"/>
      <pc:docMkLst>
        <pc:docMk/>
      </pc:docMkLst>
      <pc:sldMasterChg chg="modSldLayout">
        <pc:chgData name="Asbjörn Grövlen" userId="764f67b2-25cd-49e6-8d00-810421b7df33" providerId="ADAL" clId="{8CDC6330-EFA8-464D-A499-A2998EB39551}" dt="2025-05-31T11:10:54.137" v="59"/>
        <pc:sldMasterMkLst>
          <pc:docMk/>
          <pc:sldMasterMk cId="2523064765" sldId="2147483660"/>
        </pc:sldMasterMkLst>
        <pc:sldLayoutChg chg="modSp mod">
          <pc:chgData name="Asbjörn Grövlen" userId="764f67b2-25cd-49e6-8d00-810421b7df33" providerId="ADAL" clId="{8CDC6330-EFA8-464D-A499-A2998EB39551}" dt="2025-05-31T11:10:53.966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sbjörn Grövlen" userId="764f67b2-25cd-49e6-8d00-810421b7df33" providerId="ADAL" clId="{8CDC6330-EFA8-464D-A499-A2998EB39551}" dt="2025-05-31T11:10:53.966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" v="1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sbjörn Grövlen" userId="764f67b2-25cd-49e6-8d00-810421b7df33" providerId="ADAL" clId="{8CDC6330-EFA8-464D-A499-A2998EB39551}" dt="2025-05-31T11:10:54" v="1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061" v="32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sbjörn Grövlen" userId="764f67b2-25cd-49e6-8d00-810421b7df33" providerId="ADAL" clId="{8CDC6330-EFA8-464D-A499-A2998EB39551}" dt="2025-05-31T11:10:54.061" v="32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091" v="4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sbjörn Grövlen" userId="764f67b2-25cd-49e6-8d00-810421b7df33" providerId="ADAL" clId="{8CDC6330-EFA8-464D-A499-A2998EB39551}" dt="2025-05-31T11:10:54.091" v="4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132" v="5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sbjörn Grövlen" userId="764f67b2-25cd-49e6-8d00-810421b7df33" providerId="ADAL" clId="{8CDC6330-EFA8-464D-A499-A2998EB39551}" dt="2025-05-31T11:10:54.132" v="5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111" v="5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sbjörn Grövlen" userId="764f67b2-25cd-49e6-8d00-810421b7df33" providerId="ADAL" clId="{8CDC6330-EFA8-464D-A499-A2998EB39551}" dt="2025-05-31T11:10:54.111" v="5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043" v="2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sbjörn Grövlen" userId="764f67b2-25cd-49e6-8d00-810421b7df33" providerId="ADAL" clId="{8CDC6330-EFA8-464D-A499-A2998EB39551}" dt="2025-05-31T11:10:54.043" v="2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074" v="3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sbjörn Grövlen" userId="764f67b2-25cd-49e6-8d00-810421b7df33" providerId="ADAL" clId="{8CDC6330-EFA8-464D-A499-A2998EB39551}" dt="2025-05-31T11:10:54.074" v="3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022" v="20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sbjörn Grövlen" userId="764f67b2-25cd-49e6-8d00-810421b7df33" providerId="ADAL" clId="{8CDC6330-EFA8-464D-A499-A2998EB39551}" dt="2025-05-31T11:10:54.022" v="20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3.980" v="8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Asbjörn Grövlen" userId="764f67b2-25cd-49e6-8d00-810421b7df33" providerId="ADAL" clId="{8CDC6330-EFA8-464D-A499-A2998EB39551}" dt="2025-05-31T11:10:53.980" v="8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3.994" v="11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Asbjörn Grövlen" userId="764f67b2-25cd-49e6-8d00-810421b7df33" providerId="ADAL" clId="{8CDC6330-EFA8-464D-A499-A2998EB39551}" dt="2025-05-31T11:10:53.994" v="11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3.970" v="5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Asbjörn Grövlen" userId="764f67b2-25cd-49e6-8d00-810421b7df33" providerId="ADAL" clId="{8CDC6330-EFA8-464D-A499-A2998EB39551}" dt="2025-05-31T11:10:53.970" v="5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010" v="17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Asbjörn Grövlen" userId="764f67b2-25cd-49e6-8d00-810421b7df33" providerId="ADAL" clId="{8CDC6330-EFA8-464D-A499-A2998EB39551}" dt="2025-05-31T11:10:54.010" v="17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030" v="23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Asbjörn Grövlen" userId="764f67b2-25cd-49e6-8d00-810421b7df33" providerId="ADAL" clId="{8CDC6330-EFA8-464D-A499-A2998EB39551}" dt="2025-05-31T11:10:54.030" v="23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051" v="29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Asbjörn Grövlen" userId="764f67b2-25cd-49e6-8d00-810421b7df33" providerId="ADAL" clId="{8CDC6330-EFA8-464D-A499-A2998EB39551}" dt="2025-05-31T11:10:54.051" v="29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081" v="41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Asbjörn Grövlen" userId="764f67b2-25cd-49e6-8d00-810421b7df33" providerId="ADAL" clId="{8CDC6330-EFA8-464D-A499-A2998EB39551}" dt="2025-05-31T11:10:54.081" v="41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061" v="35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Asbjörn Grövlen" userId="764f67b2-25cd-49e6-8d00-810421b7df33" providerId="ADAL" clId="{8CDC6330-EFA8-464D-A499-A2998EB39551}" dt="2025-05-31T11:10:54.061" v="35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105" v="47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Asbjörn Grövlen" userId="764f67b2-25cd-49e6-8d00-810421b7df33" providerId="ADAL" clId="{8CDC6330-EFA8-464D-A499-A2998EB39551}" dt="2025-05-31T11:10:54.105" v="47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124" v="53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Asbjörn Grövlen" userId="764f67b2-25cd-49e6-8d00-810421b7df33" providerId="ADAL" clId="{8CDC6330-EFA8-464D-A499-A2998EB39551}" dt="2025-05-31T11:10:54.124" v="53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8CDC6330-EFA8-464D-A499-A2998EB39551}" dt="2025-05-31T11:10:54.137" v="59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Asbjörn Grövlen" userId="764f67b2-25cd-49e6-8d00-810421b7df33" providerId="ADAL" clId="{8CDC6330-EFA8-464D-A499-A2998EB39551}" dt="2025-05-31T11:10:54.137" v="59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</pc:sldMasterChg>
    </pc:docChg>
  </pc:docChgLst>
  <pc:docChgLst>
    <pc:chgData name="Asbjörn Grövlen" userId="764f67b2-25cd-49e6-8d00-810421b7df33" providerId="ADAL" clId="{91D1892E-A7CE-4AED-B182-F94D475F5FE2}"/>
    <pc:docChg chg="custSel modMainMaster">
      <pc:chgData name="Asbjörn Grövlen" userId="764f67b2-25cd-49e6-8d00-810421b7df33" providerId="ADAL" clId="{91D1892E-A7CE-4AED-B182-F94D475F5FE2}" dt="2025-05-15T11:58:16.204" v="59"/>
      <pc:docMkLst>
        <pc:docMk/>
      </pc:docMkLst>
      <pc:sldMasterChg chg="modSldLayout">
        <pc:chgData name="Asbjörn Grövlen" userId="764f67b2-25cd-49e6-8d00-810421b7df33" providerId="ADAL" clId="{91D1892E-A7CE-4AED-B182-F94D475F5FE2}" dt="2025-05-15T11:58:16.204" v="59"/>
        <pc:sldMasterMkLst>
          <pc:docMk/>
          <pc:sldMasterMk cId="2523064765" sldId="2147483660"/>
        </pc:sldMasterMkLst>
        <pc:sldLayoutChg chg="modSp mod">
          <pc:chgData name="Asbjörn Grövlen" userId="764f67b2-25cd-49e6-8d00-810421b7df33" providerId="ADAL" clId="{91D1892E-A7CE-4AED-B182-F94D475F5FE2}" dt="2025-05-15T11:58:16.060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sbjörn Grövlen" userId="764f67b2-25cd-49e6-8d00-810421b7df33" providerId="ADAL" clId="{91D1892E-A7CE-4AED-B182-F94D475F5FE2}" dt="2025-05-15T11:58:16.060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088" v="1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sbjörn Grövlen" userId="764f67b2-25cd-49e6-8d00-810421b7df33" providerId="ADAL" clId="{91D1892E-A7CE-4AED-B182-F94D475F5FE2}" dt="2025-05-15T11:58:16.088" v="1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26" v="32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sbjörn Grövlen" userId="764f67b2-25cd-49e6-8d00-810421b7df33" providerId="ADAL" clId="{91D1892E-A7CE-4AED-B182-F94D475F5FE2}" dt="2025-05-15T11:58:16.126" v="32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58" v="4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sbjörn Grövlen" userId="764f67b2-25cd-49e6-8d00-810421b7df33" providerId="ADAL" clId="{91D1892E-A7CE-4AED-B182-F94D475F5FE2}" dt="2025-05-15T11:58:16.158" v="4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93" v="5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sbjörn Grövlen" userId="764f67b2-25cd-49e6-8d00-810421b7df33" providerId="ADAL" clId="{91D1892E-A7CE-4AED-B182-F94D475F5FE2}" dt="2025-05-15T11:58:16.193" v="5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73" v="5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sbjörn Grövlen" userId="764f67b2-25cd-49e6-8d00-810421b7df33" providerId="ADAL" clId="{91D1892E-A7CE-4AED-B182-F94D475F5FE2}" dt="2025-05-15T11:58:16.173" v="5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13" v="2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sbjörn Grövlen" userId="764f67b2-25cd-49e6-8d00-810421b7df33" providerId="ADAL" clId="{91D1892E-A7CE-4AED-B182-F94D475F5FE2}" dt="2025-05-15T11:58:16.113" v="2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41" v="3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sbjörn Grövlen" userId="764f67b2-25cd-49e6-8d00-810421b7df33" providerId="ADAL" clId="{91D1892E-A7CE-4AED-B182-F94D475F5FE2}" dt="2025-05-15T11:58:16.141" v="3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00" v="20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sbjörn Grövlen" userId="764f67b2-25cd-49e6-8d00-810421b7df33" providerId="ADAL" clId="{91D1892E-A7CE-4AED-B182-F94D475F5FE2}" dt="2025-05-15T11:58:16.100" v="20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075" v="8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Asbjörn Grövlen" userId="764f67b2-25cd-49e6-8d00-810421b7df33" providerId="ADAL" clId="{91D1892E-A7CE-4AED-B182-F94D475F5FE2}" dt="2025-05-15T11:58:16.075" v="8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082" v="11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Asbjörn Grövlen" userId="764f67b2-25cd-49e6-8d00-810421b7df33" providerId="ADAL" clId="{91D1892E-A7CE-4AED-B182-F94D475F5FE2}" dt="2025-05-15T11:58:16.082" v="11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069" v="5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Asbjörn Grövlen" userId="764f67b2-25cd-49e6-8d00-810421b7df33" providerId="ADAL" clId="{91D1892E-A7CE-4AED-B182-F94D475F5FE2}" dt="2025-05-15T11:58:16.069" v="5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094" v="17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Asbjörn Grövlen" userId="764f67b2-25cd-49e6-8d00-810421b7df33" providerId="ADAL" clId="{91D1892E-A7CE-4AED-B182-F94D475F5FE2}" dt="2025-05-15T11:58:16.094" v="17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07" v="23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Asbjörn Grövlen" userId="764f67b2-25cd-49e6-8d00-810421b7df33" providerId="ADAL" clId="{91D1892E-A7CE-4AED-B182-F94D475F5FE2}" dt="2025-05-15T11:58:16.107" v="23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20" v="29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Asbjörn Grövlen" userId="764f67b2-25cd-49e6-8d00-810421b7df33" providerId="ADAL" clId="{91D1892E-A7CE-4AED-B182-F94D475F5FE2}" dt="2025-05-15T11:58:16.120" v="29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51" v="41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Asbjörn Grövlen" userId="764f67b2-25cd-49e6-8d00-810421b7df33" providerId="ADAL" clId="{91D1892E-A7CE-4AED-B182-F94D475F5FE2}" dt="2025-05-15T11:58:16.151" v="41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33" v="35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Asbjörn Grövlen" userId="764f67b2-25cd-49e6-8d00-810421b7df33" providerId="ADAL" clId="{91D1892E-A7CE-4AED-B182-F94D475F5FE2}" dt="2025-05-15T11:58:16.133" v="35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67" v="47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Asbjörn Grövlen" userId="764f67b2-25cd-49e6-8d00-810421b7df33" providerId="ADAL" clId="{91D1892E-A7CE-4AED-B182-F94D475F5FE2}" dt="2025-05-15T11:58:16.167" v="47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183" v="53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Asbjörn Grövlen" userId="764f67b2-25cd-49e6-8d00-810421b7df33" providerId="ADAL" clId="{91D1892E-A7CE-4AED-B182-F94D475F5FE2}" dt="2025-05-15T11:58:16.183" v="53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91D1892E-A7CE-4AED-B182-F94D475F5FE2}" dt="2025-05-15T11:58:16.204" v="59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Asbjörn Grövlen" userId="764f67b2-25cd-49e6-8d00-810421b7df33" providerId="ADAL" clId="{91D1892E-A7CE-4AED-B182-F94D475F5FE2}" dt="2025-05-15T11:58:16.204" v="59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</pc:sldMasterChg>
    </pc:docChg>
  </pc:docChgLst>
  <pc:docChgLst>
    <pc:chgData name="Stephen Grant" userId="d918c8d1-e30c-4135-b596-ec8489a32f16" providerId="ADAL" clId="{7412859D-F155-4B14-A80B-B7C66304708B}"/>
    <pc:docChg chg="custSel modSld modMainMaster">
      <pc:chgData name="Stephen Grant" userId="d918c8d1-e30c-4135-b596-ec8489a32f16" providerId="ADAL" clId="{7412859D-F155-4B14-A80B-B7C66304708B}" dt="2025-04-11T03:31:03.073" v="133" actId="20577"/>
      <pc:docMkLst>
        <pc:docMk/>
      </pc:docMkLst>
      <pc:sldChg chg="modSp mod">
        <pc:chgData name="Stephen Grant" userId="d918c8d1-e30c-4135-b596-ec8489a32f16" providerId="ADAL" clId="{7412859D-F155-4B14-A80B-B7C66304708B}" dt="2025-04-11T03:31:03.073" v="133" actId="20577"/>
        <pc:sldMkLst>
          <pc:docMk/>
          <pc:sldMk cId="3866657528" sldId="276"/>
        </pc:sldMkLst>
        <pc:spChg chg="mod">
          <ac:chgData name="Stephen Grant" userId="d918c8d1-e30c-4135-b596-ec8489a32f16" providerId="ADAL" clId="{7412859D-F155-4B14-A80B-B7C66304708B}" dt="2025-04-11T03:31:03.073" v="133" actId="20577"/>
          <ac:spMkLst>
            <pc:docMk/>
            <pc:sldMk cId="3866657528" sldId="276"/>
            <ac:spMk id="3" creationId="{C45D4E5C-D115-0F33-CC59-BF94E03F49EB}"/>
          </ac:spMkLst>
        </pc:spChg>
      </pc:sldChg>
      <pc:sldMasterChg chg="modSldLayout">
        <pc:chgData name="Stephen Grant" userId="d918c8d1-e30c-4135-b596-ec8489a32f16" providerId="ADAL" clId="{7412859D-F155-4B14-A80B-B7C66304708B}" dt="2025-04-11T02:15:03.715" v="59"/>
        <pc:sldMasterMkLst>
          <pc:docMk/>
          <pc:sldMasterMk cId="2523064765" sldId="2147483660"/>
        </pc:sldMasterMkLst>
        <pc:sldLayoutChg chg="modSp mod">
          <pc:chgData name="Stephen Grant" userId="d918c8d1-e30c-4135-b596-ec8489a32f16" providerId="ADAL" clId="{7412859D-F155-4B14-A80B-B7C66304708B}" dt="2025-04-11T02:15:03.586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tephen Grant" userId="d918c8d1-e30c-4135-b596-ec8489a32f16" providerId="ADAL" clId="{7412859D-F155-4B14-A80B-B7C66304708B}" dt="2025-04-11T02:15:03.586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18" v="1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tephen Grant" userId="d918c8d1-e30c-4135-b596-ec8489a32f16" providerId="ADAL" clId="{7412859D-F155-4B14-A80B-B7C66304708B}" dt="2025-04-11T02:15:03.618" v="1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54" v="32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tephen Grant" userId="d918c8d1-e30c-4135-b596-ec8489a32f16" providerId="ADAL" clId="{7412859D-F155-4B14-A80B-B7C66304708B}" dt="2025-04-11T02:15:03.654" v="32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85" v="4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tephen Grant" userId="d918c8d1-e30c-4135-b596-ec8489a32f16" providerId="ADAL" clId="{7412859D-F155-4B14-A80B-B7C66304708B}" dt="2025-04-11T02:15:03.685" v="4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706" v="5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tephen Grant" userId="d918c8d1-e30c-4135-b596-ec8489a32f16" providerId="ADAL" clId="{7412859D-F155-4B14-A80B-B7C66304708B}" dt="2025-04-11T02:15:03.706" v="5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95" v="5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tephen Grant" userId="d918c8d1-e30c-4135-b596-ec8489a32f16" providerId="ADAL" clId="{7412859D-F155-4B14-A80B-B7C66304708B}" dt="2025-04-11T02:15:03.695" v="5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44" v="2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tephen Grant" userId="d918c8d1-e30c-4135-b596-ec8489a32f16" providerId="ADAL" clId="{7412859D-F155-4B14-A80B-B7C66304708B}" dt="2025-04-11T02:15:03.644" v="2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66" v="3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tephen Grant" userId="d918c8d1-e30c-4135-b596-ec8489a32f16" providerId="ADAL" clId="{7412859D-F155-4B14-A80B-B7C66304708B}" dt="2025-04-11T02:15:03.666" v="3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34" v="20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tephen Grant" userId="d918c8d1-e30c-4135-b596-ec8489a32f16" providerId="ADAL" clId="{7412859D-F155-4B14-A80B-B7C66304708B}" dt="2025-04-11T02:15:03.634" v="20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06" v="8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Stephen Grant" userId="d918c8d1-e30c-4135-b596-ec8489a32f16" providerId="ADAL" clId="{7412859D-F155-4B14-A80B-B7C66304708B}" dt="2025-04-11T02:15:03.606" v="8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13" v="11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Stephen Grant" userId="d918c8d1-e30c-4135-b596-ec8489a32f16" providerId="ADAL" clId="{7412859D-F155-4B14-A80B-B7C66304708B}" dt="2025-04-11T02:15:03.613" v="11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592" v="5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Stephen Grant" userId="d918c8d1-e30c-4135-b596-ec8489a32f16" providerId="ADAL" clId="{7412859D-F155-4B14-A80B-B7C66304708B}" dt="2025-04-11T02:15:03.592" v="5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23" v="17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Stephen Grant" userId="d918c8d1-e30c-4135-b596-ec8489a32f16" providerId="ADAL" clId="{7412859D-F155-4B14-A80B-B7C66304708B}" dt="2025-04-11T02:15:03.623" v="17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34" v="23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Stephen Grant" userId="d918c8d1-e30c-4135-b596-ec8489a32f16" providerId="ADAL" clId="{7412859D-F155-4B14-A80B-B7C66304708B}" dt="2025-04-11T02:15:03.634" v="23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54" v="29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Stephen Grant" userId="d918c8d1-e30c-4135-b596-ec8489a32f16" providerId="ADAL" clId="{7412859D-F155-4B14-A80B-B7C66304708B}" dt="2025-04-11T02:15:03.654" v="29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75" v="41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Stephen Grant" userId="d918c8d1-e30c-4135-b596-ec8489a32f16" providerId="ADAL" clId="{7412859D-F155-4B14-A80B-B7C66304708B}" dt="2025-04-11T02:15:03.675" v="41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66" v="35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Stephen Grant" userId="d918c8d1-e30c-4135-b596-ec8489a32f16" providerId="ADAL" clId="{7412859D-F155-4B14-A80B-B7C66304708B}" dt="2025-04-11T02:15:03.666" v="35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85" v="47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Stephen Grant" userId="d918c8d1-e30c-4135-b596-ec8489a32f16" providerId="ADAL" clId="{7412859D-F155-4B14-A80B-B7C66304708B}" dt="2025-04-11T02:15:03.685" v="47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698" v="53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Stephen Grant" userId="d918c8d1-e30c-4135-b596-ec8489a32f16" providerId="ADAL" clId="{7412859D-F155-4B14-A80B-B7C66304708B}" dt="2025-04-11T02:15:03.698" v="53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Stephen Grant" userId="d918c8d1-e30c-4135-b596-ec8489a32f16" providerId="ADAL" clId="{7412859D-F155-4B14-A80B-B7C66304708B}" dt="2025-04-11T02:15:03.715" v="59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Stephen Grant" userId="d918c8d1-e30c-4135-b596-ec8489a32f16" providerId="ADAL" clId="{7412859D-F155-4B14-A80B-B7C66304708B}" dt="2025-04-11T02:15:03.715" v="59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</pc:sldMasterChg>
    </pc:docChg>
  </pc:docChgLst>
  <pc:docChgLst>
    <pc:chgData name="Ioanna Pappa" userId="1b5a90db-7bb9-4b45-a2ab-df858e141c01" providerId="ADAL" clId="{C86C6F6B-A82F-4D15-9941-853670A97AA4}"/>
    <pc:docChg chg="custSel modMainMaster">
      <pc:chgData name="Ioanna Pappa" userId="1b5a90db-7bb9-4b45-a2ab-df858e141c01" providerId="ADAL" clId="{C86C6F6B-A82F-4D15-9941-853670A97AA4}" dt="2025-05-28T13:07:39.798" v="59"/>
      <pc:docMkLst>
        <pc:docMk/>
      </pc:docMkLst>
      <pc:sldMasterChg chg="modSldLayout">
        <pc:chgData name="Ioanna Pappa" userId="1b5a90db-7bb9-4b45-a2ab-df858e141c01" providerId="ADAL" clId="{C86C6F6B-A82F-4D15-9941-853670A97AA4}" dt="2025-05-28T13:07:39.798" v="59"/>
        <pc:sldMasterMkLst>
          <pc:docMk/>
          <pc:sldMasterMk cId="2523064765" sldId="2147483660"/>
        </pc:sldMasterMkLst>
        <pc:sldLayoutChg chg="modSp mod">
          <pc:chgData name="Ioanna Pappa" userId="1b5a90db-7bb9-4b45-a2ab-df858e141c01" providerId="ADAL" clId="{C86C6F6B-A82F-4D15-9941-853670A97AA4}" dt="2025-05-28T13:07:39.639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Ioanna Pappa" userId="1b5a90db-7bb9-4b45-a2ab-df858e141c01" providerId="ADAL" clId="{C86C6F6B-A82F-4D15-9941-853670A97AA4}" dt="2025-05-28T13:07:39.639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671" v="1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Ioanna Pappa" userId="1b5a90db-7bb9-4b45-a2ab-df858e141c01" providerId="ADAL" clId="{C86C6F6B-A82F-4D15-9941-853670A97AA4}" dt="2025-05-28T13:07:39.671" v="1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719" v="32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Ioanna Pappa" userId="1b5a90db-7bb9-4b45-a2ab-df858e141c01" providerId="ADAL" clId="{C86C6F6B-A82F-4D15-9941-853670A97AA4}" dt="2025-05-28T13:07:39.719" v="32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750" v="4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Ioanna Pappa" userId="1b5a90db-7bb9-4b45-a2ab-df858e141c01" providerId="ADAL" clId="{C86C6F6B-A82F-4D15-9941-853670A97AA4}" dt="2025-05-28T13:07:39.750" v="4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789" v="5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Ioanna Pappa" userId="1b5a90db-7bb9-4b45-a2ab-df858e141c01" providerId="ADAL" clId="{C86C6F6B-A82F-4D15-9941-853670A97AA4}" dt="2025-05-28T13:07:39.789" v="5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770" v="5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Ioanna Pappa" userId="1b5a90db-7bb9-4b45-a2ab-df858e141c01" providerId="ADAL" clId="{C86C6F6B-A82F-4D15-9941-853670A97AA4}" dt="2025-05-28T13:07:39.770" v="5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703" v="2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Ioanna Pappa" userId="1b5a90db-7bb9-4b45-a2ab-df858e141c01" providerId="ADAL" clId="{C86C6F6B-A82F-4D15-9941-853670A97AA4}" dt="2025-05-28T13:07:39.703" v="2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735" v="3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Ioanna Pappa" userId="1b5a90db-7bb9-4b45-a2ab-df858e141c01" providerId="ADAL" clId="{C86C6F6B-A82F-4D15-9941-853670A97AA4}" dt="2025-05-28T13:07:39.735" v="3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690" v="20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Ioanna Pappa" userId="1b5a90db-7bb9-4b45-a2ab-df858e141c01" providerId="ADAL" clId="{C86C6F6B-A82F-4D15-9941-853670A97AA4}" dt="2025-05-28T13:07:39.690" v="20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660" v="8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Ioanna Pappa" userId="1b5a90db-7bb9-4b45-a2ab-df858e141c01" providerId="ADAL" clId="{C86C6F6B-A82F-4D15-9941-853670A97AA4}" dt="2025-05-28T13:07:39.660" v="8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671" v="11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Ioanna Pappa" userId="1b5a90db-7bb9-4b45-a2ab-df858e141c01" providerId="ADAL" clId="{C86C6F6B-A82F-4D15-9941-853670A97AA4}" dt="2025-05-28T13:07:39.671" v="11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647" v="5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Ioanna Pappa" userId="1b5a90db-7bb9-4b45-a2ab-df858e141c01" providerId="ADAL" clId="{C86C6F6B-A82F-4D15-9941-853670A97AA4}" dt="2025-05-28T13:07:39.647" v="5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681" v="17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Ioanna Pappa" userId="1b5a90db-7bb9-4b45-a2ab-df858e141c01" providerId="ADAL" clId="{C86C6F6B-A82F-4D15-9941-853670A97AA4}" dt="2025-05-28T13:07:39.681" v="17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690" v="23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Ioanna Pappa" userId="1b5a90db-7bb9-4b45-a2ab-df858e141c01" providerId="ADAL" clId="{C86C6F6B-A82F-4D15-9941-853670A97AA4}" dt="2025-05-28T13:07:39.690" v="23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703" v="29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Ioanna Pappa" userId="1b5a90db-7bb9-4b45-a2ab-df858e141c01" providerId="ADAL" clId="{C86C6F6B-A82F-4D15-9941-853670A97AA4}" dt="2025-05-28T13:07:39.703" v="29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735" v="41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Ioanna Pappa" userId="1b5a90db-7bb9-4b45-a2ab-df858e141c01" providerId="ADAL" clId="{C86C6F6B-A82F-4D15-9941-853670A97AA4}" dt="2025-05-28T13:07:39.735" v="41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719" v="35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Ioanna Pappa" userId="1b5a90db-7bb9-4b45-a2ab-df858e141c01" providerId="ADAL" clId="{C86C6F6B-A82F-4D15-9941-853670A97AA4}" dt="2025-05-28T13:07:39.719" v="35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750" v="47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Ioanna Pappa" userId="1b5a90db-7bb9-4b45-a2ab-df858e141c01" providerId="ADAL" clId="{C86C6F6B-A82F-4D15-9941-853670A97AA4}" dt="2025-05-28T13:07:39.750" v="47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780" v="53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Ioanna Pappa" userId="1b5a90db-7bb9-4b45-a2ab-df858e141c01" providerId="ADAL" clId="{C86C6F6B-A82F-4D15-9941-853670A97AA4}" dt="2025-05-28T13:07:39.780" v="53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Ioanna Pappa" userId="1b5a90db-7bb9-4b45-a2ab-df858e141c01" providerId="ADAL" clId="{C86C6F6B-A82F-4D15-9941-853670A97AA4}" dt="2025-05-28T13:07:39.798" v="59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Ioanna Pappa" userId="1b5a90db-7bb9-4b45-a2ab-df858e141c01" providerId="ADAL" clId="{C86C6F6B-A82F-4D15-9941-853670A97AA4}" dt="2025-05-28T13:07:39.798" v="59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</pc:sldMasterChg>
    </pc:docChg>
  </pc:docChgLst>
  <pc:docChgLst>
    <pc:chgData name="Daniel Chen Larsson" userId="042d937e-b645-4e79-8328-c8401d62659e" providerId="ADAL" clId="{5C5465ED-5A4F-4EB9-BAD2-4213B922987D}"/>
    <pc:docChg chg="custSel delSld modSld modMainMaster">
      <pc:chgData name="Daniel Chen Larsson" userId="042d937e-b645-4e79-8328-c8401d62659e" providerId="ADAL" clId="{5C5465ED-5A4F-4EB9-BAD2-4213B922987D}" dt="2025-06-02T17:50:46.429" v="542" actId="20577"/>
      <pc:docMkLst>
        <pc:docMk/>
      </pc:docMkLst>
      <pc:sldChg chg="modSp mod">
        <pc:chgData name="Daniel Chen Larsson" userId="042d937e-b645-4e79-8328-c8401d62659e" providerId="ADAL" clId="{5C5465ED-5A4F-4EB9-BAD2-4213B922987D}" dt="2025-05-26T09:31:19.656" v="96" actId="790"/>
        <pc:sldMkLst>
          <pc:docMk/>
          <pc:sldMk cId="1383928708" sldId="261"/>
        </pc:sldMkLst>
        <pc:spChg chg="mod">
          <ac:chgData name="Daniel Chen Larsson" userId="042d937e-b645-4e79-8328-c8401d62659e" providerId="ADAL" clId="{5C5465ED-5A4F-4EB9-BAD2-4213B922987D}" dt="2025-05-26T09:31:19.656" v="96" actId="790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Daniel Chen Larsson" userId="042d937e-b645-4e79-8328-c8401d62659e" providerId="ADAL" clId="{5C5465ED-5A4F-4EB9-BAD2-4213B922987D}" dt="2025-05-26T09:31:19.568" v="71" actId="790"/>
        <pc:sldMkLst>
          <pc:docMk/>
          <pc:sldMk cId="3709959988" sldId="270"/>
        </pc:sldMkLst>
        <pc:spChg chg="mod">
          <ac:chgData name="Daniel Chen Larsson" userId="042d937e-b645-4e79-8328-c8401d62659e" providerId="ADAL" clId="{5C5465ED-5A4F-4EB9-BAD2-4213B922987D}" dt="2025-05-26T09:31:19.568" v="71" actId="790"/>
          <ac:spMkLst>
            <pc:docMk/>
            <pc:sldMk cId="3709959988" sldId="270"/>
            <ac:spMk id="10" creationId="{D530E3B7-5A67-48F4-82BF-02882396232E}"/>
          </ac:spMkLst>
        </pc:spChg>
      </pc:sldChg>
      <pc:sldChg chg="addSp delSp modSp mod">
        <pc:chgData name="Daniel Chen Larsson" userId="042d937e-b645-4e79-8328-c8401d62659e" providerId="ADAL" clId="{5C5465ED-5A4F-4EB9-BAD2-4213B922987D}" dt="2025-05-26T09:41:12.904" v="382" actId="14100"/>
        <pc:sldMkLst>
          <pc:docMk/>
          <pc:sldMk cId="2230748882" sldId="271"/>
        </pc:sldMkLst>
        <pc:spChg chg="add mod">
          <ac:chgData name="Daniel Chen Larsson" userId="042d937e-b645-4e79-8328-c8401d62659e" providerId="ADAL" clId="{5C5465ED-5A4F-4EB9-BAD2-4213B922987D}" dt="2025-05-26T09:31:34.438" v="266" actId="20577"/>
          <ac:spMkLst>
            <pc:docMk/>
            <pc:sldMk cId="2230748882" sldId="271"/>
            <ac:spMk id="2" creationId="{B2827523-52B7-6FF2-03D2-2A4B80FCF6CB}"/>
          </ac:spMkLst>
        </pc:spChg>
        <pc:spChg chg="mod">
          <ac:chgData name="Daniel Chen Larsson" userId="042d937e-b645-4e79-8328-c8401d62659e" providerId="ADAL" clId="{5C5465ED-5A4F-4EB9-BAD2-4213B922987D}" dt="2025-05-26T09:32:55.421" v="275" actId="1076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Daniel Chen Larsson" userId="042d937e-b645-4e79-8328-c8401d62659e" providerId="ADAL" clId="{5C5465ED-5A4F-4EB9-BAD2-4213B922987D}" dt="2025-05-26T09:31:19.563" v="68" actId="790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Daniel Chen Larsson" userId="042d937e-b645-4e79-8328-c8401d62659e" providerId="ADAL" clId="{5C5465ED-5A4F-4EB9-BAD2-4213B922987D}" dt="2025-05-26T09:31:19.565" v="69" actId="790"/>
          <ac:spMkLst>
            <pc:docMk/>
            <pc:sldMk cId="2230748882" sldId="271"/>
            <ac:spMk id="6" creationId="{327EB691-17C6-4220-AA5E-2F3518AF8CC2}"/>
          </ac:spMkLst>
        </pc:spChg>
        <pc:spChg chg="mod">
          <ac:chgData name="Daniel Chen Larsson" userId="042d937e-b645-4e79-8328-c8401d62659e" providerId="ADAL" clId="{5C5465ED-5A4F-4EB9-BAD2-4213B922987D}" dt="2025-05-26T09:31:19.567" v="70" actId="790"/>
          <ac:spMkLst>
            <pc:docMk/>
            <pc:sldMk cId="2230748882" sldId="271"/>
            <ac:spMk id="7" creationId="{0BF70DC3-66C9-451C-917E-BA44956D1DBD}"/>
          </ac:spMkLst>
        </pc:spChg>
        <pc:spChg chg="add mod">
          <ac:chgData name="Daniel Chen Larsson" userId="042d937e-b645-4e79-8328-c8401d62659e" providerId="ADAL" clId="{5C5465ED-5A4F-4EB9-BAD2-4213B922987D}" dt="2025-05-26T09:32:59.690" v="277" actId="1076"/>
          <ac:spMkLst>
            <pc:docMk/>
            <pc:sldMk cId="2230748882" sldId="271"/>
            <ac:spMk id="9" creationId="{7D7951EA-B0F7-7265-B8EC-F16C3A6F2B4E}"/>
          </ac:spMkLst>
        </pc:spChg>
        <pc:spChg chg="add mod">
          <ac:chgData name="Daniel Chen Larsson" userId="042d937e-b645-4e79-8328-c8401d62659e" providerId="ADAL" clId="{5C5465ED-5A4F-4EB9-BAD2-4213B922987D}" dt="2025-05-26T09:41:12.904" v="382" actId="14100"/>
          <ac:spMkLst>
            <pc:docMk/>
            <pc:sldMk cId="2230748882" sldId="271"/>
            <ac:spMk id="10" creationId="{F0D33952-F020-428D-4BE7-9BA9537A7D71}"/>
          </ac:spMkLst>
        </pc:spChg>
        <pc:spChg chg="add mod">
          <ac:chgData name="Daniel Chen Larsson" userId="042d937e-b645-4e79-8328-c8401d62659e" providerId="ADAL" clId="{5C5465ED-5A4F-4EB9-BAD2-4213B922987D}" dt="2025-05-26T09:34:08.116" v="339" actId="20577"/>
          <ac:spMkLst>
            <pc:docMk/>
            <pc:sldMk cId="2230748882" sldId="271"/>
            <ac:spMk id="11" creationId="{ACD1D660-CC7D-6654-C14D-850A37E2FCFF}"/>
          </ac:spMkLst>
        </pc:spChg>
      </pc:sldChg>
      <pc:sldChg chg="modSp mod">
        <pc:chgData name="Daniel Chen Larsson" userId="042d937e-b645-4e79-8328-c8401d62659e" providerId="ADAL" clId="{5C5465ED-5A4F-4EB9-BAD2-4213B922987D}" dt="2025-05-26T09:31:19.581" v="73" actId="790"/>
        <pc:sldMkLst>
          <pc:docMk/>
          <pc:sldMk cId="3466492685" sldId="273"/>
        </pc:sldMkLst>
        <pc:spChg chg="mod">
          <ac:chgData name="Daniel Chen Larsson" userId="042d937e-b645-4e79-8328-c8401d62659e" providerId="ADAL" clId="{5C5465ED-5A4F-4EB9-BAD2-4213B922987D}" dt="2025-05-26T09:31:19.570" v="72" actId="790"/>
          <ac:spMkLst>
            <pc:docMk/>
            <pc:sldMk cId="3466492685" sldId="273"/>
            <ac:spMk id="2" creationId="{B9BE6F7C-515F-38AF-8448-403484042755}"/>
          </ac:spMkLst>
        </pc:spChg>
        <pc:spChg chg="mod">
          <ac:chgData name="Daniel Chen Larsson" userId="042d937e-b645-4e79-8328-c8401d62659e" providerId="ADAL" clId="{5C5465ED-5A4F-4EB9-BAD2-4213B922987D}" dt="2025-05-26T09:31:19.581" v="73" actId="790"/>
          <ac:spMkLst>
            <pc:docMk/>
            <pc:sldMk cId="3466492685" sldId="273"/>
            <ac:spMk id="3" creationId="{C45D4E5C-D115-0F33-CC59-BF94E03F49EB}"/>
          </ac:spMkLst>
        </pc:spChg>
      </pc:sldChg>
      <pc:sldChg chg="modSp mod">
        <pc:chgData name="Daniel Chen Larsson" userId="042d937e-b645-4e79-8328-c8401d62659e" providerId="ADAL" clId="{5C5465ED-5A4F-4EB9-BAD2-4213B922987D}" dt="2025-05-26T09:31:19.588" v="75" actId="790"/>
        <pc:sldMkLst>
          <pc:docMk/>
          <pc:sldMk cId="3081449453" sldId="274"/>
        </pc:sldMkLst>
        <pc:spChg chg="mod">
          <ac:chgData name="Daniel Chen Larsson" userId="042d937e-b645-4e79-8328-c8401d62659e" providerId="ADAL" clId="{5C5465ED-5A4F-4EB9-BAD2-4213B922987D}" dt="2025-05-26T09:31:19.583" v="74" actId="790"/>
          <ac:spMkLst>
            <pc:docMk/>
            <pc:sldMk cId="3081449453" sldId="274"/>
            <ac:spMk id="2" creationId="{B9BE6F7C-515F-38AF-8448-403484042755}"/>
          </ac:spMkLst>
        </pc:spChg>
        <pc:spChg chg="mod">
          <ac:chgData name="Daniel Chen Larsson" userId="042d937e-b645-4e79-8328-c8401d62659e" providerId="ADAL" clId="{5C5465ED-5A4F-4EB9-BAD2-4213B922987D}" dt="2025-05-26T09:31:19.588" v="75" actId="790"/>
          <ac:spMkLst>
            <pc:docMk/>
            <pc:sldMk cId="3081449453" sldId="274"/>
            <ac:spMk id="3" creationId="{C45D4E5C-D115-0F33-CC59-BF94E03F49EB}"/>
          </ac:spMkLst>
        </pc:spChg>
      </pc:sldChg>
      <pc:sldChg chg="modSp mod">
        <pc:chgData name="Daniel Chen Larsson" userId="042d937e-b645-4e79-8328-c8401d62659e" providerId="ADAL" clId="{5C5465ED-5A4F-4EB9-BAD2-4213B922987D}" dt="2025-05-26T09:31:19.594" v="77" actId="790"/>
        <pc:sldMkLst>
          <pc:docMk/>
          <pc:sldMk cId="3866657528" sldId="276"/>
        </pc:sldMkLst>
        <pc:spChg chg="mod">
          <ac:chgData name="Daniel Chen Larsson" userId="042d937e-b645-4e79-8328-c8401d62659e" providerId="ADAL" clId="{5C5465ED-5A4F-4EB9-BAD2-4213B922987D}" dt="2025-05-26T09:31:19.589" v="76" actId="790"/>
          <ac:spMkLst>
            <pc:docMk/>
            <pc:sldMk cId="3866657528" sldId="276"/>
            <ac:spMk id="2" creationId="{B9BE6F7C-515F-38AF-8448-403484042755}"/>
          </ac:spMkLst>
        </pc:spChg>
        <pc:spChg chg="mod">
          <ac:chgData name="Daniel Chen Larsson" userId="042d937e-b645-4e79-8328-c8401d62659e" providerId="ADAL" clId="{5C5465ED-5A4F-4EB9-BAD2-4213B922987D}" dt="2025-05-26T09:31:19.594" v="77" actId="790"/>
          <ac:spMkLst>
            <pc:docMk/>
            <pc:sldMk cId="3866657528" sldId="276"/>
            <ac:spMk id="3" creationId="{C45D4E5C-D115-0F33-CC59-BF94E03F49EB}"/>
          </ac:spMkLst>
        </pc:spChg>
      </pc:sldChg>
      <pc:sldChg chg="modSp mod">
        <pc:chgData name="Daniel Chen Larsson" userId="042d937e-b645-4e79-8328-c8401d62659e" providerId="ADAL" clId="{5C5465ED-5A4F-4EB9-BAD2-4213B922987D}" dt="2025-06-02T17:50:46.429" v="542" actId="20577"/>
        <pc:sldMkLst>
          <pc:docMk/>
          <pc:sldMk cId="2553977942" sldId="278"/>
        </pc:sldMkLst>
        <pc:spChg chg="mod">
          <ac:chgData name="Daniel Chen Larsson" userId="042d937e-b645-4e79-8328-c8401d62659e" providerId="ADAL" clId="{5C5465ED-5A4F-4EB9-BAD2-4213B922987D}" dt="2025-06-02T17:50:46.429" v="542" actId="20577"/>
          <ac:spMkLst>
            <pc:docMk/>
            <pc:sldMk cId="2553977942" sldId="278"/>
            <ac:spMk id="2" creationId="{B9BE6F7C-515F-38AF-8448-403484042755}"/>
          </ac:spMkLst>
        </pc:spChg>
        <pc:spChg chg="mod">
          <ac:chgData name="Daniel Chen Larsson" userId="042d937e-b645-4e79-8328-c8401d62659e" providerId="ADAL" clId="{5C5465ED-5A4F-4EB9-BAD2-4213B922987D}" dt="2025-06-02T17:50:43.847" v="541" actId="20577"/>
          <ac:spMkLst>
            <pc:docMk/>
            <pc:sldMk cId="2553977942" sldId="278"/>
            <ac:spMk id="3" creationId="{C45D4E5C-D115-0F33-CC59-BF94E03F49EB}"/>
          </ac:spMkLst>
        </pc:spChg>
      </pc:sldChg>
      <pc:sldChg chg="modSp mod">
        <pc:chgData name="Daniel Chen Larsson" userId="042d937e-b645-4e79-8328-c8401d62659e" providerId="ADAL" clId="{5C5465ED-5A4F-4EB9-BAD2-4213B922987D}" dt="2025-06-02T16:36:22.389" v="445" actId="6549"/>
        <pc:sldMkLst>
          <pc:docMk/>
          <pc:sldMk cId="3747269327" sldId="280"/>
        </pc:sldMkLst>
        <pc:spChg chg="mod">
          <ac:chgData name="Daniel Chen Larsson" userId="042d937e-b645-4e79-8328-c8401d62659e" providerId="ADAL" clId="{5C5465ED-5A4F-4EB9-BAD2-4213B922987D}" dt="2025-05-26T09:31:19.604" v="80" actId="790"/>
          <ac:spMkLst>
            <pc:docMk/>
            <pc:sldMk cId="3747269327" sldId="280"/>
            <ac:spMk id="2" creationId="{B9BE6F7C-515F-38AF-8448-403484042755}"/>
          </ac:spMkLst>
        </pc:spChg>
        <pc:spChg chg="mod">
          <ac:chgData name="Daniel Chen Larsson" userId="042d937e-b645-4e79-8328-c8401d62659e" providerId="ADAL" clId="{5C5465ED-5A4F-4EB9-BAD2-4213B922987D}" dt="2025-06-02T16:36:22.389" v="445" actId="6549"/>
          <ac:spMkLst>
            <pc:docMk/>
            <pc:sldMk cId="3747269327" sldId="280"/>
            <ac:spMk id="3" creationId="{C45D4E5C-D115-0F33-CC59-BF94E03F49EB}"/>
          </ac:spMkLst>
        </pc:spChg>
      </pc:sldChg>
      <pc:sldChg chg="delSp modSp mod">
        <pc:chgData name="Daniel Chen Larsson" userId="042d937e-b645-4e79-8328-c8401d62659e" providerId="ADAL" clId="{5C5465ED-5A4F-4EB9-BAD2-4213B922987D}" dt="2025-05-26T09:36:54.842" v="368" actId="478"/>
        <pc:sldMkLst>
          <pc:docMk/>
          <pc:sldMk cId="1751831834" sldId="281"/>
        </pc:sldMkLst>
        <pc:spChg chg="mod">
          <ac:chgData name="Daniel Chen Larsson" userId="042d937e-b645-4e79-8328-c8401d62659e" providerId="ADAL" clId="{5C5465ED-5A4F-4EB9-BAD2-4213B922987D}" dt="2025-05-26T09:31:19.616" v="84" actId="790"/>
          <ac:spMkLst>
            <pc:docMk/>
            <pc:sldMk cId="1751831834" sldId="281"/>
            <ac:spMk id="10" creationId="{D530E3B7-5A67-48F4-82BF-02882396232E}"/>
          </ac:spMkLst>
        </pc:spChg>
      </pc:sldChg>
      <pc:sldChg chg="delSp modSp mod">
        <pc:chgData name="Daniel Chen Larsson" userId="042d937e-b645-4e79-8328-c8401d62659e" providerId="ADAL" clId="{5C5465ED-5A4F-4EB9-BAD2-4213B922987D}" dt="2025-05-26T09:37:07.400" v="369" actId="478"/>
        <pc:sldMkLst>
          <pc:docMk/>
          <pc:sldMk cId="3726744840" sldId="283"/>
        </pc:sldMkLst>
        <pc:spChg chg="mod">
          <ac:chgData name="Daniel Chen Larsson" userId="042d937e-b645-4e79-8328-c8401d62659e" providerId="ADAL" clId="{5C5465ED-5A4F-4EB9-BAD2-4213B922987D}" dt="2025-05-26T09:31:19.640" v="91" actId="790"/>
          <ac:spMkLst>
            <pc:docMk/>
            <pc:sldMk cId="3726744840" sldId="283"/>
            <ac:spMk id="10" creationId="{D530E3B7-5A67-48F4-82BF-02882396232E}"/>
          </ac:spMkLst>
        </pc:spChg>
      </pc:sldChg>
      <pc:sldChg chg="modSp mod">
        <pc:chgData name="Daniel Chen Larsson" userId="042d937e-b645-4e79-8328-c8401d62659e" providerId="ADAL" clId="{5C5465ED-5A4F-4EB9-BAD2-4213B922987D}" dt="2025-05-26T09:31:19.645" v="93" actId="790"/>
        <pc:sldMkLst>
          <pc:docMk/>
          <pc:sldMk cId="3923908703" sldId="284"/>
        </pc:sldMkLst>
        <pc:spChg chg="mod">
          <ac:chgData name="Daniel Chen Larsson" userId="042d937e-b645-4e79-8328-c8401d62659e" providerId="ADAL" clId="{5C5465ED-5A4F-4EB9-BAD2-4213B922987D}" dt="2025-05-26T09:31:19.642" v="92" actId="790"/>
          <ac:spMkLst>
            <pc:docMk/>
            <pc:sldMk cId="3923908703" sldId="284"/>
            <ac:spMk id="2" creationId="{B9BE6F7C-515F-38AF-8448-403484042755}"/>
          </ac:spMkLst>
        </pc:spChg>
        <pc:spChg chg="mod">
          <ac:chgData name="Daniel Chen Larsson" userId="042d937e-b645-4e79-8328-c8401d62659e" providerId="ADAL" clId="{5C5465ED-5A4F-4EB9-BAD2-4213B922987D}" dt="2025-05-26T09:31:19.645" v="93" actId="790"/>
          <ac:spMkLst>
            <pc:docMk/>
            <pc:sldMk cId="3923908703" sldId="284"/>
            <ac:spMk id="3" creationId="{C45D4E5C-D115-0F33-CC59-BF94E03F49EB}"/>
          </ac:spMkLst>
        </pc:spChg>
      </pc:sldChg>
      <pc:sldChg chg="addSp delSp modSp mod">
        <pc:chgData name="Daniel Chen Larsson" userId="042d937e-b645-4e79-8328-c8401d62659e" providerId="ADAL" clId="{5C5465ED-5A4F-4EB9-BAD2-4213B922987D}" dt="2025-06-02T17:47:52.456" v="525" actId="478"/>
        <pc:sldMkLst>
          <pc:docMk/>
          <pc:sldMk cId="3932461881" sldId="285"/>
        </pc:sldMkLst>
        <pc:spChg chg="mod">
          <ac:chgData name="Daniel Chen Larsson" userId="042d937e-b645-4e79-8328-c8401d62659e" providerId="ADAL" clId="{5C5465ED-5A4F-4EB9-BAD2-4213B922987D}" dt="2025-06-02T17:47:30.726" v="507" actId="20577"/>
          <ac:spMkLst>
            <pc:docMk/>
            <pc:sldMk cId="3932461881" sldId="285"/>
            <ac:spMk id="2" creationId="{B9BE6F7C-515F-38AF-8448-403484042755}"/>
          </ac:spMkLst>
        </pc:spChg>
        <pc:spChg chg="mod">
          <ac:chgData name="Daniel Chen Larsson" userId="042d937e-b645-4e79-8328-c8401d62659e" providerId="ADAL" clId="{5C5465ED-5A4F-4EB9-BAD2-4213B922987D}" dt="2025-06-02T17:47:48.912" v="524" actId="20577"/>
          <ac:spMkLst>
            <pc:docMk/>
            <pc:sldMk cId="3932461881" sldId="285"/>
            <ac:spMk id="3" creationId="{C45D4E5C-D115-0F33-CC59-BF94E03F49EB}"/>
          </ac:spMkLst>
        </pc:spChg>
        <pc:graphicFrameChg chg="add del mod">
          <ac:chgData name="Daniel Chen Larsson" userId="042d937e-b645-4e79-8328-c8401d62659e" providerId="ADAL" clId="{5C5465ED-5A4F-4EB9-BAD2-4213B922987D}" dt="2025-06-02T17:47:52.456" v="525" actId="478"/>
          <ac:graphicFrameMkLst>
            <pc:docMk/>
            <pc:sldMk cId="3932461881" sldId="285"/>
            <ac:graphicFrameMk id="4" creationId="{E06BD85E-3BAF-E207-BA90-2F606037A629}"/>
          </ac:graphicFrameMkLst>
        </pc:graphicFrameChg>
      </pc:sldChg>
      <pc:sldChg chg="modSp mod">
        <pc:chgData name="Daniel Chen Larsson" userId="042d937e-b645-4e79-8328-c8401d62659e" providerId="ADAL" clId="{5C5465ED-5A4F-4EB9-BAD2-4213B922987D}" dt="2025-05-26T09:31:19.638" v="90" actId="790"/>
        <pc:sldMkLst>
          <pc:docMk/>
          <pc:sldMk cId="3102081327" sldId="286"/>
        </pc:sldMkLst>
        <pc:spChg chg="mod">
          <ac:chgData name="Daniel Chen Larsson" userId="042d937e-b645-4e79-8328-c8401d62659e" providerId="ADAL" clId="{5C5465ED-5A4F-4EB9-BAD2-4213B922987D}" dt="2025-05-26T09:31:19.635" v="89" actId="790"/>
          <ac:spMkLst>
            <pc:docMk/>
            <pc:sldMk cId="3102081327" sldId="286"/>
            <ac:spMk id="2" creationId="{B9BE6F7C-515F-38AF-8448-403484042755}"/>
          </ac:spMkLst>
        </pc:spChg>
        <pc:spChg chg="mod">
          <ac:chgData name="Daniel Chen Larsson" userId="042d937e-b645-4e79-8328-c8401d62659e" providerId="ADAL" clId="{5C5465ED-5A4F-4EB9-BAD2-4213B922987D}" dt="2025-05-26T09:31:19.638" v="90" actId="790"/>
          <ac:spMkLst>
            <pc:docMk/>
            <pc:sldMk cId="3102081327" sldId="286"/>
            <ac:spMk id="3" creationId="{C45D4E5C-D115-0F33-CC59-BF94E03F49EB}"/>
          </ac:spMkLst>
        </pc:spChg>
      </pc:sldChg>
      <pc:sldChg chg="modSp mod">
        <pc:chgData name="Daniel Chen Larsson" userId="042d937e-b645-4e79-8328-c8401d62659e" providerId="ADAL" clId="{5C5465ED-5A4F-4EB9-BAD2-4213B922987D}" dt="2025-06-02T16:36:36.494" v="446" actId="20577"/>
        <pc:sldMkLst>
          <pc:docMk/>
          <pc:sldMk cId="3260299568" sldId="287"/>
        </pc:sldMkLst>
        <pc:spChg chg="mod">
          <ac:chgData name="Daniel Chen Larsson" userId="042d937e-b645-4e79-8328-c8401d62659e" providerId="ADAL" clId="{5C5465ED-5A4F-4EB9-BAD2-4213B922987D}" dt="2025-05-26T09:31:19.629" v="87" actId="790"/>
          <ac:spMkLst>
            <pc:docMk/>
            <pc:sldMk cId="3260299568" sldId="287"/>
            <ac:spMk id="2" creationId="{B9BE6F7C-515F-38AF-8448-403484042755}"/>
          </ac:spMkLst>
        </pc:spChg>
        <pc:spChg chg="mod">
          <ac:chgData name="Daniel Chen Larsson" userId="042d937e-b645-4e79-8328-c8401d62659e" providerId="ADAL" clId="{5C5465ED-5A4F-4EB9-BAD2-4213B922987D}" dt="2025-06-02T16:36:36.494" v="446" actId="20577"/>
          <ac:spMkLst>
            <pc:docMk/>
            <pc:sldMk cId="3260299568" sldId="287"/>
            <ac:spMk id="3" creationId="{C45D4E5C-D115-0F33-CC59-BF94E03F49EB}"/>
          </ac:spMkLst>
        </pc:spChg>
      </pc:sldChg>
      <pc:sldChg chg="modSp mod">
        <pc:chgData name="Daniel Chen Larsson" userId="042d937e-b645-4e79-8328-c8401d62659e" providerId="ADAL" clId="{5C5465ED-5A4F-4EB9-BAD2-4213B922987D}" dt="2025-05-26T09:36:42.898" v="367" actId="207"/>
        <pc:sldMkLst>
          <pc:docMk/>
          <pc:sldMk cId="3642701477" sldId="288"/>
        </pc:sldMkLst>
        <pc:spChg chg="mod">
          <ac:chgData name="Daniel Chen Larsson" userId="042d937e-b645-4e79-8328-c8401d62659e" providerId="ADAL" clId="{5C5465ED-5A4F-4EB9-BAD2-4213B922987D}" dt="2025-05-26T09:31:19.609" v="82" actId="790"/>
          <ac:spMkLst>
            <pc:docMk/>
            <pc:sldMk cId="3642701477" sldId="288"/>
            <ac:spMk id="2" creationId="{B9BE6F7C-515F-38AF-8448-403484042755}"/>
          </ac:spMkLst>
        </pc:spChg>
        <pc:spChg chg="mod">
          <ac:chgData name="Daniel Chen Larsson" userId="042d937e-b645-4e79-8328-c8401d62659e" providerId="ADAL" clId="{5C5465ED-5A4F-4EB9-BAD2-4213B922987D}" dt="2025-05-26T09:36:42.898" v="367" actId="207"/>
          <ac:spMkLst>
            <pc:docMk/>
            <pc:sldMk cId="3642701477" sldId="288"/>
            <ac:spMk id="3" creationId="{C45D4E5C-D115-0F33-CC59-BF94E03F49EB}"/>
          </ac:spMkLst>
        </pc:spChg>
      </pc:sldChg>
      <pc:sldChg chg="modSp del mod">
        <pc:chgData name="Daniel Chen Larsson" userId="042d937e-b645-4e79-8328-c8401d62659e" providerId="ADAL" clId="{5C5465ED-5A4F-4EB9-BAD2-4213B922987D}" dt="2025-05-26T09:39:11.440" v="372" actId="47"/>
        <pc:sldMkLst>
          <pc:docMk/>
          <pc:sldMk cId="2861907934" sldId="289"/>
        </pc:sldMkLst>
      </pc:sldChg>
      <pc:sldMasterChg chg="modSp mod modSldLayout">
        <pc:chgData name="Daniel Chen Larsson" userId="042d937e-b645-4e79-8328-c8401d62659e" providerId="ADAL" clId="{5C5465ED-5A4F-4EB9-BAD2-4213B922987D}" dt="2025-06-02T17:45:00.917" v="506"/>
        <pc:sldMasterMkLst>
          <pc:docMk/>
          <pc:sldMasterMk cId="2523064765" sldId="2147483660"/>
        </pc:sldMasterMkLst>
        <pc:spChg chg="mod">
          <ac:chgData name="Daniel Chen Larsson" userId="042d937e-b645-4e79-8328-c8401d62659e" providerId="ADAL" clId="{5C5465ED-5A4F-4EB9-BAD2-4213B922987D}" dt="2025-05-26T09:31:20.337" v="204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Daniel Chen Larsson" userId="042d937e-b645-4e79-8328-c8401d62659e" providerId="ADAL" clId="{5C5465ED-5A4F-4EB9-BAD2-4213B922987D}" dt="2025-05-26T09:31:20.333" v="203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Daniel Chen Larsson" userId="042d937e-b645-4e79-8328-c8401d62659e" providerId="ADAL" clId="{5C5465ED-5A4F-4EB9-BAD2-4213B922987D}" dt="2025-06-02T17:45:00.796" v="449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aniel Chen Larsson" userId="042d937e-b645-4e79-8328-c8401d62659e" providerId="ADAL" clId="{5C5465ED-5A4F-4EB9-BAD2-4213B922987D}" dt="2025-05-26T09:31:19.695" v="99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6-02T17:45:00.796" v="449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Daniel Chen Larsson" userId="042d937e-b645-4e79-8328-c8401d62659e" providerId="ADAL" clId="{5C5465ED-5A4F-4EB9-BAD2-4213B922987D}" dt="2025-05-26T09:31:19.698" v="100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699" v="101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694" v="98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658" v="97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12" v="46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aniel Chen Larsson" userId="042d937e-b645-4e79-8328-c8401d62659e" providerId="ADAL" clId="{5C5465ED-5A4F-4EB9-BAD2-4213B922987D}" dt="2025-06-02T17:45:00.812" v="46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Daniel Chen Larsson" userId="042d937e-b645-4e79-8328-c8401d62659e" providerId="ADAL" clId="{5C5465ED-5A4F-4EB9-BAD2-4213B922987D}" dt="2025-05-26T09:31:19.733" v="113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61" v="479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aniel Chen Larsson" userId="042d937e-b645-4e79-8328-c8401d62659e" providerId="ADAL" clId="{5C5465ED-5A4F-4EB9-BAD2-4213B922987D}" dt="2025-05-26T09:31:19.780" v="133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784" v="134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776" v="132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Daniel Chen Larsson" userId="042d937e-b645-4e79-8328-c8401d62659e" providerId="ADAL" clId="{5C5465ED-5A4F-4EB9-BAD2-4213B922987D}" dt="2025-06-02T17:45:00.861" v="479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85" v="491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aniel Chen Larsson" userId="042d937e-b645-4e79-8328-c8401d62659e" providerId="ADAL" clId="{5C5465ED-5A4F-4EB9-BAD2-4213B922987D}" dt="2025-05-26T09:31:19.828" v="153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31" v="154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26" v="152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Daniel Chen Larsson" userId="042d937e-b645-4e79-8328-c8401d62659e" providerId="ADAL" clId="{5C5465ED-5A4F-4EB9-BAD2-4213B922987D}" dt="2025-05-26T09:31:19.834" v="155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37" v="156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6-02T17:45:00.885" v="491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902" v="503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aniel Chen Larsson" userId="042d937e-b645-4e79-8328-c8401d62659e" providerId="ADAL" clId="{5C5465ED-5A4F-4EB9-BAD2-4213B922987D}" dt="2025-05-26T09:31:19.898" v="179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02" v="180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05" v="181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09" v="182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17" v="184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13" v="183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25" v="186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20" v="185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93" v="178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Daniel Chen Larsson" userId="042d937e-b645-4e79-8328-c8401d62659e" providerId="ADAL" clId="{5C5465ED-5A4F-4EB9-BAD2-4213B922987D}" dt="2025-06-02T17:45:00.902" v="503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85" v="49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aniel Chen Larsson" userId="042d937e-b645-4e79-8328-c8401d62659e" providerId="ADAL" clId="{5C5465ED-5A4F-4EB9-BAD2-4213B922987D}" dt="2025-05-26T09:31:19.861" v="166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65" v="167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68" v="168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71" v="169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Daniel Chen Larsson" userId="042d937e-b645-4e79-8328-c8401d62659e" providerId="ADAL" clId="{5C5465ED-5A4F-4EB9-BAD2-4213B922987D}" dt="2025-05-26T09:31:19.858" v="165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Daniel Chen Larsson" userId="042d937e-b645-4e79-8328-c8401d62659e" providerId="ADAL" clId="{5C5465ED-5A4F-4EB9-BAD2-4213B922987D}" dt="2025-06-02T17:45:00.885" v="49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5-26T09:31:19.960" v="199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Daniel Chen Larsson" userId="042d937e-b645-4e79-8328-c8401d62659e" providerId="ADAL" clId="{5C5465ED-5A4F-4EB9-BAD2-4213B922987D}" dt="2025-05-26T09:31:19.960" v="199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51" v="473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aniel Chen Larsson" userId="042d937e-b645-4e79-8328-c8401d62659e" providerId="ADAL" clId="{5C5465ED-5A4F-4EB9-BAD2-4213B922987D}" dt="2025-05-26T09:31:19.761" v="126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Daniel Chen Larsson" userId="042d937e-b645-4e79-8328-c8401d62659e" providerId="ADAL" clId="{5C5465ED-5A4F-4EB9-BAD2-4213B922987D}" dt="2025-05-26T09:31:19.759" v="125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Daniel Chen Larsson" userId="042d937e-b645-4e79-8328-c8401d62659e" providerId="ADAL" clId="{5C5465ED-5A4F-4EB9-BAD2-4213B922987D}" dt="2025-06-02T17:45:00.851" v="473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70" v="485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aniel Chen Larsson" userId="042d937e-b645-4e79-8328-c8401d62659e" providerId="ADAL" clId="{5C5465ED-5A4F-4EB9-BAD2-4213B922987D}" dt="2025-05-26T09:31:19.802" v="142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08" v="144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Daniel Chen Larsson" userId="042d937e-b645-4e79-8328-c8401d62659e" providerId="ADAL" clId="{5C5465ED-5A4F-4EB9-BAD2-4213B922987D}" dt="2025-05-26T09:31:19.804" v="143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6-02T17:45:00.870" v="485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Daniel Chen Larsson" userId="042d937e-b645-4e79-8328-c8401d62659e" providerId="ADAL" clId="{5C5465ED-5A4F-4EB9-BAD2-4213B922987D}" dt="2025-05-26T09:31:19.799" v="141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5-26T09:31:20.331" v="202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Daniel Chen Larsson" userId="042d937e-b645-4e79-8328-c8401d62659e" providerId="ADAL" clId="{5C5465ED-5A4F-4EB9-BAD2-4213B922987D}" dt="2025-05-26T09:31:20.331" v="202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32" v="46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aniel Chen Larsson" userId="042d937e-b645-4e79-8328-c8401d62659e" providerId="ADAL" clId="{5C5465ED-5A4F-4EB9-BAD2-4213B922987D}" dt="2025-05-26T09:31:19.746" v="119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Daniel Chen Larsson" userId="042d937e-b645-4e79-8328-c8401d62659e" providerId="ADAL" clId="{5C5465ED-5A4F-4EB9-BAD2-4213B922987D}" dt="2025-05-26T09:31:19.742" v="118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6-02T17:45:00.832" v="46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12" v="455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aniel Chen Larsson" userId="042d937e-b645-4e79-8328-c8401d62659e" providerId="ADAL" clId="{5C5465ED-5A4F-4EB9-BAD2-4213B922987D}" dt="2025-06-02T17:45:00.812" v="455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12" v="458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aniel Chen Larsson" userId="042d937e-b645-4e79-8328-c8401d62659e" providerId="ADAL" clId="{5C5465ED-5A4F-4EB9-BAD2-4213B922987D}" dt="2025-05-26T09:31:19.729" v="111" actId="790"/>
            <ac:spMkLst>
              <pc:docMk/>
              <pc:sldMasterMk cId="2523064765" sldId="2147483660"/>
              <pc:sldLayoutMk cId="3084474769" sldId="2147483709"/>
              <ac:spMk id="3" creationId="{E6869961-F931-4F1E-9FB3-8587EBA3F36F}"/>
            </ac:spMkLst>
          </pc:spChg>
          <pc:spChg chg="mod">
            <ac:chgData name="Daniel Chen Larsson" userId="042d937e-b645-4e79-8328-c8401d62659e" providerId="ADAL" clId="{5C5465ED-5A4F-4EB9-BAD2-4213B922987D}" dt="2025-06-02T17:45:00.812" v="458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796" v="452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Daniel Chen Larsson" userId="042d937e-b645-4e79-8328-c8401d62659e" providerId="ADAL" clId="{5C5465ED-5A4F-4EB9-BAD2-4213B922987D}" dt="2025-05-26T09:31:19.720" v="106" actId="790"/>
            <ac:spMkLst>
              <pc:docMk/>
              <pc:sldMasterMk cId="2523064765" sldId="2147483660"/>
              <pc:sldLayoutMk cId="1482301504" sldId="2147483710"/>
              <ac:spMk id="3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704" v="103" actId="790"/>
            <ac:spMkLst>
              <pc:docMk/>
              <pc:sldMasterMk cId="2523064765" sldId="2147483660"/>
              <pc:sldLayoutMk cId="1482301504" sldId="2147483710"/>
              <ac:spMk id="4" creationId="{A103FF1A-D345-1C56-590F-D823A889B028}"/>
            </ac:spMkLst>
          </pc:spChg>
          <pc:spChg chg="mod">
            <ac:chgData name="Daniel Chen Larsson" userId="042d937e-b645-4e79-8328-c8401d62659e" providerId="ADAL" clId="{5C5465ED-5A4F-4EB9-BAD2-4213B922987D}" dt="2025-06-02T17:45:00.796" v="452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  <pc:spChg chg="mod">
            <ac:chgData name="Daniel Chen Larsson" userId="042d937e-b645-4e79-8328-c8401d62659e" providerId="ADAL" clId="{5C5465ED-5A4F-4EB9-BAD2-4213B922987D}" dt="2025-05-26T09:31:19.722" v="107" actId="790"/>
            <ac:spMkLst>
              <pc:docMk/>
              <pc:sldMasterMk cId="2523064765" sldId="2147483660"/>
              <pc:sldLayoutMk cId="1482301504" sldId="2147483710"/>
              <ac:spMk id="12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723" v="108" actId="790"/>
            <ac:spMkLst>
              <pc:docMk/>
              <pc:sldMasterMk cId="2523064765" sldId="2147483660"/>
              <pc:sldLayoutMk cId="1482301504" sldId="2147483710"/>
              <ac:spMk id="15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719" v="105" actId="790"/>
            <ac:spMkLst>
              <pc:docMk/>
              <pc:sldMasterMk cId="2523064765" sldId="2147483660"/>
              <pc:sldLayoutMk cId="1482301504" sldId="2147483710"/>
              <ac:spMk id="22530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705" v="104" actId="790"/>
            <ac:spMkLst>
              <pc:docMk/>
              <pc:sldMasterMk cId="2523064765" sldId="2147483660"/>
              <pc:sldLayoutMk cId="1482301504" sldId="2147483710"/>
              <ac:spMk id="22531" creationId="{00000000-0000-0000-0000-000000000000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28" v="464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Daniel Chen Larsson" userId="042d937e-b645-4e79-8328-c8401d62659e" providerId="ADAL" clId="{5C5465ED-5A4F-4EB9-BAD2-4213B922987D}" dt="2025-05-26T09:31:19.735" v="115" actId="790"/>
            <ac:spMkLst>
              <pc:docMk/>
              <pc:sldMasterMk cId="2523064765" sldId="2147483660"/>
              <pc:sldLayoutMk cId="1686204470" sldId="2147483712"/>
              <ac:spMk id="2" creationId="{D9A6888F-AC26-BA8F-0055-E808E294C9D7}"/>
            </ac:spMkLst>
          </pc:spChg>
          <pc:spChg chg="mod">
            <ac:chgData name="Daniel Chen Larsson" userId="042d937e-b645-4e79-8328-c8401d62659e" providerId="ADAL" clId="{5C5465ED-5A4F-4EB9-BAD2-4213B922987D}" dt="2025-06-02T17:45:00.828" v="464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  <pc:spChg chg="mod">
            <ac:chgData name="Daniel Chen Larsson" userId="042d937e-b645-4e79-8328-c8401d62659e" providerId="ADAL" clId="{5C5465ED-5A4F-4EB9-BAD2-4213B922987D}" dt="2025-05-26T09:31:19.737" v="116" actId="790"/>
            <ac:spMkLst>
              <pc:docMk/>
              <pc:sldMasterMk cId="2523064765" sldId="2147483660"/>
              <pc:sldLayoutMk cId="1686204470" sldId="2147483712"/>
              <ac:spMk id="4" creationId="{00000000-0000-0000-0000-000000000000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45" v="470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Daniel Chen Larsson" userId="042d937e-b645-4e79-8328-c8401d62659e" providerId="ADAL" clId="{5C5465ED-5A4F-4EB9-BAD2-4213B922987D}" dt="2025-05-26T09:31:19.750" v="121" actId="790"/>
            <ac:spMkLst>
              <pc:docMk/>
              <pc:sldMasterMk cId="2523064765" sldId="2147483660"/>
              <pc:sldLayoutMk cId="2362386503" sldId="2147483713"/>
              <ac:spMk id="2" creationId="{17697191-0A85-B8C8-9EEC-2BBBCA05BA94}"/>
            </ac:spMkLst>
          </pc:spChg>
          <pc:spChg chg="mod">
            <ac:chgData name="Daniel Chen Larsson" userId="042d937e-b645-4e79-8328-c8401d62659e" providerId="ADAL" clId="{5C5465ED-5A4F-4EB9-BAD2-4213B922987D}" dt="2025-05-26T09:31:19.754" v="123" actId="790"/>
            <ac:spMkLst>
              <pc:docMk/>
              <pc:sldMasterMk cId="2523064765" sldId="2147483660"/>
              <pc:sldLayoutMk cId="2362386503" sldId="2147483713"/>
              <ac:spMk id="3" creationId="{810CFEFC-6AC8-4817-A0D3-6029D48BD293}"/>
            </ac:spMkLst>
          </pc:spChg>
          <pc:spChg chg="mod">
            <ac:chgData name="Daniel Chen Larsson" userId="042d937e-b645-4e79-8328-c8401d62659e" providerId="ADAL" clId="{5C5465ED-5A4F-4EB9-BAD2-4213B922987D}" dt="2025-05-26T09:31:19.752" v="122" actId="790"/>
            <ac:spMkLst>
              <pc:docMk/>
              <pc:sldMasterMk cId="2523064765" sldId="2147483660"/>
              <pc:sldLayoutMk cId="2362386503" sldId="2147483713"/>
              <ac:spMk id="5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6-02T17:45:00.845" v="470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56" v="476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Daniel Chen Larsson" userId="042d937e-b645-4e79-8328-c8401d62659e" providerId="ADAL" clId="{5C5465ED-5A4F-4EB9-BAD2-4213B922987D}" dt="2025-05-26T09:31:19.764" v="128" actId="790"/>
            <ac:spMkLst>
              <pc:docMk/>
              <pc:sldMasterMk cId="2523064765" sldId="2147483660"/>
              <pc:sldLayoutMk cId="1662761648" sldId="2147483714"/>
              <ac:spMk id="2" creationId="{C8FC9BDE-AACF-FAD9-0569-2308D75B1812}"/>
            </ac:spMkLst>
          </pc:spChg>
          <pc:spChg chg="mod">
            <ac:chgData name="Daniel Chen Larsson" userId="042d937e-b645-4e79-8328-c8401d62659e" providerId="ADAL" clId="{5C5465ED-5A4F-4EB9-BAD2-4213B922987D}" dt="2025-05-26T09:31:19.771" v="130" actId="790"/>
            <ac:spMkLst>
              <pc:docMk/>
              <pc:sldMasterMk cId="2523064765" sldId="2147483660"/>
              <pc:sldLayoutMk cId="1662761648" sldId="2147483714"/>
              <ac:spMk id="4" creationId="{784F54AF-EED6-486A-9ACA-42061F4AAE9A}"/>
            </ac:spMkLst>
          </pc:spChg>
          <pc:spChg chg="mod">
            <ac:chgData name="Daniel Chen Larsson" userId="042d937e-b645-4e79-8328-c8401d62659e" providerId="ADAL" clId="{5C5465ED-5A4F-4EB9-BAD2-4213B922987D}" dt="2025-05-26T09:31:19.767" v="129" actId="790"/>
            <ac:spMkLst>
              <pc:docMk/>
              <pc:sldMasterMk cId="2523064765" sldId="2147483660"/>
              <pc:sldLayoutMk cId="1662761648" sldId="2147483714"/>
              <ac:spMk id="6" creationId="{3F4EF873-DC0F-4698-BEC2-502DB043AA5C}"/>
            </ac:spMkLst>
          </pc:spChg>
          <pc:spChg chg="mod">
            <ac:chgData name="Daniel Chen Larsson" userId="042d937e-b645-4e79-8328-c8401d62659e" providerId="ADAL" clId="{5C5465ED-5A4F-4EB9-BAD2-4213B922987D}" dt="2025-06-02T17:45:00.856" v="476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70" v="488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Daniel Chen Larsson" userId="042d937e-b645-4e79-8328-c8401d62659e" providerId="ADAL" clId="{5C5465ED-5A4F-4EB9-BAD2-4213B922987D}" dt="2025-05-26T09:31:19.811" v="146" actId="790"/>
            <ac:spMkLst>
              <pc:docMk/>
              <pc:sldMasterMk cId="2523064765" sldId="2147483660"/>
              <pc:sldLayoutMk cId="3539499238" sldId="2147483715"/>
              <ac:spMk id="2" creationId="{09FDE7F6-BBC9-8CC3-CB40-B28724FF07BC}"/>
            </ac:spMkLst>
          </pc:spChg>
          <pc:spChg chg="mod">
            <ac:chgData name="Daniel Chen Larsson" userId="042d937e-b645-4e79-8328-c8401d62659e" providerId="ADAL" clId="{5C5465ED-5A4F-4EB9-BAD2-4213B922987D}" dt="2025-05-26T09:31:19.816" v="148" actId="790"/>
            <ac:spMkLst>
              <pc:docMk/>
              <pc:sldMasterMk cId="2523064765" sldId="2147483660"/>
              <pc:sldLayoutMk cId="3539499238" sldId="2147483715"/>
              <ac:spMk id="6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22" v="150" actId="790"/>
            <ac:spMkLst>
              <pc:docMk/>
              <pc:sldMasterMk cId="2523064765" sldId="2147483660"/>
              <pc:sldLayoutMk cId="3539499238" sldId="2147483715"/>
              <ac:spMk id="7" creationId="{8E3794F8-471D-4987-945F-3C29BB03AB49}"/>
            </ac:spMkLst>
          </pc:spChg>
          <pc:spChg chg="mod">
            <ac:chgData name="Daniel Chen Larsson" userId="042d937e-b645-4e79-8328-c8401d62659e" providerId="ADAL" clId="{5C5465ED-5A4F-4EB9-BAD2-4213B922987D}" dt="2025-05-26T09:31:19.819" v="149" actId="790"/>
            <ac:spMkLst>
              <pc:docMk/>
              <pc:sldMasterMk cId="2523064765" sldId="2147483660"/>
              <pc:sldLayoutMk cId="3539499238" sldId="2147483715"/>
              <ac:spMk id="8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6-02T17:45:00.870" v="488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  <pc:spChg chg="mod">
            <ac:chgData name="Daniel Chen Larsson" userId="042d937e-b645-4e79-8328-c8401d62659e" providerId="ADAL" clId="{5C5465ED-5A4F-4EB9-BAD2-4213B922987D}" dt="2025-05-26T09:31:19.813" v="147" actId="790"/>
            <ac:spMkLst>
              <pc:docMk/>
              <pc:sldMasterMk cId="2523064765" sldId="2147483660"/>
              <pc:sldLayoutMk cId="3539499238" sldId="2147483715"/>
              <ac:spMk id="10" creationId="{6B686A21-AA96-4B0A-B7CE-F4C6D5D31B32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66" v="482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Daniel Chen Larsson" userId="042d937e-b645-4e79-8328-c8401d62659e" providerId="ADAL" clId="{5C5465ED-5A4F-4EB9-BAD2-4213B922987D}" dt="2025-05-26T09:31:19.787" v="136" actId="790"/>
            <ac:spMkLst>
              <pc:docMk/>
              <pc:sldMasterMk cId="2523064765" sldId="2147483660"/>
              <pc:sldLayoutMk cId="488662847" sldId="2147483716"/>
              <ac:spMk id="2" creationId="{105FD79D-9BC3-0408-DF33-0CA55CC3DCDA}"/>
            </ac:spMkLst>
          </pc:spChg>
          <pc:spChg chg="mod">
            <ac:chgData name="Daniel Chen Larsson" userId="042d937e-b645-4e79-8328-c8401d62659e" providerId="ADAL" clId="{5C5465ED-5A4F-4EB9-BAD2-4213B922987D}" dt="2025-05-26T09:31:19.792" v="138" actId="790"/>
            <ac:spMkLst>
              <pc:docMk/>
              <pc:sldMasterMk cId="2523064765" sldId="2147483660"/>
              <pc:sldLayoutMk cId="488662847" sldId="2147483716"/>
              <ac:spMk id="3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794" v="139" actId="790"/>
            <ac:spMkLst>
              <pc:docMk/>
              <pc:sldMasterMk cId="2523064765" sldId="2147483660"/>
              <pc:sldLayoutMk cId="488662847" sldId="2147483716"/>
              <ac:spMk id="5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789" v="137" actId="790"/>
            <ac:spMkLst>
              <pc:docMk/>
              <pc:sldMasterMk cId="2523064765" sldId="2147483660"/>
              <pc:sldLayoutMk cId="488662847" sldId="2147483716"/>
              <ac:spMk id="6" creationId="{891BF4C4-9DF9-4D9F-A738-37FBCD45AA68}"/>
            </ac:spMkLst>
          </pc:spChg>
          <pc:spChg chg="mod">
            <ac:chgData name="Daniel Chen Larsson" userId="042d937e-b645-4e79-8328-c8401d62659e" providerId="ADAL" clId="{5C5465ED-5A4F-4EB9-BAD2-4213B922987D}" dt="2025-06-02T17:45:00.866" v="482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885" v="494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Daniel Chen Larsson" userId="042d937e-b645-4e79-8328-c8401d62659e" providerId="ADAL" clId="{5C5465ED-5A4F-4EB9-BAD2-4213B922987D}" dt="2025-05-26T09:31:19.840" v="158" actId="790"/>
            <ac:spMkLst>
              <pc:docMk/>
              <pc:sldMasterMk cId="2523064765" sldId="2147483660"/>
              <pc:sldLayoutMk cId="3044934467" sldId="2147483717"/>
              <ac:spMk id="2" creationId="{D44FC84B-7E22-F949-A48C-665D3900E6CC}"/>
            </ac:spMkLst>
          </pc:spChg>
          <pc:spChg chg="mod">
            <ac:chgData name="Daniel Chen Larsson" userId="042d937e-b645-4e79-8328-c8401d62659e" providerId="ADAL" clId="{5C5465ED-5A4F-4EB9-BAD2-4213B922987D}" dt="2025-05-26T09:31:19.845" v="160" actId="790"/>
            <ac:spMkLst>
              <pc:docMk/>
              <pc:sldMasterMk cId="2523064765" sldId="2147483660"/>
              <pc:sldLayoutMk cId="3044934467" sldId="2147483717"/>
              <ac:spMk id="4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49" v="161" actId="790"/>
            <ac:spMkLst>
              <pc:docMk/>
              <pc:sldMasterMk cId="2523064765" sldId="2147483660"/>
              <pc:sldLayoutMk cId="3044934467" sldId="2147483717"/>
              <ac:spMk id="6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42" v="159" actId="790"/>
            <ac:spMkLst>
              <pc:docMk/>
              <pc:sldMasterMk cId="2523064765" sldId="2147483660"/>
              <pc:sldLayoutMk cId="3044934467" sldId="2147483717"/>
              <ac:spMk id="7" creationId="{F4D71A67-F349-4E68-B7B8-D53CE323A764}"/>
            </ac:spMkLst>
          </pc:spChg>
          <pc:spChg chg="mod">
            <ac:chgData name="Daniel Chen Larsson" userId="042d937e-b645-4e79-8328-c8401d62659e" providerId="ADAL" clId="{5C5465ED-5A4F-4EB9-BAD2-4213B922987D}" dt="2025-05-26T09:31:19.852" v="162" actId="790"/>
            <ac:spMkLst>
              <pc:docMk/>
              <pc:sldMasterMk cId="2523064765" sldId="2147483660"/>
              <pc:sldLayoutMk cId="3044934467" sldId="2147483717"/>
              <ac:spMk id="8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54" v="163" actId="790"/>
            <ac:spMkLst>
              <pc:docMk/>
              <pc:sldMasterMk cId="2523064765" sldId="2147483660"/>
              <pc:sldLayoutMk cId="3044934467" sldId="2147483717"/>
              <ac:spMk id="9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6-02T17:45:00.885" v="494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902" v="500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Daniel Chen Larsson" userId="042d937e-b645-4e79-8328-c8401d62659e" providerId="ADAL" clId="{5C5465ED-5A4F-4EB9-BAD2-4213B922987D}" dt="2025-05-26T09:31:19.874" v="171" actId="790"/>
            <ac:spMkLst>
              <pc:docMk/>
              <pc:sldMasterMk cId="2523064765" sldId="2147483660"/>
              <pc:sldLayoutMk cId="3574322202" sldId="2147483718"/>
              <ac:spMk id="2" creationId="{DCFC6A99-DACF-36D5-6C3E-4DC5345A9049}"/>
            </ac:spMkLst>
          </pc:spChg>
          <pc:spChg chg="mod">
            <ac:chgData name="Daniel Chen Larsson" userId="042d937e-b645-4e79-8328-c8401d62659e" providerId="ADAL" clId="{5C5465ED-5A4F-4EB9-BAD2-4213B922987D}" dt="2025-05-26T09:31:19.880" v="173" actId="790"/>
            <ac:spMkLst>
              <pc:docMk/>
              <pc:sldMasterMk cId="2523064765" sldId="2147483660"/>
              <pc:sldLayoutMk cId="3574322202" sldId="2147483718"/>
              <ac:spMk id="3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83" v="174" actId="790"/>
            <ac:spMkLst>
              <pc:docMk/>
              <pc:sldMasterMk cId="2523064765" sldId="2147483660"/>
              <pc:sldLayoutMk cId="3574322202" sldId="2147483718"/>
              <ac:spMk id="4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86" v="175" actId="790"/>
            <ac:spMkLst>
              <pc:docMk/>
              <pc:sldMasterMk cId="2523064765" sldId="2147483660"/>
              <pc:sldLayoutMk cId="3574322202" sldId="2147483718"/>
              <ac:spMk id="6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889" v="176" actId="790"/>
            <ac:spMkLst>
              <pc:docMk/>
              <pc:sldMasterMk cId="2523064765" sldId="2147483660"/>
              <pc:sldLayoutMk cId="3574322202" sldId="2147483718"/>
              <ac:spMk id="7" creationId="{5BD2C41D-0700-4885-AB77-25AFFE4E1FDA}"/>
            </ac:spMkLst>
          </pc:spChg>
          <pc:spChg chg="mod">
            <ac:chgData name="Daniel Chen Larsson" userId="042d937e-b645-4e79-8328-c8401d62659e" providerId="ADAL" clId="{5C5465ED-5A4F-4EB9-BAD2-4213B922987D}" dt="2025-05-26T09:31:19.876" v="172" actId="790"/>
            <ac:spMkLst>
              <pc:docMk/>
              <pc:sldMasterMk cId="2523064765" sldId="2147483660"/>
              <pc:sldLayoutMk cId="3574322202" sldId="2147483718"/>
              <ac:spMk id="9" creationId="{2C948968-FB06-45CC-8259-6BDE4430EACB}"/>
            </ac:spMkLst>
          </pc:spChg>
          <pc:spChg chg="mod">
            <ac:chgData name="Daniel Chen Larsson" userId="042d937e-b645-4e79-8328-c8401d62659e" providerId="ADAL" clId="{5C5465ED-5A4F-4EB9-BAD2-4213B922987D}" dt="2025-06-02T17:45:00.902" v="500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6-02T17:45:00.917" v="506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Daniel Chen Larsson" userId="042d937e-b645-4e79-8328-c8401d62659e" providerId="ADAL" clId="{5C5465ED-5A4F-4EB9-BAD2-4213B922987D}" dt="2025-05-26T09:31:19.929" v="188" actId="790"/>
            <ac:spMkLst>
              <pc:docMk/>
              <pc:sldMasterMk cId="2523064765" sldId="2147483660"/>
              <pc:sldLayoutMk cId="3422095206" sldId="2147483719"/>
              <ac:spMk id="2" creationId="{3573FEDA-98AE-F7E3-43DF-75A830443C4A}"/>
            </ac:spMkLst>
          </pc:spChg>
          <pc:spChg chg="mod">
            <ac:chgData name="Daniel Chen Larsson" userId="042d937e-b645-4e79-8328-c8401d62659e" providerId="ADAL" clId="{5C5465ED-5A4F-4EB9-BAD2-4213B922987D}" dt="2025-05-26T09:31:19.934" v="190" actId="790"/>
            <ac:spMkLst>
              <pc:docMk/>
              <pc:sldMasterMk cId="2523064765" sldId="2147483660"/>
              <pc:sldLayoutMk cId="3422095206" sldId="2147483719"/>
              <ac:spMk id="3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37" v="191" actId="790"/>
            <ac:spMkLst>
              <pc:docMk/>
              <pc:sldMasterMk cId="2523064765" sldId="2147483660"/>
              <pc:sldLayoutMk cId="3422095206" sldId="2147483719"/>
              <ac:spMk id="4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40" v="192" actId="790"/>
            <ac:spMkLst>
              <pc:docMk/>
              <pc:sldMasterMk cId="2523064765" sldId="2147483660"/>
              <pc:sldLayoutMk cId="3422095206" sldId="2147483719"/>
              <ac:spMk id="5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43" v="193" actId="790"/>
            <ac:spMkLst>
              <pc:docMk/>
              <pc:sldMasterMk cId="2523064765" sldId="2147483660"/>
              <pc:sldLayoutMk cId="3422095206" sldId="2147483719"/>
              <ac:spMk id="6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49" v="195" actId="790"/>
            <ac:spMkLst>
              <pc:docMk/>
              <pc:sldMasterMk cId="2523064765" sldId="2147483660"/>
              <pc:sldLayoutMk cId="3422095206" sldId="2147483719"/>
              <ac:spMk id="8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45" v="194" actId="790"/>
            <ac:spMkLst>
              <pc:docMk/>
              <pc:sldMasterMk cId="2523064765" sldId="2147483660"/>
              <pc:sldLayoutMk cId="3422095206" sldId="2147483719"/>
              <ac:spMk id="9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55" v="197" actId="790"/>
            <ac:spMkLst>
              <pc:docMk/>
              <pc:sldMasterMk cId="2523064765" sldId="2147483660"/>
              <pc:sldLayoutMk cId="3422095206" sldId="2147483719"/>
              <ac:spMk id="10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52" v="196" actId="790"/>
            <ac:spMkLst>
              <pc:docMk/>
              <pc:sldMasterMk cId="2523064765" sldId="2147483660"/>
              <pc:sldLayoutMk cId="3422095206" sldId="2147483719"/>
              <ac:spMk id="11" creationId="{00000000-0000-0000-0000-000000000000}"/>
            </ac:spMkLst>
          </pc:spChg>
          <pc:spChg chg="mod">
            <ac:chgData name="Daniel Chen Larsson" userId="042d937e-b645-4e79-8328-c8401d62659e" providerId="ADAL" clId="{5C5465ED-5A4F-4EB9-BAD2-4213B922987D}" dt="2025-05-26T09:31:19.931" v="189" actId="790"/>
            <ac:spMkLst>
              <pc:docMk/>
              <pc:sldMasterMk cId="2523064765" sldId="2147483660"/>
              <pc:sldLayoutMk cId="3422095206" sldId="2147483719"/>
              <ac:spMk id="13" creationId="{99858DC4-E787-41D2-A613-961D60F89117}"/>
            </ac:spMkLst>
          </pc:spChg>
          <pc:spChg chg="mod">
            <ac:chgData name="Daniel Chen Larsson" userId="042d937e-b645-4e79-8328-c8401d62659e" providerId="ADAL" clId="{5C5465ED-5A4F-4EB9-BAD2-4213B922987D}" dt="2025-06-02T17:45:00.917" v="506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  <pc:sldLayoutChg chg="modSp mod">
          <pc:chgData name="Daniel Chen Larsson" userId="042d937e-b645-4e79-8328-c8401d62659e" providerId="ADAL" clId="{5C5465ED-5A4F-4EB9-BAD2-4213B922987D}" dt="2025-05-26T09:31:19.964" v="201" actId="790"/>
          <pc:sldLayoutMkLst>
            <pc:docMk/>
            <pc:sldMasterMk cId="2523064765" sldId="2147483660"/>
            <pc:sldLayoutMk cId="3027148209" sldId="2147483720"/>
          </pc:sldLayoutMkLst>
          <pc:spChg chg="mod">
            <ac:chgData name="Daniel Chen Larsson" userId="042d937e-b645-4e79-8328-c8401d62659e" providerId="ADAL" clId="{5C5465ED-5A4F-4EB9-BAD2-4213B922987D}" dt="2025-05-26T09:31:19.964" v="201" actId="790"/>
            <ac:spMkLst>
              <pc:docMk/>
              <pc:sldMasterMk cId="2523064765" sldId="2147483660"/>
              <pc:sldLayoutMk cId="3027148209" sldId="2147483720"/>
              <ac:spMk id="2" creationId="{FCF1ABC6-0A4C-6C18-E8A5-415153FD00B6}"/>
            </ac:spMkLst>
          </pc:spChg>
          <pc:spChg chg="mod">
            <ac:chgData name="Daniel Chen Larsson" userId="042d937e-b645-4e79-8328-c8401d62659e" providerId="ADAL" clId="{5C5465ED-5A4F-4EB9-BAD2-4213B922987D}" dt="2025-05-26T09:31:19.962" v="200" actId="790"/>
            <ac:spMkLst>
              <pc:docMk/>
              <pc:sldMasterMk cId="2523064765" sldId="2147483660"/>
              <pc:sldLayoutMk cId="3027148209" sldId="2147483720"/>
              <ac:spMk id="3" creationId="{000C8FCC-57E5-3E43-E21A-B3EDA1DB3E60}"/>
            </ac:spMkLst>
          </pc:spChg>
        </pc:sldLayoutChg>
      </pc:sldMasterChg>
    </pc:docChg>
  </pc:docChgLst>
  <pc:docChgLst>
    <pc:chgData name="Daniel Chen Larsson" userId="042d937e-b645-4e79-8328-c8401d62659e" providerId="ADAL" clId="{F6DEB90A-540B-479D-8B25-1D0AD4A34F89}"/>
    <pc:docChg chg="custSel modMainMaster">
      <pc:chgData name="Daniel Chen Larsson" userId="042d937e-b645-4e79-8328-c8401d62659e" providerId="ADAL" clId="{F6DEB90A-540B-479D-8B25-1D0AD4A34F89}" dt="2025-05-15T11:58:45.544" v="59"/>
      <pc:docMkLst>
        <pc:docMk/>
      </pc:docMkLst>
      <pc:sldMasterChg chg="modSldLayout">
        <pc:chgData name="Daniel Chen Larsson" userId="042d937e-b645-4e79-8328-c8401d62659e" providerId="ADAL" clId="{F6DEB90A-540B-479D-8B25-1D0AD4A34F89}" dt="2025-05-15T11:58:45.544" v="59"/>
        <pc:sldMasterMkLst>
          <pc:docMk/>
          <pc:sldMasterMk cId="2523064765" sldId="2147483660"/>
        </pc:sldMasterMkLst>
        <pc:sldLayoutChg chg="modSp mod">
          <pc:chgData name="Daniel Chen Larsson" userId="042d937e-b645-4e79-8328-c8401d62659e" providerId="ADAL" clId="{F6DEB90A-540B-479D-8B25-1D0AD4A34F89}" dt="2025-05-15T11:58:45.119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aniel Chen Larsson" userId="042d937e-b645-4e79-8328-c8401d62659e" providerId="ADAL" clId="{F6DEB90A-540B-479D-8B25-1D0AD4A34F89}" dt="2025-05-15T11:58:45.119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193" v="1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aniel Chen Larsson" userId="042d937e-b645-4e79-8328-c8401d62659e" providerId="ADAL" clId="{F6DEB90A-540B-479D-8B25-1D0AD4A34F89}" dt="2025-05-15T11:58:45.193" v="1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284" v="32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aniel Chen Larsson" userId="042d937e-b645-4e79-8328-c8401d62659e" providerId="ADAL" clId="{F6DEB90A-540B-479D-8B25-1D0AD4A34F89}" dt="2025-05-15T11:58:45.284" v="32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380" v="4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aniel Chen Larsson" userId="042d937e-b645-4e79-8328-c8401d62659e" providerId="ADAL" clId="{F6DEB90A-540B-479D-8B25-1D0AD4A34F89}" dt="2025-05-15T11:58:45.380" v="4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484" v="5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aniel Chen Larsson" userId="042d937e-b645-4e79-8328-c8401d62659e" providerId="ADAL" clId="{F6DEB90A-540B-479D-8B25-1D0AD4A34F89}" dt="2025-05-15T11:58:45.484" v="5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421" v="5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aniel Chen Larsson" userId="042d937e-b645-4e79-8328-c8401d62659e" providerId="ADAL" clId="{F6DEB90A-540B-479D-8B25-1D0AD4A34F89}" dt="2025-05-15T11:58:45.421" v="5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250" v="2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aniel Chen Larsson" userId="042d937e-b645-4e79-8328-c8401d62659e" providerId="ADAL" clId="{F6DEB90A-540B-479D-8B25-1D0AD4A34F89}" dt="2025-05-15T11:58:45.250" v="2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329" v="3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aniel Chen Larsson" userId="042d937e-b645-4e79-8328-c8401d62659e" providerId="ADAL" clId="{F6DEB90A-540B-479D-8B25-1D0AD4A34F89}" dt="2025-05-15T11:58:45.329" v="3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221" v="20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aniel Chen Larsson" userId="042d937e-b645-4e79-8328-c8401d62659e" providerId="ADAL" clId="{F6DEB90A-540B-479D-8B25-1D0AD4A34F89}" dt="2025-05-15T11:58:45.221" v="20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162" v="8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aniel Chen Larsson" userId="042d937e-b645-4e79-8328-c8401d62659e" providerId="ADAL" clId="{F6DEB90A-540B-479D-8B25-1D0AD4A34F89}" dt="2025-05-15T11:58:45.162" v="8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175" v="11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aniel Chen Larsson" userId="042d937e-b645-4e79-8328-c8401d62659e" providerId="ADAL" clId="{F6DEB90A-540B-479D-8B25-1D0AD4A34F89}" dt="2025-05-15T11:58:45.175" v="11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151" v="5"/>
          <pc:sldLayoutMkLst>
            <pc:docMk/>
            <pc:sldMasterMk cId="2523064765" sldId="2147483660"/>
            <pc:sldLayoutMk cId="1482301504" sldId="2147483710"/>
          </pc:sldLayoutMkLst>
          <pc:spChg chg="mod">
            <ac:chgData name="Daniel Chen Larsson" userId="042d937e-b645-4e79-8328-c8401d62659e" providerId="ADAL" clId="{F6DEB90A-540B-479D-8B25-1D0AD4A34F89}" dt="2025-05-15T11:58:45.151" v="5"/>
            <ac:spMkLst>
              <pc:docMk/>
              <pc:sldMasterMk cId="2523064765" sldId="2147483660"/>
              <pc:sldLayoutMk cId="1482301504" sldId="2147483710"/>
              <ac:spMk id="9" creationId="{72C1EE1F-EF94-4EBA-A010-8BC3D2F38C39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209" v="17"/>
          <pc:sldLayoutMkLst>
            <pc:docMk/>
            <pc:sldMasterMk cId="2523064765" sldId="2147483660"/>
            <pc:sldLayoutMk cId="1686204470" sldId="2147483712"/>
          </pc:sldLayoutMkLst>
          <pc:spChg chg="mod">
            <ac:chgData name="Daniel Chen Larsson" userId="042d937e-b645-4e79-8328-c8401d62659e" providerId="ADAL" clId="{F6DEB90A-540B-479D-8B25-1D0AD4A34F89}" dt="2025-05-15T11:58:45.209" v="17"/>
            <ac:spMkLst>
              <pc:docMk/>
              <pc:sldMasterMk cId="2523064765" sldId="2147483660"/>
              <pc:sldLayoutMk cId="1686204470" sldId="2147483712"/>
              <ac:spMk id="3" creationId="{C44ECCE6-4D94-443E-8C20-CA233A5C0572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237" v="23"/>
          <pc:sldLayoutMkLst>
            <pc:docMk/>
            <pc:sldMasterMk cId="2523064765" sldId="2147483660"/>
            <pc:sldLayoutMk cId="2362386503" sldId="2147483713"/>
          </pc:sldLayoutMkLst>
          <pc:spChg chg="mod">
            <ac:chgData name="Daniel Chen Larsson" userId="042d937e-b645-4e79-8328-c8401d62659e" providerId="ADAL" clId="{F6DEB90A-540B-479D-8B25-1D0AD4A34F89}" dt="2025-05-15T11:58:45.237" v="23"/>
            <ac:spMkLst>
              <pc:docMk/>
              <pc:sldMasterMk cId="2523064765" sldId="2147483660"/>
              <pc:sldLayoutMk cId="2362386503" sldId="2147483713"/>
              <ac:spMk id="8" creationId="{C2AD0284-E6BA-49D8-AB3F-D94DBB1D54F0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268" v="29"/>
          <pc:sldLayoutMkLst>
            <pc:docMk/>
            <pc:sldMasterMk cId="2523064765" sldId="2147483660"/>
            <pc:sldLayoutMk cId="1662761648" sldId="2147483714"/>
          </pc:sldLayoutMkLst>
          <pc:spChg chg="mod">
            <ac:chgData name="Daniel Chen Larsson" userId="042d937e-b645-4e79-8328-c8401d62659e" providerId="ADAL" clId="{F6DEB90A-540B-479D-8B25-1D0AD4A34F89}" dt="2025-05-15T11:58:45.268" v="29"/>
            <ac:spMkLst>
              <pc:docMk/>
              <pc:sldMasterMk cId="2523064765" sldId="2147483660"/>
              <pc:sldLayoutMk cId="1662761648" sldId="2147483714"/>
              <ac:spMk id="7" creationId="{DB8BC610-C1B0-4C6A-B5C2-80DA487CE5DE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350" v="41"/>
          <pc:sldLayoutMkLst>
            <pc:docMk/>
            <pc:sldMasterMk cId="2523064765" sldId="2147483660"/>
            <pc:sldLayoutMk cId="3539499238" sldId="2147483715"/>
          </pc:sldLayoutMkLst>
          <pc:spChg chg="mod">
            <ac:chgData name="Daniel Chen Larsson" userId="042d937e-b645-4e79-8328-c8401d62659e" providerId="ADAL" clId="{F6DEB90A-540B-479D-8B25-1D0AD4A34F89}" dt="2025-05-15T11:58:45.350" v="41"/>
            <ac:spMkLst>
              <pc:docMk/>
              <pc:sldMasterMk cId="2523064765" sldId="2147483660"/>
              <pc:sldLayoutMk cId="3539499238" sldId="2147483715"/>
              <ac:spMk id="9" creationId="{2C8570FA-FAA3-4EFA-A4F1-01C285AE39DE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301" v="35"/>
          <pc:sldLayoutMkLst>
            <pc:docMk/>
            <pc:sldMasterMk cId="2523064765" sldId="2147483660"/>
            <pc:sldLayoutMk cId="488662847" sldId="2147483716"/>
          </pc:sldLayoutMkLst>
          <pc:spChg chg="mod">
            <ac:chgData name="Daniel Chen Larsson" userId="042d937e-b645-4e79-8328-c8401d62659e" providerId="ADAL" clId="{F6DEB90A-540B-479D-8B25-1D0AD4A34F89}" dt="2025-05-15T11:58:45.301" v="35"/>
            <ac:spMkLst>
              <pc:docMk/>
              <pc:sldMasterMk cId="2523064765" sldId="2147483660"/>
              <pc:sldLayoutMk cId="488662847" sldId="2147483716"/>
              <ac:spMk id="8" creationId="{53797230-5A6C-4718-8C90-CB9F2709B382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400" v="47"/>
          <pc:sldLayoutMkLst>
            <pc:docMk/>
            <pc:sldMasterMk cId="2523064765" sldId="2147483660"/>
            <pc:sldLayoutMk cId="3044934467" sldId="2147483717"/>
          </pc:sldLayoutMkLst>
          <pc:spChg chg="mod">
            <ac:chgData name="Daniel Chen Larsson" userId="042d937e-b645-4e79-8328-c8401d62659e" providerId="ADAL" clId="{F6DEB90A-540B-479D-8B25-1D0AD4A34F89}" dt="2025-05-15T11:58:45.400" v="47"/>
            <ac:spMkLst>
              <pc:docMk/>
              <pc:sldMasterMk cId="2523064765" sldId="2147483660"/>
              <pc:sldLayoutMk cId="3044934467" sldId="2147483717"/>
              <ac:spMk id="11" creationId="{A55C34B4-681E-4FDA-A9BB-6BC31D94C8D6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443" v="53"/>
          <pc:sldLayoutMkLst>
            <pc:docMk/>
            <pc:sldMasterMk cId="2523064765" sldId="2147483660"/>
            <pc:sldLayoutMk cId="3574322202" sldId="2147483718"/>
          </pc:sldLayoutMkLst>
          <pc:spChg chg="mod">
            <ac:chgData name="Daniel Chen Larsson" userId="042d937e-b645-4e79-8328-c8401d62659e" providerId="ADAL" clId="{F6DEB90A-540B-479D-8B25-1D0AD4A34F89}" dt="2025-05-15T11:58:45.443" v="53"/>
            <ac:spMkLst>
              <pc:docMk/>
              <pc:sldMasterMk cId="2523064765" sldId="2147483660"/>
              <pc:sldLayoutMk cId="3574322202" sldId="2147483718"/>
              <ac:spMk id="10" creationId="{549048C1-340D-44C4-857B-1B201EC9A7E7}"/>
            </ac:spMkLst>
          </pc:spChg>
        </pc:sldLayoutChg>
        <pc:sldLayoutChg chg="modSp mod">
          <pc:chgData name="Daniel Chen Larsson" userId="042d937e-b645-4e79-8328-c8401d62659e" providerId="ADAL" clId="{F6DEB90A-540B-479D-8B25-1D0AD4A34F89}" dt="2025-05-15T11:58:45.544" v="59"/>
          <pc:sldLayoutMkLst>
            <pc:docMk/>
            <pc:sldMasterMk cId="2523064765" sldId="2147483660"/>
            <pc:sldLayoutMk cId="3422095206" sldId="2147483719"/>
          </pc:sldLayoutMkLst>
          <pc:spChg chg="mod">
            <ac:chgData name="Daniel Chen Larsson" userId="042d937e-b645-4e79-8328-c8401d62659e" providerId="ADAL" clId="{F6DEB90A-540B-479D-8B25-1D0AD4A34F89}" dt="2025-05-15T11:58:45.544" v="59"/>
            <ac:spMkLst>
              <pc:docMk/>
              <pc:sldMasterMk cId="2523064765" sldId="2147483660"/>
              <pc:sldLayoutMk cId="3422095206" sldId="2147483719"/>
              <ac:spMk id="14" creationId="{089CBEB5-348B-49F3-8F8B-FDEE08950E37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idehoved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573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RAN4 TU split between RF, RRM and </a:t>
            </a:r>
            <a:r>
              <a:rPr lang="en-US" sz="180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demod</a:t>
            </a:r>
            <a:r>
              <a:rPr lang="en-US" sz="18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depending on what is decided. For our preferences, early CSI triggering impacts RRM and SRS mapping RF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952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793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idehoved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93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19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idehoved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918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580F0F48-25C4-4E98-B2A9-CC2845DCFC4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and 1 smaller colum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C8FC9BDE-AACF-FAD9-0569-2308D75B1812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3989B81D-94DE-1159-ADB9-A5A03B074B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B6D7E4C3-FEDA-4014-9239-2209E171691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27616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199E5FF1-DE8A-4622-89F7-08F93E8C461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and 2 column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105FD79D-9BC3-0408-DF33-0CA55CC3DCDA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D355044D-CD56-AB10-6CA0-CA0669B906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56429D55-7195-4736-9322-40E9109A2FD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86628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EF566507-2E9D-474A-AEAF-87EB0761F1D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 and 3 column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09FDE7F6-BBC9-8CC3-CB40-B28724FF07BC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D6BED84F-1648-A661-5267-B4AD41FD9C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CAB1B908-054D-40D9-99A0-88BB7D0E6E2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9499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D6C1600B-8C73-4E7C-A674-7043F9DE597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and 4 column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D44FC84B-7E22-F949-A48C-665D3900E6CC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E1FC2882-E07D-F2B8-C050-E922C4080D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18133682-8F7F-4725-8648-361D67BFB73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49344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8A6F792A-B013-4B60-A834-BBBF4EA1392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and 4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DCFC6A99-DACF-36D5-6C3E-4DC5345A9049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7AA30C5B-96B9-3D1E-B8FE-49DE04E538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7A5829A5-7BD4-451A-BF4C-AC8A4111A09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43222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1E09D855-4445-4AD2-90EA-45FF5584846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P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A103FF1A-D345-1C56-590F-D823A889B028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BB00A11F-AE8E-4C1E-9F16-96026F502F3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Logo">
            <a:extLst>
              <a:ext uri="{FF2B5EF4-FFF2-40B4-BE49-F238E27FC236}">
                <a16:creationId xmlns:a16="http://schemas.microsoft.com/office/drawing/2014/main" id="{0EAB151C-EA5D-17DC-B535-00FFB9FD81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301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and 8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3573FEDA-98AE-F7E3-43DF-75A830443C4A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Logo">
            <a:extLst>
              <a:ext uri="{FF2B5EF4-FFF2-40B4-BE49-F238E27FC236}">
                <a16:creationId xmlns:a16="http://schemas.microsoft.com/office/drawing/2014/main" id="{AFF8CACC-7FD5-4CBA-651F-A83C83174B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6803D2B4-9E32-4A6A-B95B-30A86578384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20952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4195" y="5004940"/>
            <a:ext cx="6045994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2" name="image">
            <a:extLst>
              <a:ext uri="{FF2B5EF4-FFF2-40B4-BE49-F238E27FC236}">
                <a16:creationId xmlns:a16="http://schemas.microsoft.com/office/drawing/2014/main" id="{3DDE3DF2-4191-6EC8-7BFC-F1AAA9CFC1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177" y="2259975"/>
            <a:ext cx="2120176" cy="212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000C8FCC-57E5-3E43-E21A-B3EDA1DB3E60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6944A971-8DF1-600E-1D36-CB1EC2440F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177" y="2260680"/>
            <a:ext cx="2119473" cy="2120400"/>
          </a:xfrm>
          <a:prstGeom prst="rect">
            <a:avLst/>
          </a:prstGeom>
        </p:spPr>
      </p:pic>
      <p:sp>
        <p:nvSpPr>
          <p:cNvPr id="2" name="SubTitle_TM">
            <a:extLst>
              <a:ext uri="{FF2B5EF4-FFF2-40B4-BE49-F238E27FC236}">
                <a16:creationId xmlns:a16="http://schemas.microsoft.com/office/drawing/2014/main" id="{FCF1ABC6-0A4C-6C18-E8A5-415153FD00B6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4195" y="5004940"/>
            <a:ext cx="6045994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</p:spTree>
    <p:extLst>
      <p:ext uri="{BB962C8B-B14F-4D97-AF65-F5344CB8AC3E}">
        <p14:creationId xmlns:p14="http://schemas.microsoft.com/office/powerpoint/2010/main" val="30271482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E8954982-881C-4244-822E-DE2D1F406CA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2EB2A072-49C8-4890-ABA5-9DE5FC138EF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Logo">
            <a:extLst>
              <a:ext uri="{FF2B5EF4-FFF2-40B4-BE49-F238E27FC236}">
                <a16:creationId xmlns:a16="http://schemas.microsoft.com/office/drawing/2014/main" id="{78DD11F5-924D-4907-D01E-DCB632C069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B75F6605-9C3F-44C2-96C6-93CE1757B5F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Onl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D9A6888F-AC26-BA8F-0055-E808E294C9D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561136CD-F1DB-03FC-F814-EFB4397772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6DF3A815-B5F0-46FA-8E75-E94A93C5274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62044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674942E7-6DAC-4A44-86A1-3E7E8C37B99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and 1 colum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17697191-0A85-B8C8-9EEC-2BBBCA05BA94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74D3F1FB-D06C-DBD1-2450-16F10900A5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7F564014-E5F3-40FE-BCC2-02E74CA285F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23865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2025-06-02  |  Public  |  Page </a:t>
            </a:r>
            <a:fld id="{C95C8E01-B101-48B4-99F0-1AB77C89B8F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pic>
        <p:nvPicPr>
          <p:cNvPr id="2" name="Logo">
            <a:extLst>
              <a:ext uri="{FF2B5EF4-FFF2-40B4-BE49-F238E27FC236}">
                <a16:creationId xmlns:a16="http://schemas.microsoft.com/office/drawing/2014/main" id="{ADDB58AC-4EFC-E7F9-0735-7729D36BFF82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10" r:id="rId2"/>
    <p:sldLayoutId id="2147483707" r:id="rId3"/>
    <p:sldLayoutId id="2147483709" r:id="rId4"/>
    <p:sldLayoutId id="2147483673" r:id="rId5"/>
    <p:sldLayoutId id="2147483712" r:id="rId6"/>
    <p:sldLayoutId id="2147483706" r:id="rId7"/>
    <p:sldLayoutId id="2147483713" r:id="rId8"/>
    <p:sldLayoutId id="2147483694" r:id="rId9"/>
    <p:sldLayoutId id="2147483714" r:id="rId10"/>
    <p:sldLayoutId id="2147483675" r:id="rId11"/>
    <p:sldLayoutId id="2147483716" r:id="rId12"/>
    <p:sldLayoutId id="2147483696" r:id="rId13"/>
    <p:sldLayoutId id="2147483715" r:id="rId14"/>
    <p:sldLayoutId id="2147483678" r:id="rId15"/>
    <p:sldLayoutId id="2147483717" r:id="rId16"/>
    <p:sldLayoutId id="2147483690" r:id="rId17"/>
    <p:sldLayoutId id="2147483718" r:id="rId18"/>
    <p:sldLayoutId id="2147483681" r:id="rId19"/>
    <p:sldLayoutId id="2147483719" r:id="rId20"/>
    <p:sldLayoutId id="2147483692" r:id="rId21"/>
    <p:sldLayoutId id="2147483720" r:id="rId22"/>
    <p:sldLayoutId id="2147483705" r:id="rId2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108/Docs/RP-250973.zip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6" Type="http://schemas.openxmlformats.org/officeDocument/2006/relationships/image" Target="../media/image5.png"/><Relationship Id="rId5" Type="http://schemas.openxmlformats.org/officeDocument/2006/relationships/hyperlink" Target="http://www.3gpp.org/ftp/tsg_ran/TSG_RAN/TSGR_107/Docs/RP-250812.zip" TargetMode="External"/><Relationship Id="rId4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customXml" Target="../../customXml/item17.xml"/><Relationship Id="rId1" Type="http://schemas.openxmlformats.org/officeDocument/2006/relationships/customXml" Target="../../customXml/item16.xml"/><Relationship Id="rId4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6" Type="http://schemas.openxmlformats.org/officeDocument/2006/relationships/image" Target="../media/image3.png"/><Relationship Id="rId5" Type="http://schemas.openxmlformats.org/officeDocument/2006/relationships/hyperlink" Target="http://www.3gpp.org/ftp/tsg_ran/TSG_RAN/TSGR_107/Docs/RP-250812.zip" TargetMode="Externa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108/Docs/RP-251467.zip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6" Type="http://schemas.openxmlformats.org/officeDocument/2006/relationships/image" Target="../media/image4.png"/><Relationship Id="rId5" Type="http://schemas.openxmlformats.org/officeDocument/2006/relationships/hyperlink" Target="http://www.3gpp.org/ftp/tsg_ran/TSG_RAN/TSGR_107/Docs/RP-250812.zip" TargetMode="External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713" y="1243584"/>
            <a:ext cx="8353426" cy="3457576"/>
          </a:xfrm>
          <a:ln>
            <a:noFill/>
          </a:ln>
        </p:spPr>
        <p:txBody>
          <a:bodyPr/>
          <a:lstStyle/>
          <a:p>
            <a:r>
              <a:rPr lang="en-US"/>
              <a:t>View’s on Rel-20 RAN1,2,3 led 5G A topics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827523-52B7-6FF2-03D2-2A4B80FCF6CB}"/>
              </a:ext>
            </a:extLst>
          </p:cNvPr>
          <p:cNvSpPr txBox="1"/>
          <p:nvPr/>
        </p:nvSpPr>
        <p:spPr>
          <a:xfrm>
            <a:off x="9646920" y="786384"/>
            <a:ext cx="914400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endParaRPr kumimoji="0" lang="en-US" sz="2000" b="0" i="0" u="none" strike="noStrike" kern="1000" cap="none" spc="-3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endParaRPr kumimoji="0" lang="en-US" sz="2000" b="0" i="0" u="none" strike="noStrike" kern="1000" cap="none" spc="-3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7951EA-B0F7-7265-B8EC-F16C3A6F2B4E}"/>
              </a:ext>
            </a:extLst>
          </p:cNvPr>
          <p:cNvSpPr txBox="1"/>
          <p:nvPr/>
        </p:nvSpPr>
        <p:spPr>
          <a:xfrm>
            <a:off x="228600" y="117867"/>
            <a:ext cx="6647688" cy="761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  <a:buNone/>
            </a:pP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#108			</a:t>
            </a:r>
            <a:r>
              <a:rPr lang="en-GB" sz="1800" b="1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	</a:t>
            </a:r>
            <a:endParaRPr lang="en-SE" sz="11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Prague, Czech Republic, June 9-13, 2025</a:t>
            </a:r>
            <a:endParaRPr lang="en-SE" sz="11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D33952-F020-428D-4BE7-9BA9537A7D71}"/>
              </a:ext>
            </a:extLst>
          </p:cNvPr>
          <p:cNvSpPr txBox="1"/>
          <p:nvPr/>
        </p:nvSpPr>
        <p:spPr>
          <a:xfrm>
            <a:off x="9802367" y="331200"/>
            <a:ext cx="1554733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algn="l">
              <a:buNone/>
            </a:pPr>
            <a:r>
              <a:rPr lang="sv-SE" sz="200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RP-250889</a:t>
            </a:r>
          </a:p>
          <a:p>
            <a:pPr algn="l">
              <a:buNone/>
            </a:pPr>
            <a:r>
              <a:rPr lang="en-US" sz="2000" kern="1000" spc="-3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Agenda 15.0</a:t>
            </a:r>
            <a:endParaRPr kumimoji="0" lang="en-US" sz="2000" b="0" i="0" u="none" strike="noStrike" kern="1000" cap="none" spc="-3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D1D660-CC7D-6654-C14D-850A37E2FCFF}"/>
              </a:ext>
            </a:extLst>
          </p:cNvPr>
          <p:cNvSpPr txBox="1"/>
          <p:nvPr/>
        </p:nvSpPr>
        <p:spPr>
          <a:xfrm>
            <a:off x="701040" y="4607930"/>
            <a:ext cx="914400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kern="1000" spc="-3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Source: Ericsson</a:t>
            </a:r>
            <a:endParaRPr kumimoji="0" lang="en-US" sz="2000" b="0" i="0" u="none" strike="noStrike" kern="1000" cap="none" spc="-3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6F7C-515F-38AF-8448-403484042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for Mobility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D4E5C-D115-0F33-CC59-BF94E03F49E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800" dirty="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Support </a:t>
            </a:r>
            <a:r>
              <a:rPr lang="sv-SE" sz="1800" dirty="0">
                <a:solidFill>
                  <a:srgbClr val="000000"/>
                </a:solidFill>
                <a:effectLst/>
                <a:hlinkClick r:id="rId2"/>
              </a:rPr>
              <a:t>RP-250973</a:t>
            </a:r>
            <a:r>
              <a:rPr lang="sv-SE" sz="1800" dirty="0">
                <a:solidFill>
                  <a:srgbClr val="000000"/>
                </a:solidFill>
                <a:effectLst/>
              </a:rPr>
              <a:t> </a:t>
            </a:r>
            <a:r>
              <a:rPr lang="en-US" sz="1800" dirty="0">
                <a:effectLst/>
              </a:rPr>
              <a:t>Discussion on normative working scope of AI Mobility in R20</a:t>
            </a:r>
            <a:endParaRPr lang="en-US" sz="1800" dirty="0">
              <a:solidFill>
                <a:srgbClr val="000000"/>
              </a:solidFill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469900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FF0000"/>
                </a:solidFill>
                <a:ea typeface="Malgun Gothic" panose="020B0503020000020004" pitchFamily="34" charset="-127"/>
              </a:rPr>
              <a:t>[2 RRM] RAN4 TUs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461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6F7C-515F-38AF-8448-403484042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Mobility</a:t>
            </a:r>
            <a:br>
              <a:rPr lang="en-US"/>
            </a:br>
            <a:r>
              <a:rPr lang="en-US"/>
              <a:t>Moderator summary with Ericsson addition in 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D4E5C-D115-0F33-CC59-BF94E03F49E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pPr marL="0" lvl="0">
              <a:spcBef>
                <a:spcPts val="300"/>
              </a:spcBef>
              <a:spcAft>
                <a:spcPts val="300"/>
              </a:spcAft>
              <a:tabLst>
                <a:tab pos="457200" algn="l"/>
              </a:tabLst>
            </a:pPr>
            <a:r>
              <a:rPr lang="en-US" sz="1600">
                <a:solidFill>
                  <a:srgbClr val="000000"/>
                </a:solidFill>
                <a:ea typeface="Malgun Gothic" panose="020B0503020000020004" pitchFamily="34" charset="-127"/>
              </a:rPr>
              <a:t>Specify LTM </a:t>
            </a:r>
            <a:r>
              <a:rPr lang="en-US" sz="1600" err="1">
                <a:solidFill>
                  <a:srgbClr val="000000"/>
                </a:solidFill>
                <a:ea typeface="Malgun Gothic" panose="020B0503020000020004" pitchFamily="34" charset="-127"/>
              </a:rPr>
              <a:t>SCell</a:t>
            </a:r>
            <a:r>
              <a:rPr lang="en-US" sz="1600">
                <a:solidFill>
                  <a:srgbClr val="000000"/>
                </a:solidFill>
                <a:ea typeface="Malgun Gothic" panose="020B0503020000020004" pitchFamily="34" charset="-127"/>
              </a:rPr>
              <a:t> improvements for further reducing interruption delays</a:t>
            </a:r>
          </a:p>
          <a:p>
            <a:pPr marL="742950" marR="0" lvl="1" indent="-28575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914400" algn="l"/>
              </a:tabLst>
            </a:pPr>
            <a:r>
              <a:rPr lang="en-US" sz="1400" err="1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sz="14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activation</a:t>
            </a:r>
          </a:p>
          <a:p>
            <a:pPr marL="1143000" marR="0" lvl="2" indent="-2286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1371600" algn="l"/>
              </a:tabLst>
            </a:pPr>
            <a:r>
              <a:rPr lang="en-US" sz="14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Specify the necessary configuration and UE procedures for NW triggering of LTM </a:t>
            </a:r>
            <a:r>
              <a:rPr lang="en-US" sz="1400" err="1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sz="14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activation with LTM cell switch [RAN2, RAN3]. </a:t>
            </a:r>
          </a:p>
          <a:p>
            <a:pPr marL="1143000" marR="0" lvl="2" indent="-2286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1371600" algn="l"/>
              </a:tabLst>
            </a:pPr>
            <a:r>
              <a:rPr lang="en-US" sz="14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Evaluate and specify as necessary the needed RAN4 requirements for this [RAN4]. 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NOTE: Reuse the candidate cell LTM measurement and reporting procedures where possible for the </a:t>
            </a:r>
            <a:r>
              <a:rPr lang="en-US" sz="1400" err="1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sz="14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improvements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NOTE: This objective is NOT applicable to non-co-located CA and is NOT applicable to C-LTM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NOTE: This objective is applicable to MCG and SCG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sz="140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>
              <a:spcBef>
                <a:spcPts val="300"/>
              </a:spcBef>
              <a:spcAft>
                <a:spcPts val="300"/>
              </a:spcAft>
              <a:tabLst>
                <a:tab pos="457200" algn="l"/>
              </a:tabLst>
            </a:pPr>
            <a:r>
              <a:rPr lang="en-US" sz="1600">
                <a:solidFill>
                  <a:srgbClr val="000000"/>
                </a:solidFill>
                <a:ea typeface="Malgun Gothic" panose="020B0503020000020004" pitchFamily="34" charset="-127"/>
              </a:rPr>
              <a:t>Dynamic L1 measurement and reporting configuration change</a:t>
            </a:r>
          </a:p>
          <a:p>
            <a:pPr marL="742950" marR="0" lvl="1" indent="-28575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914400" algn="l"/>
              </a:tabLst>
            </a:pPr>
            <a:r>
              <a:rPr lang="en-US" sz="14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Specify the necessary configuration and procedures for MAC CE based configuration selection among prior provided RRC configurations of UE L1 measurement and reporting LTM configuration [RAN2]</a:t>
            </a:r>
          </a:p>
          <a:p>
            <a:pPr marL="742950" marR="0" lvl="1" indent="-28575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914400" algn="l"/>
              </a:tabLst>
            </a:pPr>
            <a:r>
              <a:rPr lang="en-US" sz="14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Evaluate and specify as necessary the needed RAN4 requirements for this [RAN4]. 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NOTE 1: This sub-objective is applicable to C-LTM as well.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NOTE 2: For this objective, we strive to avoid RAN1 impact (including reporting)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strike="sngStrike">
                <a:solidFill>
                  <a:srgbClr val="FF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NOTE 3: RAN1/RAN3/RAN4(?) involvement is based on LS if necessary </a:t>
            </a:r>
          </a:p>
          <a:p>
            <a:r>
              <a:rPr lang="en-US" sz="1600">
                <a:solidFill>
                  <a:srgbClr val="FF0000"/>
                </a:solidFill>
                <a:ea typeface="Malgun Gothic" panose="020B0503020000020004" pitchFamily="34" charset="-127"/>
              </a:rPr>
              <a:t>[0.5 RRM] RAN4 TUs</a:t>
            </a:r>
          </a:p>
        </p:txBody>
      </p:sp>
    </p:spTree>
    <p:extLst>
      <p:ext uri="{BB962C8B-B14F-4D97-AF65-F5344CB8AC3E}">
        <p14:creationId xmlns:p14="http://schemas.microsoft.com/office/powerpoint/2010/main" val="3260299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6F7C-515F-38AF-8448-403484042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NTN for IoT</a:t>
            </a:r>
            <a:br>
              <a:rPr lang="en-US" sz="3600"/>
            </a:br>
            <a:r>
              <a:rPr lang="en-US" sz="3600"/>
              <a:t>Moderator summary with Ericsson modifications in 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D4E5C-D115-0F33-CC59-BF94E03F49E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>
                <a:solidFill>
                  <a:srgbClr val="FF0000"/>
                </a:solidFill>
              </a:rPr>
              <a:t>Study and specify necessary enhancements to support Voice over NB-IoT-NTN via GEO:</a:t>
            </a:r>
          </a:p>
          <a:p>
            <a:pPr lvl="1"/>
            <a:r>
              <a:rPr lang="en-US">
                <a:solidFill>
                  <a:srgbClr val="FF0000"/>
                </a:solidFill>
              </a:rPr>
              <a:t>Until RAN#111, study and down select between UP or CP mode for supporting voice over IoT-NTN. Coordinate with SA2 as needed. [RAN2]</a:t>
            </a:r>
          </a:p>
          <a:p>
            <a:pPr lvl="1"/>
            <a:r>
              <a:rPr lang="en-US">
                <a:solidFill>
                  <a:srgbClr val="FF0000"/>
                </a:solidFill>
              </a:rPr>
              <a:t>Modifications to the initial access and RRC connection procedures including how to handle overload situations [RAN2]</a:t>
            </a:r>
          </a:p>
          <a:p>
            <a:pPr lvl="1"/>
            <a:r>
              <a:rPr lang="en-US">
                <a:solidFill>
                  <a:srgbClr val="FF0000"/>
                </a:solidFill>
              </a:rPr>
              <a:t>Support semi-persistent scheduling (SPS) for voice frames (e.g., 20 ms) and bundled voice frames (e.g., 40 ms, 80 ms). [RAN1, RAN2]</a:t>
            </a:r>
          </a:p>
          <a:p>
            <a:pPr lvl="2"/>
            <a:r>
              <a:rPr lang="en-US">
                <a:solidFill>
                  <a:srgbClr val="FF0000"/>
                </a:solidFill>
              </a:rPr>
              <a:t>Simulation assumptions and evaluations:</a:t>
            </a:r>
          </a:p>
          <a:p>
            <a:pPr lvl="3"/>
            <a:r>
              <a:rPr lang="en-US">
                <a:solidFill>
                  <a:srgbClr val="FF0000"/>
                </a:solidFill>
              </a:rPr>
              <a:t>NPUSCH Format 1 with 3.75 kHz and/or 15 kHz SCS using single-tone and/or multi-tone/NPDSCH with 15 kHz SCS.</a:t>
            </a:r>
          </a:p>
          <a:p>
            <a:pPr lvl="3"/>
            <a:r>
              <a:rPr lang="en-US">
                <a:solidFill>
                  <a:srgbClr val="FF0000"/>
                </a:solidFill>
              </a:rPr>
              <a:t>Assuming one or more than one Resource Unit (RU)/NPDSCH subframes depending on Transport Block size deemed to be suitable for transmitting a voice packet.</a:t>
            </a:r>
          </a:p>
          <a:p>
            <a:pPr lvl="3"/>
            <a:r>
              <a:rPr lang="en-US">
                <a:solidFill>
                  <a:srgbClr val="FF0000"/>
                </a:solidFill>
              </a:rPr>
              <a:t>Assuming the use of repetitions (e.g., the number of required repetitions can be based on a link-budget analysis).</a:t>
            </a:r>
          </a:p>
          <a:p>
            <a:pPr lvl="3"/>
            <a:r>
              <a:rPr lang="en-US">
                <a:solidFill>
                  <a:srgbClr val="FF0000"/>
                </a:solidFill>
              </a:rPr>
              <a:t>Assuming transmission on an anchor carrier and non-anchor carrier.</a:t>
            </a:r>
          </a:p>
          <a:p>
            <a:pPr lvl="3"/>
            <a:r>
              <a:rPr lang="en-US">
                <a:solidFill>
                  <a:srgbClr val="FF0000"/>
                </a:solidFill>
              </a:rPr>
              <a:t>Any NPDCCH/NPDSCH scheduling required e.g., for IMS.</a:t>
            </a:r>
          </a:p>
          <a:p>
            <a:pPr lvl="3"/>
            <a:r>
              <a:rPr lang="en-US">
                <a:solidFill>
                  <a:srgbClr val="FF0000"/>
                </a:solidFill>
              </a:rPr>
              <a:t>Note: Based on the feasibility identified from the evaluation, the options in the bullets above may be subject to down-selection.</a:t>
            </a:r>
          </a:p>
          <a:p>
            <a:r>
              <a:rPr lang="en-US">
                <a:solidFill>
                  <a:srgbClr val="FF0000"/>
                </a:solidFill>
              </a:rPr>
              <a:t>Note: Only stationary UEs communicating over GEO satellites is in scope meaning for example enhancement of mobility procedures is not in scope.</a:t>
            </a:r>
          </a:p>
          <a:p>
            <a:r>
              <a:rPr lang="en-US">
                <a:solidFill>
                  <a:srgbClr val="FF0000"/>
                </a:solidFill>
              </a:rPr>
              <a:t>TU allocation: RAN2 [0.5], RAN1 [0.5]</a:t>
            </a:r>
          </a:p>
        </p:txBody>
      </p:sp>
    </p:spTree>
    <p:extLst>
      <p:ext uri="{BB962C8B-B14F-4D97-AF65-F5344CB8AC3E}">
        <p14:creationId xmlns:p14="http://schemas.microsoft.com/office/powerpoint/2010/main" val="3102081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/>
              <a:t>Summary for RAN Release 20 5G-Adv </a:t>
            </a:r>
            <a:br>
              <a:rPr lang="en-US" sz="4000" b="1"/>
            </a:br>
            <a:r>
              <a:rPr lang="en-US" sz="4000" b="1"/>
              <a:t>(</a:t>
            </a:r>
            <a:r>
              <a:rPr lang="en-US" sz="4000" b="1">
                <a:hlinkClick r:id="rId5"/>
              </a:rPr>
              <a:t>RP-250812</a:t>
            </a:r>
            <a:r>
              <a:rPr lang="en-US" sz="4000" b="1"/>
              <a:t>)</a:t>
            </a:r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E2ACFD5-4BF2-05C6-3B59-6AEAFEAF6D0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6"/>
          <a:stretch>
            <a:fillRect/>
          </a:stretch>
        </p:blipFill>
        <p:spPr>
          <a:xfrm>
            <a:off x="479425" y="1472426"/>
            <a:ext cx="11712575" cy="5385573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26744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6F7C-515F-38AF-8448-403484042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AI/ML for NG-RAN</a:t>
            </a:r>
            <a:br>
              <a:rPr lang="en-US"/>
            </a:br>
            <a:r>
              <a:rPr lang="en-US"/>
              <a:t>Moderator summary with Ericsson addition in 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D4E5C-D115-0F33-CC59-BF94E03F49E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en-US" sz="2000" noProof="1"/>
              <a:t>Rel-20 AI/ML for NG-RAN should be based on current 5G architecture and interfaces. </a:t>
            </a:r>
          </a:p>
          <a:p>
            <a:r>
              <a:rPr lang="en-US" altLang="en-US" sz="2000" noProof="1"/>
              <a:t>The objectives of AI/ML for NG-RAN in Rel-20 are listed below: </a:t>
            </a:r>
          </a:p>
          <a:p>
            <a:pPr lvl="1"/>
            <a:r>
              <a:rPr lang="en-US" altLang="en-US" sz="2000" noProof="1"/>
              <a:t>Study the following new AI/ML based use cases and down-scope (1 or 2 use cases) in next plenary [RAN3]:</a:t>
            </a:r>
          </a:p>
          <a:p>
            <a:pPr lvl="2"/>
            <a:r>
              <a:rPr lang="en-US" altLang="en-US" sz="2000" noProof="1"/>
              <a:t>QoE Optimization; </a:t>
            </a:r>
            <a:r>
              <a:rPr lang="en-US" altLang="en-US" sz="2000" noProof="1">
                <a:solidFill>
                  <a:srgbClr val="FF0000"/>
                </a:solidFill>
              </a:rPr>
              <a:t>prio 1</a:t>
            </a:r>
          </a:p>
          <a:p>
            <a:pPr lvl="2"/>
            <a:r>
              <a:rPr lang="en-US" altLang="en-US" sz="2000" strike="sngStrike" noProof="1">
                <a:solidFill>
                  <a:srgbClr val="FF0000"/>
                </a:solidFill>
              </a:rPr>
              <a:t>Network energy saving</a:t>
            </a:r>
          </a:p>
          <a:p>
            <a:pPr lvl="2"/>
            <a:r>
              <a:rPr lang="en-US" altLang="en-US" sz="2000" noProof="1"/>
              <a:t>Mobility (including Multiple-hop target node UE trajectory) </a:t>
            </a:r>
            <a:r>
              <a:rPr lang="en-US" altLang="en-US" sz="2000" noProof="1">
                <a:solidFill>
                  <a:srgbClr val="FF0000"/>
                </a:solidFill>
              </a:rPr>
              <a:t>prio 2</a:t>
            </a:r>
          </a:p>
          <a:p>
            <a:pPr lvl="1"/>
            <a:r>
              <a:rPr lang="en-US" altLang="en-US" sz="2000" strike="sngStrike" noProof="1">
                <a:solidFill>
                  <a:srgbClr val="FF0000"/>
                </a:solidFill>
              </a:rPr>
              <a:t>Note: Other Leftovers depend on Rel-19 outcome, if any.</a:t>
            </a:r>
          </a:p>
          <a:p>
            <a:pPr lvl="1"/>
            <a:r>
              <a:rPr lang="en-US" altLang="en-US" sz="2000" noProof="1"/>
              <a:t>Note: Coordination based on LSs with other working groups, when needed.</a:t>
            </a:r>
          </a:p>
          <a:p>
            <a:r>
              <a:rPr lang="en-US" altLang="en-US" sz="2000" noProof="1"/>
              <a:t>6 months for the Rel-20 Study Item on AI/ML for NG-RAN, followed by 12 months for the subsequent Work Item.</a:t>
            </a:r>
          </a:p>
        </p:txBody>
      </p:sp>
    </p:spTree>
    <p:extLst>
      <p:ext uri="{BB962C8B-B14F-4D97-AF65-F5344CB8AC3E}">
        <p14:creationId xmlns:p14="http://schemas.microsoft.com/office/powerpoint/2010/main" val="39239087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/>
              <a:t>Summary for RAN Release 20 5G-Adv </a:t>
            </a:r>
            <a:br>
              <a:rPr lang="en-US" sz="4000" b="1"/>
            </a:br>
            <a:r>
              <a:rPr lang="en-US" sz="4000" b="1"/>
              <a:t>(</a:t>
            </a:r>
            <a:r>
              <a:rPr lang="en-US" sz="4000" b="1">
                <a:hlinkClick r:id="rId5"/>
              </a:rPr>
              <a:t>RP-250812</a:t>
            </a:r>
            <a:r>
              <a:rPr lang="en-US" sz="4000" b="1"/>
              <a:t>)</a:t>
            </a:r>
            <a:endParaRPr lang="en-US"/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430396BE-BA63-065C-8EC6-9302A6281F6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6"/>
          <a:stretch>
            <a:fillRect/>
          </a:stretch>
        </p:blipFill>
        <p:spPr>
          <a:xfrm>
            <a:off x="266700" y="1557338"/>
            <a:ext cx="11658600" cy="5331676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6F7C-515F-38AF-8448-403484042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Enhancements to AI/ML for air interface</a:t>
            </a:r>
            <a:br>
              <a:rPr lang="en-US"/>
            </a:br>
            <a:r>
              <a:rPr lang="en-US"/>
              <a:t>Moderator summary with Ericsson addition in 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D4E5C-D115-0F33-CC59-BF94E03F49E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Moderator assumes the following for the purpose of TU planning:</a:t>
            </a:r>
          </a:p>
          <a:p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Include CSI compression for two-sided model as part of Release 20 5G-Adv</a:t>
            </a:r>
          </a:p>
          <a:p>
            <a:pPr marL="742950" lvl="1" indent="-285750"/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Final decision on whether to support CSI compressions for two-sided model as part of Release 20 5G-Adv will be made considering the outcome of Release 19 AI/ML air interface study item</a:t>
            </a:r>
          </a:p>
          <a:p>
            <a:pPr marL="742950" lvl="1" indent="-285750"/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If final decision is to not include CSI compression, TU for Release 20 5G-Adv AI/ML air interface will be revised accordingly</a:t>
            </a:r>
          </a:p>
          <a:p>
            <a:r>
              <a:rPr lang="en-US" sz="1800" strike="sngStrike">
                <a:solidFill>
                  <a:srgbClr val="FF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No new use case / features in Release 20 5G-Adv AI/ML air interface</a:t>
            </a:r>
          </a:p>
          <a:p>
            <a:r>
              <a:rPr lang="en-US" sz="1800" strike="sngStrike">
                <a:solidFill>
                  <a:srgbClr val="FF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No 2</a:t>
            </a:r>
            <a:r>
              <a:rPr lang="en-US" sz="1800" strike="sngStrike" baseline="30000">
                <a:solidFill>
                  <a:srgbClr val="FF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nd</a:t>
            </a:r>
            <a:r>
              <a:rPr lang="en-US" sz="1800" strike="sngStrike">
                <a:solidFill>
                  <a:srgbClr val="FF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priority cases from Rel-19 AI/ML positioning in Release 20 5G-Adv AI/ML air interface</a:t>
            </a:r>
          </a:p>
          <a:p>
            <a:r>
              <a:rPr lang="en-US" sz="1800" strike="sngStrike">
                <a:solidFill>
                  <a:srgbClr val="FF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Further discuss additional LCM specification support (e.g. data collection and model transfer/delivery) in RAN#108</a:t>
            </a:r>
          </a:p>
          <a:p>
            <a:r>
              <a:rPr lang="en-US" sz="1800" b="1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[2] TUs in RAN1 and [2] TUs in RAN2 for Release 20 5G-Adv AI/ML air interface</a:t>
            </a:r>
          </a:p>
          <a:p>
            <a:r>
              <a:rPr lang="en-US" sz="1800" b="1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[2] TU in RAN4 if “test decoder” standardized in RAN4</a:t>
            </a:r>
            <a:endParaRPr lang="en-US" sz="1800">
              <a:solidFill>
                <a:srgbClr val="FF0000"/>
              </a:solidFill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492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6F7C-515F-38AF-8448-403484042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NR MIMO</a:t>
            </a:r>
            <a:br>
              <a:rPr lang="en-US"/>
            </a:br>
            <a:r>
              <a:rPr lang="en-US"/>
              <a:t>Moderator summary with Ericsson addition in 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D4E5C-D115-0F33-CC59-BF94E03F49E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Moderator assumes the following for the purpose of TU planning:</a:t>
            </a:r>
          </a:p>
          <a:p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For Rel-20 5G-Adv MIMO, the scope should be limited and well justified by commercial needs</a:t>
            </a:r>
          </a:p>
          <a:p>
            <a:r>
              <a:rPr lang="en-US" sz="1800" b="1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[1] TU in RAN1 and [0.5] TU in RAN2 for Release 20 5G-Adv MIMO</a:t>
            </a:r>
          </a:p>
          <a:p>
            <a:r>
              <a:rPr lang="en-US" sz="1800" b="1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[0.5] TU in RAN4</a:t>
            </a:r>
          </a:p>
          <a:p>
            <a:endParaRPr lang="en-US" sz="1800" b="1">
              <a:solidFill>
                <a:srgbClr val="FF0000"/>
              </a:solidFill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Requires further down-selection, to 2 objectives, one for DL and one for UL</a:t>
            </a:r>
          </a:p>
          <a:p>
            <a:pPr marL="285750" indent="-285750"/>
            <a:r>
              <a:rPr lang="en-US" sz="1800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Plenary to do the down-selection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n-US" sz="1800" b="1">
              <a:solidFill>
                <a:srgbClr val="FF0000"/>
              </a:solidFill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73050" lvl="1" indent="0">
              <a:buNone/>
            </a:pPr>
            <a:endParaRPr lang="en-US" sz="1800">
              <a:solidFill>
                <a:srgbClr val="FF0000"/>
              </a:solidFill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US" sz="180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449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6F7C-515F-38AF-8448-403484042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Ambient-IoT</a:t>
            </a:r>
            <a:br>
              <a:rPr lang="en-US"/>
            </a:br>
            <a:r>
              <a:rPr lang="en-US"/>
              <a:t>Moderator summary with Ericsson addition in 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D4E5C-D115-0F33-CC59-BF94E03F49E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Moderator assumes the following for the purpose of TU planning:</a:t>
            </a:r>
          </a:p>
          <a:p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Device 1 in D2T2</a:t>
            </a:r>
          </a:p>
          <a:p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Device 2b in D1T1 and D2T2</a:t>
            </a:r>
          </a:p>
          <a:p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Study on A-IoT for outdoor scenarios</a:t>
            </a:r>
            <a:endParaRPr lang="en-US" sz="180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558800" lvl="1" indent="-285750"/>
            <a:r>
              <a:rPr lang="en-US" sz="1800">
                <a:solidFill>
                  <a:srgbClr val="FF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A-IoT to address use cases and scenarios that cannot otherwise be ful</a:t>
            </a:r>
            <a:r>
              <a:rPr lang="en-US" sz="1800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filled based on 3GPP </a:t>
            </a:r>
            <a:r>
              <a:rPr lang="en-US" sz="1800" err="1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mIoT</a:t>
            </a:r>
            <a:r>
              <a:rPr lang="en-US" sz="1800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 technologies; A-IoT positioned well below 3GPP </a:t>
            </a:r>
            <a:r>
              <a:rPr lang="en-US" sz="1800" err="1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mIoT</a:t>
            </a:r>
            <a:r>
              <a:rPr lang="en-US" sz="1800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 technologies (NB-IoT, </a:t>
            </a:r>
            <a:r>
              <a:rPr lang="en-US" sz="1800" err="1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eRedCap</a:t>
            </a:r>
            <a:r>
              <a:rPr lang="en-US" sz="1800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) and positioned well below 6G </a:t>
            </a:r>
            <a:r>
              <a:rPr lang="en-US" sz="1800" err="1">
                <a:solidFill>
                  <a:srgbClr val="FF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eMBB</a:t>
            </a:r>
            <a:r>
              <a:rPr lang="en-US" sz="1800">
                <a:solidFill>
                  <a:srgbClr val="FF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/</a:t>
            </a:r>
            <a:r>
              <a:rPr lang="en-US" sz="1800" err="1">
                <a:solidFill>
                  <a:srgbClr val="FF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mIoT</a:t>
            </a:r>
            <a:r>
              <a:rPr lang="en-US" sz="1800">
                <a:solidFill>
                  <a:srgbClr val="FF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RAT unified design</a:t>
            </a:r>
            <a:endParaRPr lang="en-US" sz="1800">
              <a:solidFill>
                <a:srgbClr val="FF0000"/>
              </a:solidFill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Further discuss other aspects of Rel-20 A-IoT (e.g. DO-A traffic, unavailability direction 2) in RAN#108</a:t>
            </a:r>
          </a:p>
          <a:p>
            <a:r>
              <a:rPr lang="en-US" sz="1800" b="1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[3~3.5] TUs in RAN1 and [2] TUs in RAN2 for Release 20 5G-Adv A-IoT</a:t>
            </a:r>
          </a:p>
          <a:p>
            <a:r>
              <a:rPr lang="en-US" sz="1800" b="1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[1] TU in RAN3 and [2 RF, 0.5 RRM] TU in RAN4</a:t>
            </a:r>
            <a:endParaRPr lang="en-US" sz="1800">
              <a:solidFill>
                <a:srgbClr val="FF0000"/>
              </a:solidFill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866657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6F7C-515F-38AF-8448-403484042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Coverage</a:t>
            </a:r>
            <a:br>
              <a:rPr lang="en-US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D4E5C-D115-0F33-CC59-BF94E03F49E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>
                <a:ea typeface="Batang" panose="02030600000101010101" pitchFamily="18" charset="-127"/>
                <a:cs typeface="Times New Roman" panose="02020603050405020304" pitchFamily="18" charset="0"/>
              </a:rPr>
              <a:t>Support </a:t>
            </a:r>
            <a:r>
              <a:rPr lang="sv-SE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2"/>
              </a:rPr>
              <a:t>RP-251467</a:t>
            </a:r>
            <a:r>
              <a:rPr lang="en-US" sz="1600" b="0" i="0" dirty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sz="16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WF on NR coverage enhancements for Rel-20</a:t>
            </a:r>
            <a:endParaRPr lang="en-US" sz="18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[0] TU in RAN4</a:t>
            </a:r>
            <a:endParaRPr lang="en-US" sz="1800" dirty="0">
              <a:solidFill>
                <a:srgbClr val="FF0000"/>
              </a:solidFill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977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6F7C-515F-38AF-8448-403484042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ISAC</a:t>
            </a:r>
            <a:br>
              <a:rPr lang="en-US"/>
            </a:br>
            <a:r>
              <a:rPr lang="en-US"/>
              <a:t>Moderator summary with Ericsson addition in 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D4E5C-D115-0F33-CC59-BF94E03F49E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 vert="horz" lIns="72000" tIns="36000" rIns="72000" bIns="36000" rtlCol="0" anchor="t">
            <a:normAutofit/>
          </a:bodyPr>
          <a:lstStyle/>
          <a:p>
            <a:pPr marL="264795" indent="-264795"/>
            <a:r>
              <a:rPr lang="en-US" altLang="en-US" sz="1800" noProof="1"/>
              <a:t>A set of possible objectives of Sensing/ISAC in Rel-20 are listed below: </a:t>
            </a:r>
            <a:endParaRPr lang="en-US" sz="1800"/>
          </a:p>
          <a:p>
            <a:pPr marL="537845" lvl="1"/>
            <a:r>
              <a:rPr lang="en-US" altLang="en-US" sz="1800" noProof="1"/>
              <a:t>Study on gNB mono-static mode and </a:t>
            </a:r>
            <a:r>
              <a:rPr lang="en-US" altLang="en-US" sz="1800" strike="sngStrike" noProof="1">
                <a:solidFill>
                  <a:srgbClr val="FF0000"/>
                </a:solidFill>
              </a:rPr>
              <a:t>possibly</a:t>
            </a:r>
            <a:r>
              <a:rPr lang="en-US" altLang="en-US" sz="1800" noProof="1"/>
              <a:t> bi-static mode for UAV use case. [RAN3, RAN1</a:t>
            </a:r>
            <a:r>
              <a:rPr lang="en-US" altLang="en-US" sz="1800" noProof="1">
                <a:solidFill>
                  <a:srgbClr val="FF0000"/>
                </a:solidFill>
              </a:rPr>
              <a:t>, RAN4</a:t>
            </a:r>
            <a:r>
              <a:rPr lang="en-US" altLang="en-US" sz="1800" noProof="1"/>
              <a:t>]</a:t>
            </a:r>
          </a:p>
          <a:p>
            <a:pPr marL="537845" lvl="1"/>
            <a:r>
              <a:rPr lang="en-US" altLang="en-US" sz="1800" noProof="1"/>
              <a:t>Study the procedures and signaling support between RAN and CN, and the corresponding sensing measurements. [RAN3, RAN1]</a:t>
            </a:r>
          </a:p>
          <a:p>
            <a:pPr marL="537845" lvl="1"/>
            <a:r>
              <a:rPr lang="en-US" altLang="en-US" sz="1800" noProof="1"/>
              <a:t>Performance evaluation for gNB sensing. [RAN1]</a:t>
            </a:r>
          </a:p>
          <a:p>
            <a:pPr marL="537845" lvl="1"/>
            <a:r>
              <a:rPr lang="en-US" altLang="en-US" sz="1800" noProof="1"/>
              <a:t>Note: No new waveform/RS to be specified in RAN1 and no UE impact is expected. </a:t>
            </a:r>
          </a:p>
          <a:p>
            <a:pPr marL="537845" lvl="1"/>
            <a:r>
              <a:rPr lang="en-US" altLang="en-US" sz="1800" noProof="1"/>
              <a:t>Note: Coordination with SA2 when needed.</a:t>
            </a:r>
          </a:p>
          <a:p>
            <a:pPr marL="537845" lvl="1"/>
            <a:r>
              <a:rPr lang="en-US" altLang="en-US" sz="1800" noProof="1">
                <a:solidFill>
                  <a:srgbClr val="FF0000"/>
                </a:solidFill>
              </a:rPr>
              <a:t>Note: gNB mono-static and bi-static is to be supported by the same RAN signaling scheme: No standardized signalling between gNBs for bi-static mode but shown in stage 2</a:t>
            </a:r>
          </a:p>
          <a:p>
            <a:pPr marL="264795"/>
            <a:r>
              <a:rPr lang="en-US" altLang="en-US" sz="1800" noProof="1">
                <a:solidFill>
                  <a:srgbClr val="FF0000"/>
                </a:solidFill>
              </a:rPr>
              <a:t>[1] TU in RAN1 for 3 quarters, [1] TU RAN3 for 3 quarters</a:t>
            </a:r>
          </a:p>
        </p:txBody>
      </p:sp>
    </p:spTree>
    <p:extLst>
      <p:ext uri="{BB962C8B-B14F-4D97-AF65-F5344CB8AC3E}">
        <p14:creationId xmlns:p14="http://schemas.microsoft.com/office/powerpoint/2010/main" val="3747269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6F7C-515F-38AF-8448-403484042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NR NTN</a:t>
            </a:r>
            <a:br>
              <a:rPr lang="en-US"/>
            </a:br>
            <a:r>
              <a:rPr lang="en-US"/>
              <a:t>Moderator summary with Ericsson addition in 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D4E5C-D115-0F33-CC59-BF94E03F49E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800" b="1" u="sng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Conclusion for GNSS resilient operation</a:t>
            </a:r>
            <a:endParaRPr lang="en-US" sz="180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>
                <a:solidFill>
                  <a:srgbClr val="00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Study Item with checkpoint to determine whether we have normative work and the scope based on results of study item phase.</a:t>
            </a:r>
          </a:p>
          <a:p>
            <a:pPr marL="550862" lvl="2" indent="-285750">
              <a:spcBef>
                <a:spcPts val="300"/>
              </a:spcBef>
              <a:spcAft>
                <a:spcPts val="300"/>
              </a:spcAft>
            </a:pPr>
            <a:r>
              <a:rPr lang="en-US" sz="1800">
                <a:solidFill>
                  <a:srgbClr val="00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Study should consider Rel-16 as baseline for discussion.  Study should focus on NR NTN and be backward compatible with legacy UEs.  Aim to minimize physical layer procedures impact to 5GA and avoid physical layer channel/signal changes.  </a:t>
            </a:r>
          </a:p>
          <a:p>
            <a:pPr marL="550862" lvl="2" indent="-285750">
              <a:spcBef>
                <a:spcPts val="300"/>
              </a:spcBef>
              <a:spcAft>
                <a:spcPts val="300"/>
              </a:spcAft>
            </a:pPr>
            <a:r>
              <a:rPr lang="en-US" sz="1800">
                <a:solidFill>
                  <a:srgbClr val="00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Objective to be narrowed down for RAN#108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No additional NR NTN enhancements </a:t>
            </a:r>
            <a:r>
              <a:rPr lang="en-US" sz="1800" b="1">
                <a:solidFill>
                  <a:srgbClr val="00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with</a:t>
            </a:r>
            <a:r>
              <a:rPr lang="en-US" sz="1800">
                <a:solidFill>
                  <a:srgbClr val="000000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 RAN1 impact can be considered at this point given limited 5GA TUs </a:t>
            </a:r>
            <a:endParaRPr lang="en-US" sz="180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sz="1800" b="1" u="sng">
              <a:solidFill>
                <a:srgbClr val="000000"/>
              </a:solidFill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800" b="1" u="sng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Additional topic to be included in objective.</a:t>
            </a:r>
            <a:endParaRPr lang="en-US" sz="180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>
              <a:spcBef>
                <a:spcPts val="300"/>
              </a:spcBef>
              <a:spcAft>
                <a:spcPts val="300"/>
              </a:spcAft>
            </a:pPr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Specify necessary enhancements to support E-UTRA TN to NR NTN handover in RRC connected mode</a:t>
            </a:r>
          </a:p>
          <a:p>
            <a:pPr marL="0" marR="0">
              <a:spcBef>
                <a:spcPts val="300"/>
              </a:spcBef>
              <a:spcAft>
                <a:spcPts val="300"/>
              </a:spcAft>
            </a:pPr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TU estimate RAN2 (0.25 TU), RAN4 (0.5) </a:t>
            </a:r>
          </a:p>
          <a:p>
            <a:pPr marL="0" marR="0">
              <a:spcBef>
                <a:spcPts val="300"/>
              </a:spcBef>
              <a:spcAft>
                <a:spcPts val="300"/>
              </a:spcAft>
            </a:pPr>
            <a:r>
              <a:rPr lang="en-US" sz="180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Deadline to complete the work (first half of release)</a:t>
            </a:r>
          </a:p>
          <a:p>
            <a:pPr marL="0" indent="0">
              <a:buNone/>
            </a:pP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642701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/>
              <a:t>Summary for RAN Release 20 5G-Adv </a:t>
            </a:r>
            <a:br>
              <a:rPr lang="en-US" sz="4000" b="1"/>
            </a:br>
            <a:r>
              <a:rPr lang="en-US" sz="4000" b="1"/>
              <a:t>(</a:t>
            </a:r>
            <a:r>
              <a:rPr lang="en-US" sz="4000" b="1">
                <a:hlinkClick r:id="rId5"/>
              </a:rPr>
              <a:t>RP-250812</a:t>
            </a:r>
            <a:r>
              <a:rPr lang="en-US" sz="4000" b="1"/>
              <a:t>)</a:t>
            </a:r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F2F8117-5092-F9DA-45C7-D4F04E4336C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6"/>
          <a:stretch>
            <a:fillRect/>
          </a:stretch>
        </p:blipFill>
        <p:spPr>
          <a:xfrm>
            <a:off x="221672" y="1515063"/>
            <a:ext cx="11619345" cy="5313724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75183183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5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1174E6"/>
      </a:accent1>
      <a:accent2>
        <a:srgbClr val="23969A"/>
      </a:accent2>
      <a:accent3>
        <a:srgbClr val="976CF4"/>
      </a:accent3>
      <a:accent4>
        <a:srgbClr val="FAD22D"/>
      </a:accent4>
      <a:accent5>
        <a:srgbClr val="E66E19"/>
      </a:accent5>
      <a:accent6>
        <a:srgbClr val="E65D6A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Dark blue ">
      <a:srgbClr val="000082"/>
    </a:custClr>
    <a:custClr name="Blue">
      <a:srgbClr val="1174E6"/>
    </a:custClr>
    <a:custClr name="Light blue">
      <a:srgbClr val="D6E2F5"/>
    </a:custClr>
    <a:custClr name="Dark purple">
      <a:srgbClr val="2D2049"/>
    </a:custClr>
    <a:custClr name="Purple">
      <a:srgbClr val="976CF4"/>
    </a:custClr>
    <a:custClr name="Light purple">
      <a:srgbClr val="E0D3FC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Dark teal">
      <a:srgbClr val="0B2D2E"/>
    </a:custClr>
    <a:custClr name="Teal">
      <a:srgbClr val="23969A"/>
    </a:custClr>
    <a:custClr name="Light teal">
      <a:srgbClr val="BDE0E1"/>
    </a:custClr>
    <a:custClr name="Dark coral">
      <a:srgbClr val="3C2121"/>
    </a:custClr>
    <a:custClr name="Coral">
      <a:srgbClr val="E65D6A"/>
    </a:custClr>
    <a:custClr name="Light coral">
      <a:srgbClr val="EFD4D3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Red">
      <a:srgbClr val="C52A32"/>
    </a:custClr>
    <a:custClr name="Orange">
      <a:srgbClr val="E66E19"/>
    </a:custClr>
    <a:custClr name="Yellow">
      <a:srgbClr val="FAD22D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Black">
      <a:srgbClr val="000000"/>
    </a:custClr>
    <a:custClr name="Grey 1">
      <a:srgbClr val="242424"/>
    </a:custClr>
    <a:custClr name="Grey 2">
      <a:srgbClr val="767676"/>
    </a:custClr>
    <a:custClr name="Grey 3">
      <a:srgbClr val="A0A0A0"/>
    </a:custClr>
    <a:custClr name="Grey 4">
      <a:srgbClr val="E0E0E0"/>
    </a:custClr>
    <a:custClr name="Grey 5">
      <a:srgbClr val="F2F2F2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Dark blue ">
      <a:srgbClr val="000082"/>
    </a:custClr>
    <a:custClr name="Blue">
      <a:srgbClr val="1174E6"/>
    </a:custClr>
    <a:custClr name="Light blue">
      <a:srgbClr val="D6E2F5"/>
    </a:custClr>
    <a:custClr name="Dark purple">
      <a:srgbClr val="2D2049"/>
    </a:custClr>
    <a:custClr name="Purple">
      <a:srgbClr val="976CF4"/>
    </a:custClr>
    <a:custClr name="Light purple">
      <a:srgbClr val="E0D3FC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Dark teal">
      <a:srgbClr val="0B2D2E"/>
    </a:custClr>
    <a:custClr name="Teal">
      <a:srgbClr val="23969A"/>
    </a:custClr>
    <a:custClr name="Light teal">
      <a:srgbClr val="BDE0E1"/>
    </a:custClr>
    <a:custClr name="Dark coral">
      <a:srgbClr val="3C2121"/>
    </a:custClr>
    <a:custClr name="Coral">
      <a:srgbClr val="E65D6A"/>
    </a:custClr>
    <a:custClr name="Light coral">
      <a:srgbClr val="EFD4D3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Red">
      <a:srgbClr val="C52A32"/>
    </a:custClr>
    <a:custClr name="Orange">
      <a:srgbClr val="E66E19"/>
    </a:custClr>
    <a:custClr name="Yellow">
      <a:srgbClr val="FAD22D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Black">
      <a:srgbClr val="000000"/>
    </a:custClr>
    <a:custClr name="Grey 1">
      <a:srgbClr val="242424"/>
    </a:custClr>
    <a:custClr name="Grey 2">
      <a:srgbClr val="767676"/>
    </a:custClr>
    <a:custClr name="Grey 3">
      <a:srgbClr val="A0A0A0"/>
    </a:custClr>
    <a:custClr name="Grey 4">
      <a:srgbClr val="E0E0E0"/>
    </a:custClr>
    <a:custClr name="Grey 5">
      <a:srgbClr val="F2F2F2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Dark blue ">
      <a:srgbClr val="000082"/>
    </a:custClr>
    <a:custClr name="Blue">
      <a:srgbClr val="1174E6"/>
    </a:custClr>
    <a:custClr name="Light blue">
      <a:srgbClr val="D6E2F5"/>
    </a:custClr>
    <a:custClr name="Dark purple">
      <a:srgbClr val="2D2049"/>
    </a:custClr>
    <a:custClr name="Purple">
      <a:srgbClr val="976CF4"/>
    </a:custClr>
    <a:custClr name="Light purple">
      <a:srgbClr val="E0D3FC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Dark teal">
      <a:srgbClr val="0B2D2E"/>
    </a:custClr>
    <a:custClr name="Teal">
      <a:srgbClr val="23969A"/>
    </a:custClr>
    <a:custClr name="Light teal">
      <a:srgbClr val="BDE0E1"/>
    </a:custClr>
    <a:custClr name="Dark coral">
      <a:srgbClr val="3C2121"/>
    </a:custClr>
    <a:custClr name="Coral">
      <a:srgbClr val="E65D6A"/>
    </a:custClr>
    <a:custClr name="Light coral">
      <a:srgbClr val="EFD4D3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Red">
      <a:srgbClr val="C52A32"/>
    </a:custClr>
    <a:custClr name="Orange">
      <a:srgbClr val="E66E19"/>
    </a:custClr>
    <a:custClr name="Yellow">
      <a:srgbClr val="FAD22D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Black">
      <a:srgbClr val="000000"/>
    </a:custClr>
    <a:custClr name="Grey 1">
      <a:srgbClr val="242424"/>
    </a:custClr>
    <a:custClr name="Grey 2">
      <a:srgbClr val="767676"/>
    </a:custClr>
    <a:custClr name="Grey 3">
      <a:srgbClr val="A0A0A0"/>
    </a:custClr>
    <a:custClr name="Grey 4">
      <a:srgbClr val="E0E0E0"/>
    </a:custClr>
    <a:custClr name="Grey 5">
      <a:srgbClr val="F2F2F2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,{"propertyName":"DocNoVisible","propertyValue":"{{Form.DocNo.ShowDocNo}}","disableUpdates":false,"type":"customDocumentProperty"}],"templateName":"","templateDescription":"","enableDocumentContentUpdater":true,"version":"1.9"}]]></TemplafyTemplate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8780731662370544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8780731662370544","enableDocumentContentUpdater":true,"version":"1.9"}]]></TemplafySlideTemplate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8780731662370544","enableDocumentContentUpdater":true,"version":"1.9"}]]></TemplafySlideTemplateConfiguration>
</file>

<file path=customXml/item16.xml><?xml version="1.0" encoding="utf-8"?>
<TemplafySlideTemplateConfiguration><![CDATA[{"documentContentValidatorConfiguration":{"enableDocumentContentValidator":false,"documentContentValidatorVersion":0},"elementsMetadata":[],"slideId":"638780731662526815","enableDocumentContentUpdater":true,"version":"1.9"}]]></TemplafySlideTemplateConfiguration>
</file>

<file path=customXml/item17.xml><?xml version="1.0" encoding="utf-8"?>
<TemplafySlideFormConfiguration><![CDATA[{"formFields":[],"formDataEntries":[]}]]></TemplafySlideFormConfiguration>
</file>

<file path=customXml/item2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3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dataSource":"PPT FooterVisibility","displayColumn":"showDocNo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No","label":"Show document number in footer?","fullyQualifiedName":"Doc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ojMkUNX2d4qxg5B8lSDcJmyaOeU50I65scy/ZHHwjkZAcGre52GPf8xpwIBDXwoU"},{"name":"ConfidentialityClass","value":"cT/FOwTWaPknrhRlNMh4SQ=="},{"name":"ExternalConfidentialityLabel","value":"u2D/MG3wyuAQhkGvE2fPaA=="},{"name":"LanguageCode","value":"5wlu7ZdPxHQj1W0w+yTNSg=="},{"name":"Date","value":"Ez7aN9sXuE0yatrD9KZxGQ=="},{"name":"TemplateType","value":"PxVEvJY8nE7m/hY9622Sng=="},{"name":"DocTitle","value":"PxVEvJY8nE7m/hY9622Sng=="},{"name":"TotalPageNo","value":"PxVEvJY8nE7m/hY9622Sng=="},{"name":"DocNo","value":"PxVEvJY8nE7m/hY9622Sng=="},{"name":"Prepared","value":"uvLazAmkuet1wKr1Sfkd6uDERELIMCZVb8P6iiP9tfA="}]}]]></TemplafyFormConfiguratio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43fd9aa8ce6bfcf943b9ec0865a326c5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2f5d01f1542ad6d6e0ac8608ac7d8f0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TemplafySlideFormConfiguration><![CDATA[{"formFields":[],"formDataEntries":[]}]]></TemplafySlideFormConfiguration>
</file>

<file path=customXml/item7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8780731662214300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07958A4E-FAB1-42E4-B6B5-29B01F63F87B}">
  <ds:schemaRefs/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E2BB9A57-422A-456D-9B53-C9FB598042E9}">
  <ds:schemaRefs/>
</ds:datastoreItem>
</file>

<file path=customXml/itemProps13.xml><?xml version="1.0" encoding="utf-8"?>
<ds:datastoreItem xmlns:ds="http://schemas.openxmlformats.org/officeDocument/2006/customXml" ds:itemID="{C00757CD-6CA5-473A-831A-74D4F280C54B}">
  <ds:schemaRefs/>
</ds:datastoreItem>
</file>

<file path=customXml/itemProps14.xml><?xml version="1.0" encoding="utf-8"?>
<ds:datastoreItem xmlns:ds="http://schemas.openxmlformats.org/officeDocument/2006/customXml" ds:itemID="{04682452-69E5-4BF2-B866-352CB9FBDD98}">
  <ds:schemaRefs/>
</ds:datastoreItem>
</file>

<file path=customXml/itemProps15.xml><?xml version="1.0" encoding="utf-8"?>
<ds:datastoreItem xmlns:ds="http://schemas.openxmlformats.org/officeDocument/2006/customXml" ds:itemID="{7493B5CC-7FA9-479E-92AE-CBCD8D2D8B32}">
  <ds:schemaRefs/>
</ds:datastoreItem>
</file>

<file path=customXml/itemProps16.xml><?xml version="1.0" encoding="utf-8"?>
<ds:datastoreItem xmlns:ds="http://schemas.openxmlformats.org/officeDocument/2006/customXml" ds:itemID="{1CE36EA9-2186-4EB1-871A-8AE59C2A13BB}">
  <ds:schemaRefs/>
</ds:datastoreItem>
</file>

<file path=customXml/itemProps17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C09F197C-6A49-47D0-B877-F88807989676}">
  <ds:schemaRefs/>
</ds:datastoreItem>
</file>

<file path=customXml/itemProps3.xml><?xml version="1.0" encoding="utf-8"?>
<ds:datastoreItem xmlns:ds="http://schemas.openxmlformats.org/officeDocument/2006/customXml" ds:itemID="{D92C3DF5-A179-4E2D-BD20-07044B39171F}">
  <ds:schemaRefs/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2f282d3b-eb4a-4b09-b61f-b9593442e286"/>
    <ds:schemaRef ds:uri="9b239327-9e80-40e4-b1b7-4394fed77a33"/>
    <ds:schemaRef ds:uri="d8762117-8292-4133-b1c7-eab5c6487cf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FC6C0B52-6BA3-4652-B24C-428F0A7434EE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6.xml><?xml version="1.0" encoding="utf-8"?>
<ds:datastoreItem xmlns:ds="http://schemas.openxmlformats.org/officeDocument/2006/customXml" ds:itemID="{B9AEDDE3-EA02-4A8F-B8F8-0606A0AA45FC}">
  <ds:schemaRefs/>
</ds:datastoreItem>
</file>

<file path=customXml/itemProps7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0</TotalTime>
  <Words>1459</Words>
  <Application>Microsoft Office PowerPoint</Application>
  <PresentationFormat>Widescreen</PresentationFormat>
  <Paragraphs>121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30" baseType="lpstr">
      <vt:lpstr>Symbol</vt:lpstr>
      <vt:lpstr>Ericsson Technical Icons</vt:lpstr>
      <vt:lpstr>Ericsson Hilda</vt:lpstr>
      <vt:lpstr>Times New Roman</vt:lpstr>
      <vt:lpstr>Ericsson Hilda ExtraLight</vt:lpstr>
      <vt:lpstr>Malgun Gothic</vt:lpstr>
      <vt:lpstr>Courier New</vt:lpstr>
      <vt:lpstr>Aptos</vt:lpstr>
      <vt:lpstr>Ericsson Hilda ExtraBold</vt:lpstr>
      <vt:lpstr>Batang</vt:lpstr>
      <vt:lpstr>Lucida Grande</vt:lpstr>
      <vt:lpstr>Arial</vt:lpstr>
      <vt:lpstr>Arial</vt:lpstr>
      <vt:lpstr>Ericsson Hilda Light</vt:lpstr>
      <vt:lpstr>PresentationTemplate2025</vt:lpstr>
      <vt:lpstr>View’s on Rel-20 RAN1,2,3 led 5G A topics</vt:lpstr>
      <vt:lpstr>Summary for RAN Release 20 5G-Adv  (RP-250812)</vt:lpstr>
      <vt:lpstr>Enhancements to AI/ML for air interface Moderator summary with Ericsson addition in Red</vt:lpstr>
      <vt:lpstr>NR MIMO Moderator summary with Ericsson addition in Red</vt:lpstr>
      <vt:lpstr>Ambient-IoT Moderator summary with Ericsson addition in Red</vt:lpstr>
      <vt:lpstr>Coverage </vt:lpstr>
      <vt:lpstr>ISAC Moderator summary with Ericsson addition in Red</vt:lpstr>
      <vt:lpstr>NR NTN Moderator summary with Ericsson addition in Red</vt:lpstr>
      <vt:lpstr>Summary for RAN Release 20 5G-Adv  (RP-250812)</vt:lpstr>
      <vt:lpstr>AI for Mobility </vt:lpstr>
      <vt:lpstr>Mobility Moderator summary with Ericsson addition in Red</vt:lpstr>
      <vt:lpstr>NTN for IoT Moderator summary with Ericsson modifications in Red</vt:lpstr>
      <vt:lpstr>Summary for RAN Release 20 5G-Adv  (RP-250812)</vt:lpstr>
      <vt:lpstr>AI/ML for NG-RAN Moderator summary with Ericsson addition in Red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Adv topics for Rel-20 RAN1,2,3</dc:title>
  <dc:creator>EDALLAN Daniel Chen Larsson</dc:creator>
  <cp:keywords/>
  <dc:description> 
Rev </dc:description>
  <cp:lastModifiedBy>Daniel Chen Larsson</cp:lastModifiedBy>
  <cp:revision>1</cp:revision>
  <dcterms:created xsi:type="dcterms:W3CDTF">2019-04-23T15:12:54Z</dcterms:created>
  <dcterms:modified xsi:type="dcterms:W3CDTF">2025-06-02T17:51:11Z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2025-03-13T07:32:23.1811663Z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637139838179798192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>EDALLAN Daniel Chen Larsson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2025-06-02</vt:lpwstr>
  </property>
  <property fmtid="{D5CDD505-2E9C-101B-9397-08002B2CF9AE}" pid="21" name="Reference">
    <vt:lpwstr/>
  </property>
  <property fmtid="{D5CDD505-2E9C-101B-9397-08002B2CF9AE}" pid="22" name="Title">
    <vt:lpwstr>5G Adv topics for Rel-20 RAN1,2,3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DocNoVisible">
    <vt:lpwstr>false</vt:lpwstr>
  </property>
  <property fmtid="{D5CDD505-2E9C-101B-9397-08002B2CF9AE}" pid="39" name="MediaServiceImageTags">
    <vt:lpwstr/>
  </property>
</Properties>
</file>