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2"/>
  </p:notesMasterIdLst>
  <p:handoutMasterIdLst>
    <p:handoutMasterId r:id="rId23"/>
  </p:handoutMasterIdLst>
  <p:sldIdLst>
    <p:sldId id="256" r:id="rId5"/>
    <p:sldId id="550145256" r:id="rId6"/>
    <p:sldId id="2147483611" r:id="rId7"/>
    <p:sldId id="2147483612" r:id="rId8"/>
    <p:sldId id="2147483613" r:id="rId9"/>
    <p:sldId id="2147483615" r:id="rId10"/>
    <p:sldId id="2147483617" r:id="rId11"/>
    <p:sldId id="2147483616" r:id="rId12"/>
    <p:sldId id="2147478788" r:id="rId13"/>
    <p:sldId id="2147478780" r:id="rId14"/>
    <p:sldId id="2147483623" r:id="rId15"/>
    <p:sldId id="2147483621" r:id="rId16"/>
    <p:sldId id="2147483618" r:id="rId17"/>
    <p:sldId id="2147483614" r:id="rId18"/>
    <p:sldId id="2147483625" r:id="rId19"/>
    <p:sldId id="2147483626" r:id="rId20"/>
    <p:sldId id="2147483619" r:id="rId21"/>
  </p:sldIdLst>
  <p:sldSz cx="36576000" cy="20574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49A7401-DA6D-3CC9-BCAC-970F38CF83AE}" name="Roy Timo" initials="RT" userId="S::rtimo@nvidia.com::9217c4e0-d73e-4d11-94d3-2e3386c65f22" providerId="AD"/>
  <p188:author id="{A9FEE103-5E46-357C-2820-FEC79C941663}" name="Kuntal Chowdhury" initials="" userId="S::kchowdhury@nvidia.com::781d94cf-4bba-4f06-9ff2-0779d19cc5e6" providerId="AD"/>
  <p188:author id="{1E983722-8ADD-A7AF-1F04-7BA12E8B84BF}" name="Kobi Cohen-Arazi" initials="KC" userId="S::ycohenarazi@nvidia.com::11676f58-87ef-421e-95cf-e506c485572d" providerId="AD"/>
  <p188:author id="{DA47AA4F-E99E-54B5-C12F-A67DBFA5F71A}" name="Xingqin Lin" initials="XL" userId="S::xingqinl@nvidia.com::260f305a-b192-48fa-aaf4-8f28303aa66b" providerId="AD"/>
  <p188:author id="{CB32F36A-1ABD-FBE7-D7EA-A59B90FF6AFE}" name="Adnan Boustany" initials="" userId="S::aboustany@nvidia.com::98db47b0-27a7-44bc-94fa-8b7108369c3b" providerId="AD"/>
  <p188:author id="{12526A70-66E6-7E6E-6747-F76C6768CA17}" name="Charles Santhosam" initials="CS" userId="S::csanthosam@nvidia.com::b55e5581-056e-4cab-8e91-b00b7d95de65" providerId="AD"/>
  <p188:author id="{D162C596-9B2A-198D-C00C-2732B7361E4C}" name="Jin Yang" initials="JY" userId="S::jinya@nvidia.com::b3625f78-64c2-4ddb-b179-4e949266bda8" providerId="AD"/>
  <p188:author id="{53F92C99-65B4-D01E-DA47-0F5D911C4167}" name="Lopamudra Kundu" initials="LK" userId="S::lkundu@nvidia.com::311fcf9a-fe06-49ee-a36e-33ca706c08c3" providerId="AD"/>
  <p188:author id="{873171B4-46BB-E3ED-C477-04BC0762F8F9}" name="Joseph Boccuzzi" initials="JB" userId="S::jboccuzzi@nvidia.com::274c92b4-1a0b-4099-9f90-cb2afe6a7e4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FFFF"/>
    <a:srgbClr val="D1D1D1"/>
    <a:srgbClr val="C0C0C0"/>
    <a:srgbClr val="B8B8B8"/>
    <a:srgbClr val="151617"/>
    <a:srgbClr val="FAC200"/>
    <a:srgbClr val="9E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E1C832-37B6-4751-B399-76007ED2154A}" v="7" dt="2025-06-02T18:36:50.4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8" d="100"/>
          <a:sy n="48" d="100"/>
        </p:scale>
        <p:origin x="84" y="27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234FAB7-7DF1-470D-9D24-E6B58A84B80C}"/>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777346" y="8736014"/>
            <a:ext cx="963023" cy="331788"/>
          </a:xfrm>
          <a:prstGeom prst="rect">
            <a:avLst/>
          </a:prstGeom>
        </p:spPr>
      </p:pic>
      <p:sp>
        <p:nvSpPr>
          <p:cNvPr id="3" name="Date Placeholder 2">
            <a:extLst>
              <a:ext uri="{FF2B5EF4-FFF2-40B4-BE49-F238E27FC236}">
                <a16:creationId xmlns:a16="http://schemas.microsoft.com/office/drawing/2014/main" id="{A0E88521-8FCE-4BCB-8B67-37305855271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8C0846B-0977-4E9D-973A-F0EA2C10623B}" type="datetimeFigureOut">
              <a:rPr lang="en-US" smtClean="0">
                <a:latin typeface="NVIDIA Sans" panose="020B0503020203020204" pitchFamily="34" charset="0"/>
                <a:cs typeface="NVIDIA Sans" panose="020B0503020203020204" pitchFamily="34" charset="0"/>
              </a:rPr>
              <a:t>6/2/2025</a:t>
            </a:fld>
            <a:endParaRPr lang="en-US">
              <a:latin typeface="NVIDIA Sans" panose="020B0503020203020204" pitchFamily="34" charset="0"/>
              <a:cs typeface="NVIDIA Sans" panose="020B0503020203020204" pitchFamily="34" charset="0"/>
            </a:endParaRPr>
          </a:p>
        </p:txBody>
      </p:sp>
      <p:sp>
        <p:nvSpPr>
          <p:cNvPr id="5" name="Slide Number Placeholder 4">
            <a:extLst>
              <a:ext uri="{FF2B5EF4-FFF2-40B4-BE49-F238E27FC236}">
                <a16:creationId xmlns:a16="http://schemas.microsoft.com/office/drawing/2014/main" id="{9D0820F8-FB5B-4060-9702-8BB4F61830F9}"/>
              </a:ext>
            </a:extLst>
          </p:cNvPr>
          <p:cNvSpPr>
            <a:spLocks noGrp="1"/>
          </p:cNvSpPr>
          <p:nvPr>
            <p:ph type="sldNum" sz="quarter" idx="3"/>
          </p:nvPr>
        </p:nvSpPr>
        <p:spPr>
          <a:xfrm>
            <a:off x="0" y="8685213"/>
            <a:ext cx="2971800" cy="458787"/>
          </a:xfrm>
          <a:prstGeom prst="rect">
            <a:avLst/>
          </a:prstGeom>
        </p:spPr>
        <p:txBody>
          <a:bodyPr vert="horz" lIns="91440" tIns="45720" rIns="91440" bIns="45720" rtlCol="0" anchor="b"/>
          <a:lstStyle>
            <a:lvl1pPr algn="r">
              <a:defRPr sz="1200"/>
            </a:lvl1pPr>
          </a:lstStyle>
          <a:p>
            <a:pPr algn="l"/>
            <a:fld id="{6212FBFF-564E-4199-8DDC-2B82D308BF1D}" type="slidenum">
              <a:rPr lang="en-US" smtClean="0">
                <a:latin typeface="NVIDIA Sans" panose="020B0503020203020204" pitchFamily="34" charset="0"/>
                <a:cs typeface="NVIDIA Sans" panose="020B0503020203020204" pitchFamily="34" charset="0"/>
              </a:rPr>
              <a:pPr algn="l"/>
              <a:t>‹#›</a:t>
            </a:fld>
            <a:endParaRPr lang="en-US">
              <a:latin typeface="NVIDIA Sans" panose="020B0503020203020204" pitchFamily="34" charset="0"/>
              <a:cs typeface="NVIDIA Sans" panose="020B0503020203020204" pitchFamily="34" charset="0"/>
            </a:endParaRPr>
          </a:p>
        </p:txBody>
      </p:sp>
    </p:spTree>
    <p:extLst>
      <p:ext uri="{BB962C8B-B14F-4D97-AF65-F5344CB8AC3E}">
        <p14:creationId xmlns:p14="http://schemas.microsoft.com/office/powerpoint/2010/main" val="21320782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NVIDIA Sans" panose="020B0503020203020204" pitchFamily="34" charset="0"/>
                <a:cs typeface="NVIDIA Sans" panose="020B0503020203020204" pitchFamily="34" charset="0"/>
              </a:defRPr>
            </a:lvl1pPr>
          </a:lstStyle>
          <a:p>
            <a:fld id="{354A8664-169C-4436-81C8-E492002C26A5}" type="datetimeFigureOut">
              <a:rPr lang="en-US" smtClean="0"/>
              <a:pPr/>
              <a:t>6/2/2025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0" y="8685213"/>
            <a:ext cx="2971800" cy="458787"/>
          </a:xfrm>
          <a:prstGeom prst="rect">
            <a:avLst/>
          </a:prstGeom>
        </p:spPr>
        <p:txBody>
          <a:bodyPr vert="horz" lIns="91440" tIns="45720" rIns="91440" bIns="45720" rtlCol="0" anchor="b"/>
          <a:lstStyle>
            <a:lvl1pPr algn="l">
              <a:defRPr sz="1200">
                <a:latin typeface="NVIDIA Sans" panose="020B0503020203020204" pitchFamily="34" charset="0"/>
                <a:cs typeface="NVIDIA Sans" panose="020B0503020203020204" pitchFamily="34" charset="0"/>
              </a:defRPr>
            </a:lvl1pPr>
          </a:lstStyle>
          <a:p>
            <a:fld id="{A93AD357-0C40-4436-9D38-C47D60C1C9C1}" type="slidenum">
              <a:rPr lang="en-US" smtClean="0"/>
              <a:pPr/>
              <a:t>‹#›</a:t>
            </a:fld>
            <a:endParaRPr lang="en-US"/>
          </a:p>
        </p:txBody>
      </p:sp>
      <p:pic>
        <p:nvPicPr>
          <p:cNvPr id="8" name="Picture 7">
            <a:extLst>
              <a:ext uri="{FF2B5EF4-FFF2-40B4-BE49-F238E27FC236}">
                <a16:creationId xmlns:a16="http://schemas.microsoft.com/office/drawing/2014/main" id="{EE23E2AA-C3B7-40F1-8870-35AD3374F0C6}"/>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777346" y="8736014"/>
            <a:ext cx="963023" cy="331788"/>
          </a:xfrm>
          <a:prstGeom prst="rect">
            <a:avLst/>
          </a:prstGeom>
        </p:spPr>
      </p:pic>
    </p:spTree>
    <p:extLst>
      <p:ext uri="{BB962C8B-B14F-4D97-AF65-F5344CB8AC3E}">
        <p14:creationId xmlns:p14="http://schemas.microsoft.com/office/powerpoint/2010/main" val="4018938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NVIDIA Sans" panose="020B0503020203020204" pitchFamily="34" charset="0"/>
        <a:ea typeface="+mn-ea"/>
        <a:cs typeface="NVIDIA Sans" panose="020B0503020203020204" pitchFamily="34" charset="0"/>
      </a:defRPr>
    </a:lvl1pPr>
    <a:lvl2pPr marL="457200" algn="l" defTabSz="914400" rtl="0" eaLnBrk="1" latinLnBrk="0" hangingPunct="1">
      <a:defRPr sz="1200" kern="1200">
        <a:solidFill>
          <a:schemeClr val="tx1"/>
        </a:solidFill>
        <a:latin typeface="NVIDIA Sans" panose="020B0503020203020204" pitchFamily="34" charset="0"/>
        <a:ea typeface="+mn-ea"/>
        <a:cs typeface="NVIDIA Sans" panose="020B0503020203020204" pitchFamily="34" charset="0"/>
      </a:defRPr>
    </a:lvl2pPr>
    <a:lvl3pPr marL="914400" algn="l" defTabSz="914400" rtl="0" eaLnBrk="1" latinLnBrk="0" hangingPunct="1">
      <a:defRPr sz="1200" kern="1200">
        <a:solidFill>
          <a:schemeClr val="tx1"/>
        </a:solidFill>
        <a:latin typeface="NVIDIA Sans" panose="020B0503020203020204" pitchFamily="34" charset="0"/>
        <a:ea typeface="+mn-ea"/>
        <a:cs typeface="NVIDIA Sans" panose="020B0503020203020204" pitchFamily="34" charset="0"/>
      </a:defRPr>
    </a:lvl3pPr>
    <a:lvl4pPr marL="1371600" algn="l" defTabSz="914400" rtl="0" eaLnBrk="1" latinLnBrk="0" hangingPunct="1">
      <a:defRPr sz="1200" kern="1200">
        <a:solidFill>
          <a:schemeClr val="tx1"/>
        </a:solidFill>
        <a:latin typeface="NVIDIA Sans" panose="020B0503020203020204" pitchFamily="34" charset="0"/>
        <a:ea typeface="+mn-ea"/>
        <a:cs typeface="NVIDIA Sans" panose="020B0503020203020204" pitchFamily="34" charset="0"/>
      </a:defRPr>
    </a:lvl4pPr>
    <a:lvl5pPr marL="1828800" algn="l" defTabSz="914400" rtl="0" eaLnBrk="1" latinLnBrk="0" hangingPunct="1">
      <a:defRPr sz="1200" kern="1200">
        <a:solidFill>
          <a:schemeClr val="tx1"/>
        </a:solidFill>
        <a:latin typeface="NVIDIA Sans" panose="020B0503020203020204" pitchFamily="34" charset="0"/>
        <a:ea typeface="+mn-ea"/>
        <a:cs typeface="NVIDIA Sans" panose="020B0503020203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93AD357-0C40-4436-9D38-C47D60C1C9C1}" type="slidenum">
              <a:rPr lang="en-US" smtClean="0"/>
              <a:pPr/>
              <a:t>1</a:t>
            </a:fld>
            <a:endParaRPr lang="en-US"/>
          </a:p>
        </p:txBody>
      </p:sp>
    </p:spTree>
    <p:extLst>
      <p:ext uri="{BB962C8B-B14F-4D97-AF65-F5344CB8AC3E}">
        <p14:creationId xmlns:p14="http://schemas.microsoft.com/office/powerpoint/2010/main" val="2042533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93AD357-0C40-4436-9D38-C47D60C1C9C1}" type="slidenum">
              <a:rPr lang="en-US" smtClean="0"/>
              <a:pPr/>
              <a:t>2</a:t>
            </a:fld>
            <a:endParaRPr lang="en-US"/>
          </a:p>
        </p:txBody>
      </p:sp>
    </p:spTree>
    <p:extLst>
      <p:ext uri="{BB962C8B-B14F-4D97-AF65-F5344CB8AC3E}">
        <p14:creationId xmlns:p14="http://schemas.microsoft.com/office/powerpoint/2010/main" val="1735696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93AD357-0C40-4436-9D38-C47D60C1C9C1}" type="slidenum">
              <a:rPr lang="en-US" smtClean="0"/>
              <a:pPr/>
              <a:t>4</a:t>
            </a:fld>
            <a:endParaRPr lang="en-US"/>
          </a:p>
        </p:txBody>
      </p:sp>
    </p:spTree>
    <p:extLst>
      <p:ext uri="{BB962C8B-B14F-4D97-AF65-F5344CB8AC3E}">
        <p14:creationId xmlns:p14="http://schemas.microsoft.com/office/powerpoint/2010/main" val="409441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93AD357-0C40-4436-9D38-C47D60C1C9C1}" type="slidenum">
              <a:rPr lang="en-US" smtClean="0"/>
              <a:pPr/>
              <a:t>6</a:t>
            </a:fld>
            <a:endParaRPr lang="en-US"/>
          </a:p>
        </p:txBody>
      </p:sp>
    </p:spTree>
    <p:extLst>
      <p:ext uri="{BB962C8B-B14F-4D97-AF65-F5344CB8AC3E}">
        <p14:creationId xmlns:p14="http://schemas.microsoft.com/office/powerpoint/2010/main" val="529208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6B7DB07-2DFA-CD40-73FF-A82805405FA4}"/>
              </a:ext>
            </a:extLst>
          </p:cNvPr>
          <p:cNvPicPr>
            <a:picLocks noChangeAspect="1"/>
          </p:cNvPicPr>
          <p:nvPr userDrawn="1"/>
        </p:nvPicPr>
        <p:blipFill>
          <a:blip r:embed="rId2"/>
          <a:srcRect/>
          <a:stretch/>
        </p:blipFill>
        <p:spPr>
          <a:xfrm>
            <a:off x="-1" y="0"/>
            <a:ext cx="36576001" cy="20574000"/>
          </a:xfrm>
          <a:prstGeom prst="rect">
            <a:avLst/>
          </a:prstGeom>
        </p:spPr>
      </p:pic>
      <p:sp>
        <p:nvSpPr>
          <p:cNvPr id="12" name="Rectangle 11">
            <a:extLst>
              <a:ext uri="{FF2B5EF4-FFF2-40B4-BE49-F238E27FC236}">
                <a16:creationId xmlns:a16="http://schemas.microsoft.com/office/drawing/2014/main" id="{59B04279-0FA3-FC91-70E4-DA84533BEBED}"/>
              </a:ext>
            </a:extLst>
          </p:cNvPr>
          <p:cNvSpPr/>
          <p:nvPr userDrawn="1"/>
        </p:nvSpPr>
        <p:spPr>
          <a:xfrm flipV="1">
            <a:off x="0" y="-3"/>
            <a:ext cx="36576000" cy="7581902"/>
          </a:xfrm>
          <a:prstGeom prst="rect">
            <a:avLst/>
          </a:prstGeom>
          <a:gradFill>
            <a:gsLst>
              <a:gs pos="0">
                <a:schemeClr val="bg1">
                  <a:alpha val="0"/>
                </a:schemeClr>
              </a:gs>
              <a:gs pos="100000">
                <a:schemeClr val="bg1">
                  <a:alpha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C79A531-D51E-87A0-429F-341D04DB76DB}"/>
              </a:ext>
            </a:extLst>
          </p:cNvPr>
          <p:cNvSpPr/>
          <p:nvPr userDrawn="1"/>
        </p:nvSpPr>
        <p:spPr>
          <a:xfrm>
            <a:off x="0" y="10287000"/>
            <a:ext cx="36576000" cy="10287000"/>
          </a:xfrm>
          <a:prstGeom prst="rect">
            <a:avLst/>
          </a:prstGeom>
          <a:gradFill>
            <a:gsLst>
              <a:gs pos="0">
                <a:schemeClr val="bg1">
                  <a:alpha val="0"/>
                </a:schemeClr>
              </a:gs>
              <a:gs pos="100000">
                <a:schemeClr val="bg1">
                  <a:alpha val="5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00">
              <a:latin typeface="NVIDIA Sans Light" panose="020B0303020203020204" pitchFamily="34" charset="0"/>
              <a:cs typeface="NVIDIA Sans Light" panose="020B0303020203020204" pitchFamily="34" charset="0"/>
            </a:endParaRPr>
          </a:p>
        </p:txBody>
      </p:sp>
      <p:sp>
        <p:nvSpPr>
          <p:cNvPr id="8" name="Title 1">
            <a:extLst>
              <a:ext uri="{FF2B5EF4-FFF2-40B4-BE49-F238E27FC236}">
                <a16:creationId xmlns:a16="http://schemas.microsoft.com/office/drawing/2014/main" id="{A82DC8E3-390F-72BE-ED9D-3183C9E64100}"/>
              </a:ext>
            </a:extLst>
          </p:cNvPr>
          <p:cNvSpPr>
            <a:spLocks noGrp="1"/>
          </p:cNvSpPr>
          <p:nvPr>
            <p:ph type="ctrTitle" hasCustomPrompt="1"/>
          </p:nvPr>
        </p:nvSpPr>
        <p:spPr>
          <a:xfrm>
            <a:off x="1513012" y="13704917"/>
            <a:ext cx="27432000" cy="4937760"/>
          </a:xfrm>
        </p:spPr>
        <p:txBody>
          <a:bodyPr anchor="b">
            <a:normAutofit/>
          </a:bodyPr>
          <a:lstStyle>
            <a:lvl1pPr algn="l">
              <a:defRPr sz="8800" b="1" cap="none" baseline="0">
                <a:solidFill>
                  <a:schemeClr val="tx1"/>
                </a:solidFill>
                <a:latin typeface="NVIDIA Sans" panose="020B0503020203020204" pitchFamily="34" charset="0"/>
                <a:cs typeface="NVIDIA Sans" panose="020B0503020203020204" pitchFamily="34" charset="0"/>
              </a:defRPr>
            </a:lvl1pPr>
          </a:lstStyle>
          <a:p>
            <a:r>
              <a:rPr lang="en-US"/>
              <a:t>Click to Add Title</a:t>
            </a:r>
          </a:p>
        </p:txBody>
      </p:sp>
      <p:sp>
        <p:nvSpPr>
          <p:cNvPr id="9" name="Subtitle 2">
            <a:extLst>
              <a:ext uri="{FF2B5EF4-FFF2-40B4-BE49-F238E27FC236}">
                <a16:creationId xmlns:a16="http://schemas.microsoft.com/office/drawing/2014/main" id="{6447EE54-7C0B-4DC2-E9D5-B1B5DE7EC458}"/>
              </a:ext>
            </a:extLst>
          </p:cNvPr>
          <p:cNvSpPr>
            <a:spLocks noGrp="1"/>
          </p:cNvSpPr>
          <p:nvPr>
            <p:ph type="subTitle" idx="1" hasCustomPrompt="1"/>
          </p:nvPr>
        </p:nvSpPr>
        <p:spPr>
          <a:xfrm>
            <a:off x="1513012" y="18663067"/>
            <a:ext cx="27432000" cy="1703832"/>
          </a:xfrm>
          <a:prstGeom prst="rect">
            <a:avLst/>
          </a:prstGeom>
        </p:spPr>
        <p:txBody>
          <a:bodyPr>
            <a:normAutofit/>
          </a:bodyPr>
          <a:lstStyle>
            <a:lvl1pPr marL="0" indent="0" algn="l">
              <a:buNone/>
              <a:defRPr sz="4400" b="0" cap="none" baseline="0">
                <a:latin typeface="NVIDIA Sans" panose="020B0503020203020204" pitchFamily="34" charset="0"/>
                <a:cs typeface="NVIDIA Sans" panose="020B0503020203020204" pitchFamily="34" charset="0"/>
              </a:defRPr>
            </a:lvl1pPr>
            <a:lvl2pPr marL="1371600" indent="0" algn="ctr">
              <a:buNone/>
              <a:defRPr sz="6000"/>
            </a:lvl2pPr>
            <a:lvl3pPr marL="2743200" indent="0" algn="ctr">
              <a:buNone/>
              <a:defRPr sz="5400"/>
            </a:lvl3pPr>
            <a:lvl4pPr marL="4114800" indent="0" algn="ctr">
              <a:buNone/>
              <a:defRPr sz="4800"/>
            </a:lvl4pPr>
            <a:lvl5pPr marL="5486400" indent="0" algn="ctr">
              <a:buNone/>
              <a:defRPr sz="4800"/>
            </a:lvl5pPr>
            <a:lvl6pPr marL="6858000" indent="0" algn="ctr">
              <a:buNone/>
              <a:defRPr sz="4800"/>
            </a:lvl6pPr>
            <a:lvl7pPr marL="8229600" indent="0" algn="ctr">
              <a:buNone/>
              <a:defRPr sz="4800"/>
            </a:lvl7pPr>
            <a:lvl8pPr marL="9601200" indent="0" algn="ctr">
              <a:buNone/>
              <a:defRPr sz="4800"/>
            </a:lvl8pPr>
            <a:lvl9pPr marL="10972800" indent="0" algn="ctr">
              <a:buNone/>
              <a:defRPr sz="4800"/>
            </a:lvl9pPr>
          </a:lstStyle>
          <a:p>
            <a:r>
              <a:rPr lang="en-US"/>
              <a:t>Click to Add Subtitle/Name/Date</a:t>
            </a:r>
          </a:p>
        </p:txBody>
      </p:sp>
      <p:pic>
        <p:nvPicPr>
          <p:cNvPr id="10" name="Picture 9" descr="Logo&#10;&#10;Description automatically generated">
            <a:extLst>
              <a:ext uri="{FF2B5EF4-FFF2-40B4-BE49-F238E27FC236}">
                <a16:creationId xmlns:a16="http://schemas.microsoft.com/office/drawing/2014/main" id="{24366ACC-A61F-36E5-53FC-C102A67A795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6127" y="2587248"/>
            <a:ext cx="8439773" cy="2906791"/>
          </a:xfrm>
          <a:prstGeom prst="rect">
            <a:avLst/>
          </a:prstGeom>
        </p:spPr>
      </p:pic>
    </p:spTree>
    <p:extLst>
      <p:ext uri="{BB962C8B-B14F-4D97-AF65-F5344CB8AC3E}">
        <p14:creationId xmlns:p14="http://schemas.microsoft.com/office/powerpoint/2010/main" val="14787133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Left - Text Right">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9ECDE791-270C-BF8C-81C1-76A0831C1A19}"/>
              </a:ext>
            </a:extLst>
          </p:cNvPr>
          <p:cNvSpPr>
            <a:spLocks noGrp="1"/>
          </p:cNvSpPr>
          <p:nvPr>
            <p:ph type="pic" sz="quarter" idx="12"/>
          </p:nvPr>
        </p:nvSpPr>
        <p:spPr>
          <a:xfrm>
            <a:off x="0" y="0"/>
            <a:ext cx="16413163" cy="20574000"/>
          </a:xfrm>
          <a:prstGeom prst="rect">
            <a:avLst/>
          </a:prstGeom>
          <a:solidFill>
            <a:schemeClr val="tx1">
              <a:lumMod val="95000"/>
              <a:alpha val="61000"/>
            </a:schemeClr>
          </a:solidFill>
          <a:ln w="9525">
            <a:solidFill>
              <a:schemeClr val="accent5"/>
            </a:solidFill>
          </a:ln>
        </p:spPr>
        <p:txBody>
          <a:bodyPr tIns="2194560" anchor="ctr"/>
          <a:lstStyle>
            <a:lvl1pPr marL="0" indent="0" algn="ctr">
              <a:buFontTx/>
              <a:buNone/>
              <a:defRPr lang="en-US" sz="4000">
                <a:solidFill>
                  <a:schemeClr val="bg1"/>
                </a:solidFill>
                <a:latin typeface="Trebuchet MS" panose="020B0603020202020204" pitchFamily="34" charset="0"/>
              </a:defRPr>
            </a:lvl1pPr>
          </a:lstStyle>
          <a:p>
            <a:pPr marL="685800" lvl="0" indent="-685800" algn="ctr"/>
            <a:r>
              <a:rPr lang="en-US"/>
              <a:t>Click icon to add picture</a:t>
            </a:r>
          </a:p>
        </p:txBody>
      </p:sp>
      <p:sp>
        <p:nvSpPr>
          <p:cNvPr id="14" name="Title 1">
            <a:extLst>
              <a:ext uri="{FF2B5EF4-FFF2-40B4-BE49-F238E27FC236}">
                <a16:creationId xmlns:a16="http://schemas.microsoft.com/office/drawing/2014/main" id="{B145783C-AD8B-1C6E-6189-2C6A7ED49ED5}"/>
              </a:ext>
            </a:extLst>
          </p:cNvPr>
          <p:cNvSpPr>
            <a:spLocks noGrp="1"/>
          </p:cNvSpPr>
          <p:nvPr>
            <p:ph type="title" hasCustomPrompt="1"/>
          </p:nvPr>
        </p:nvSpPr>
        <p:spPr>
          <a:xfrm>
            <a:off x="19129248" y="302065"/>
            <a:ext cx="14639544" cy="3365695"/>
          </a:xfrm>
        </p:spPr>
        <p:txBody>
          <a:bodyPr>
            <a:normAutofit/>
          </a:bodyPr>
          <a:lstStyle>
            <a:lvl1pPr algn="l">
              <a:spcBef>
                <a:spcPts val="600"/>
              </a:spcBef>
              <a:spcAft>
                <a:spcPts val="600"/>
              </a:spcAft>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15" name="Content Placeholder 2">
            <a:extLst>
              <a:ext uri="{FF2B5EF4-FFF2-40B4-BE49-F238E27FC236}">
                <a16:creationId xmlns:a16="http://schemas.microsoft.com/office/drawing/2014/main" id="{27C7C90A-73D6-E171-33CA-4E89BA293C60}"/>
              </a:ext>
            </a:extLst>
          </p:cNvPr>
          <p:cNvSpPr>
            <a:spLocks noGrp="1"/>
          </p:cNvSpPr>
          <p:nvPr>
            <p:ph idx="1" hasCustomPrompt="1"/>
          </p:nvPr>
        </p:nvSpPr>
        <p:spPr>
          <a:xfrm>
            <a:off x="19129248" y="6988192"/>
            <a:ext cx="14639544" cy="11345523"/>
          </a:xfrm>
          <a:prstGeom prst="rect">
            <a:avLst/>
          </a:prstGeom>
        </p:spPr>
        <p:txBody>
          <a:bodyPr/>
          <a:lstStyle>
            <a:lvl1pPr marL="457200" indent="-457200">
              <a:buClr>
                <a:schemeClr val="tx2"/>
              </a:buClr>
              <a:buFont typeface="Arial" panose="020B0604020202020204" pitchFamily="34" charset="0"/>
              <a:buChar char="•"/>
              <a:defRPr sz="4400">
                <a:solidFill>
                  <a:schemeClr val="bg1"/>
                </a:solidFill>
                <a:latin typeface="NVIDIA Sans" panose="020B0503020203020204" pitchFamily="34" charset="0"/>
                <a:cs typeface="NVIDIA Sans" panose="020B0503020203020204" pitchFamily="34" charset="0"/>
              </a:defRPr>
            </a:lvl1pPr>
            <a:lvl2pPr marL="1371600" indent="-457200">
              <a:buClr>
                <a:schemeClr val="tx2"/>
              </a:buClr>
              <a:buFont typeface="Arial" panose="020B0604020202020204" pitchFamily="34" charset="0"/>
              <a:buChar char="•"/>
              <a:defRPr sz="4000">
                <a:solidFill>
                  <a:schemeClr val="bg1"/>
                </a:solidFill>
                <a:latin typeface="NVIDIA Sans" panose="020B0503020203020204" pitchFamily="34" charset="0"/>
                <a:cs typeface="NVIDIA Sans" panose="020B0503020203020204" pitchFamily="34" charset="0"/>
              </a:defRPr>
            </a:lvl2pPr>
            <a:lvl3pPr marL="2286000" indent="-457200">
              <a:buClr>
                <a:schemeClr val="tx2"/>
              </a:buClr>
              <a:buFont typeface="Arial" panose="020B0604020202020204" pitchFamily="34" charset="0"/>
              <a:buChar char="•"/>
              <a:defRPr sz="3600">
                <a:solidFill>
                  <a:schemeClr val="bg1"/>
                </a:solidFill>
                <a:latin typeface="NVIDIA Sans" panose="020B0503020203020204" pitchFamily="34" charset="0"/>
                <a:cs typeface="NVIDIA Sans" panose="020B0503020203020204" pitchFamily="34" charset="0"/>
              </a:defRPr>
            </a:lvl3pPr>
            <a:lvl4pPr marL="3200400" indent="-457200">
              <a:buClr>
                <a:schemeClr val="tx2"/>
              </a:buClr>
              <a:buFont typeface="Arial" panose="020B0604020202020204" pitchFamily="34" charset="0"/>
              <a:buChar char="•"/>
              <a:defRPr sz="3200">
                <a:solidFill>
                  <a:schemeClr val="bg1"/>
                </a:solidFill>
                <a:latin typeface="NVIDIA Sans" panose="020B0503020203020204" pitchFamily="34" charset="0"/>
                <a:cs typeface="NVIDIA Sans" panose="020B0503020203020204" pitchFamily="34" charset="0"/>
              </a:defRPr>
            </a:lvl4pPr>
            <a:lvl5pPr marL="4054475" indent="-396875">
              <a:buClr>
                <a:schemeClr val="tx2"/>
              </a:buClr>
              <a:buFont typeface="Arial" panose="020B0604020202020204" pitchFamily="34" charset="0"/>
              <a:buChar char="•"/>
              <a:defRPr sz="2800">
                <a:solidFill>
                  <a:schemeClr val="bg1"/>
                </a:solidFill>
                <a:latin typeface="NVIDIA Sans" panose="020B0503020203020204" pitchFamily="34" charset="0"/>
                <a:cs typeface="NVIDIA Sans" panose="020B0503020203020204" pitchFamily="34" charset="0"/>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7">
            <a:extLst>
              <a:ext uri="{FF2B5EF4-FFF2-40B4-BE49-F238E27FC236}">
                <a16:creationId xmlns:a16="http://schemas.microsoft.com/office/drawing/2014/main" id="{293474C4-48DE-3777-A7E6-66A14FC6BB37}"/>
              </a:ext>
            </a:extLst>
          </p:cNvPr>
          <p:cNvSpPr>
            <a:spLocks noGrp="1"/>
          </p:cNvSpPr>
          <p:nvPr>
            <p:ph type="body" sz="quarter" idx="10" hasCustomPrompt="1"/>
          </p:nvPr>
        </p:nvSpPr>
        <p:spPr>
          <a:xfrm>
            <a:off x="19129248" y="3731768"/>
            <a:ext cx="14639544" cy="1408176"/>
          </a:xfrm>
          <a:prstGeom prst="rect">
            <a:avLst/>
          </a:prstGeom>
        </p:spPr>
        <p:txBody>
          <a:bodyPr/>
          <a:lstStyle>
            <a:lvl1pPr marL="0" indent="0" algn="l">
              <a:spcBef>
                <a:spcPts val="600"/>
              </a:spcBef>
              <a:spcAft>
                <a:spcPts val="600"/>
              </a:spcAft>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edit text styles</a:t>
            </a:r>
          </a:p>
        </p:txBody>
      </p:sp>
      <p:cxnSp>
        <p:nvCxnSpPr>
          <p:cNvPr id="17" name="Straight Connector 16">
            <a:extLst>
              <a:ext uri="{FF2B5EF4-FFF2-40B4-BE49-F238E27FC236}">
                <a16:creationId xmlns:a16="http://schemas.microsoft.com/office/drawing/2014/main" id="{71FA87B4-E089-FC07-89C2-EA0620853B79}"/>
              </a:ext>
            </a:extLst>
          </p:cNvPr>
          <p:cNvCxnSpPr>
            <a:cxnSpLocks/>
          </p:cNvCxnSpPr>
          <p:nvPr userDrawn="1"/>
        </p:nvCxnSpPr>
        <p:spPr>
          <a:xfrm>
            <a:off x="16413162" y="5693228"/>
            <a:ext cx="17282478" cy="0"/>
          </a:xfrm>
          <a:prstGeom prst="line">
            <a:avLst/>
          </a:prstGeom>
          <a:ln w="31750">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49413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Left - Text Right NO SUBTITLE">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0F02E9B9-4BF5-6080-A68D-577B3CFA3984}"/>
              </a:ext>
            </a:extLst>
          </p:cNvPr>
          <p:cNvSpPr>
            <a:spLocks noGrp="1"/>
          </p:cNvSpPr>
          <p:nvPr>
            <p:ph idx="1" hasCustomPrompt="1"/>
          </p:nvPr>
        </p:nvSpPr>
        <p:spPr>
          <a:xfrm>
            <a:off x="19129248" y="6988192"/>
            <a:ext cx="14639544" cy="11345523"/>
          </a:xfrm>
          <a:prstGeom prst="rect">
            <a:avLst/>
          </a:prstGeom>
        </p:spPr>
        <p:txBody>
          <a:bodyPr/>
          <a:lstStyle>
            <a:lvl1pPr marL="457200" indent="-457200">
              <a:buClr>
                <a:schemeClr val="tx2"/>
              </a:buClr>
              <a:buFont typeface="Arial" panose="020B0604020202020204" pitchFamily="34" charset="0"/>
              <a:buChar char="•"/>
              <a:defRPr sz="4400">
                <a:solidFill>
                  <a:schemeClr val="bg1"/>
                </a:solidFill>
                <a:latin typeface="NVIDIA Sans" panose="020B0503020203020204" pitchFamily="34" charset="0"/>
                <a:cs typeface="NVIDIA Sans" panose="020B0503020203020204" pitchFamily="34" charset="0"/>
              </a:defRPr>
            </a:lvl1pPr>
            <a:lvl2pPr marL="1371600" indent="-457200">
              <a:buClr>
                <a:schemeClr val="tx2"/>
              </a:buClr>
              <a:buFont typeface="Arial" panose="020B0604020202020204" pitchFamily="34" charset="0"/>
              <a:buChar char="•"/>
              <a:defRPr sz="4000">
                <a:solidFill>
                  <a:schemeClr val="bg1"/>
                </a:solidFill>
                <a:latin typeface="NVIDIA Sans" panose="020B0503020203020204" pitchFamily="34" charset="0"/>
                <a:cs typeface="NVIDIA Sans" panose="020B0503020203020204" pitchFamily="34" charset="0"/>
              </a:defRPr>
            </a:lvl2pPr>
            <a:lvl3pPr marL="2286000" indent="-457200">
              <a:buClr>
                <a:schemeClr val="tx2"/>
              </a:buClr>
              <a:buFont typeface="Arial" panose="020B0604020202020204" pitchFamily="34" charset="0"/>
              <a:buChar char="•"/>
              <a:defRPr sz="3600">
                <a:solidFill>
                  <a:schemeClr val="bg1"/>
                </a:solidFill>
                <a:latin typeface="NVIDIA Sans" panose="020B0503020203020204" pitchFamily="34" charset="0"/>
                <a:cs typeface="NVIDIA Sans" panose="020B0503020203020204" pitchFamily="34" charset="0"/>
              </a:defRPr>
            </a:lvl3pPr>
            <a:lvl4pPr marL="3200400" indent="-457200">
              <a:buClr>
                <a:schemeClr val="tx2"/>
              </a:buClr>
              <a:buFont typeface="Arial" panose="020B0604020202020204" pitchFamily="34" charset="0"/>
              <a:buChar char="•"/>
              <a:defRPr sz="3200">
                <a:solidFill>
                  <a:schemeClr val="bg1"/>
                </a:solidFill>
                <a:latin typeface="NVIDIA Sans" panose="020B0503020203020204" pitchFamily="34" charset="0"/>
                <a:cs typeface="NVIDIA Sans" panose="020B0503020203020204" pitchFamily="34" charset="0"/>
              </a:defRPr>
            </a:lvl4pPr>
            <a:lvl5pPr marL="4054475" indent="-396875">
              <a:buClr>
                <a:schemeClr val="tx2"/>
              </a:buClr>
              <a:buFont typeface="Arial" panose="020B0604020202020204" pitchFamily="34" charset="0"/>
              <a:buChar char="•"/>
              <a:defRPr sz="2800">
                <a:solidFill>
                  <a:schemeClr val="bg1"/>
                </a:solidFill>
                <a:latin typeface="NVIDIA Sans" panose="020B0503020203020204" pitchFamily="34" charset="0"/>
                <a:cs typeface="NVIDIA Sans" panose="020B0503020203020204" pitchFamily="34" charset="0"/>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a:extLst>
              <a:ext uri="{FF2B5EF4-FFF2-40B4-BE49-F238E27FC236}">
                <a16:creationId xmlns:a16="http://schemas.microsoft.com/office/drawing/2014/main" id="{18D73545-7C20-075B-2C1C-DF7F4214DAD6}"/>
              </a:ext>
            </a:extLst>
          </p:cNvPr>
          <p:cNvCxnSpPr>
            <a:cxnSpLocks/>
          </p:cNvCxnSpPr>
          <p:nvPr userDrawn="1"/>
        </p:nvCxnSpPr>
        <p:spPr>
          <a:xfrm>
            <a:off x="16413162" y="5693228"/>
            <a:ext cx="17282478" cy="0"/>
          </a:xfrm>
          <a:prstGeom prst="line">
            <a:avLst/>
          </a:prstGeom>
          <a:ln w="317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CA42E39E-F558-16B2-B1CE-93D204E3455A}"/>
              </a:ext>
            </a:extLst>
          </p:cNvPr>
          <p:cNvSpPr>
            <a:spLocks noGrp="1"/>
          </p:cNvSpPr>
          <p:nvPr>
            <p:ph type="title" hasCustomPrompt="1"/>
          </p:nvPr>
        </p:nvSpPr>
        <p:spPr>
          <a:xfrm>
            <a:off x="19129248" y="1218776"/>
            <a:ext cx="14639544" cy="3365695"/>
          </a:xfrm>
        </p:spPr>
        <p:txBody>
          <a:bodyPr>
            <a:normAutofit/>
          </a:bodyPr>
          <a:lstStyle>
            <a:lvl1pPr algn="l">
              <a:spcBef>
                <a:spcPts val="600"/>
              </a:spcBef>
              <a:spcAft>
                <a:spcPts val="600"/>
              </a:spcAft>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6" name="Picture Placeholder 5">
            <a:extLst>
              <a:ext uri="{FF2B5EF4-FFF2-40B4-BE49-F238E27FC236}">
                <a16:creationId xmlns:a16="http://schemas.microsoft.com/office/drawing/2014/main" id="{E16075D2-4650-7EB1-4F7E-447F77C06521}"/>
              </a:ext>
            </a:extLst>
          </p:cNvPr>
          <p:cNvSpPr>
            <a:spLocks noGrp="1"/>
          </p:cNvSpPr>
          <p:nvPr>
            <p:ph type="pic" sz="quarter" idx="12"/>
          </p:nvPr>
        </p:nvSpPr>
        <p:spPr>
          <a:xfrm>
            <a:off x="0" y="0"/>
            <a:ext cx="16413163" cy="20574000"/>
          </a:xfrm>
          <a:prstGeom prst="rect">
            <a:avLst/>
          </a:prstGeom>
          <a:solidFill>
            <a:schemeClr val="tx1">
              <a:lumMod val="95000"/>
              <a:alpha val="61000"/>
            </a:schemeClr>
          </a:solidFill>
          <a:ln w="9525">
            <a:solidFill>
              <a:schemeClr val="accent5"/>
            </a:solidFill>
          </a:ln>
        </p:spPr>
        <p:txBody>
          <a:bodyPr tIns="2194560" anchor="ctr"/>
          <a:lstStyle>
            <a:lvl1pPr marL="0" indent="0" algn="ctr">
              <a:buFontTx/>
              <a:buNone/>
              <a:defRPr lang="en-US" sz="4000">
                <a:solidFill>
                  <a:schemeClr val="bg1"/>
                </a:solidFill>
                <a:latin typeface="Trebuchet MS" panose="020B0603020202020204" pitchFamily="34" charset="0"/>
              </a:defRPr>
            </a:lvl1pPr>
          </a:lstStyle>
          <a:p>
            <a:pPr marL="685800" lvl="0" indent="-685800" algn="ctr"/>
            <a:r>
              <a:rPr lang="en-US"/>
              <a:t>Click icon to add picture</a:t>
            </a:r>
          </a:p>
        </p:txBody>
      </p:sp>
    </p:spTree>
    <p:extLst>
      <p:ext uri="{BB962C8B-B14F-4D97-AF65-F5344CB8AC3E}">
        <p14:creationId xmlns:p14="http://schemas.microsoft.com/office/powerpoint/2010/main" val="6902474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Right - Text Lef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8B60F29-EAFD-D95F-11A7-522A796CA55D}"/>
              </a:ext>
            </a:extLst>
          </p:cNvPr>
          <p:cNvSpPr/>
          <p:nvPr userDrawn="1"/>
        </p:nvSpPr>
        <p:spPr>
          <a:xfrm>
            <a:off x="32964120" y="18928080"/>
            <a:ext cx="3611880" cy="16459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000" err="1">
              <a:solidFill>
                <a:schemeClr val="tx1"/>
              </a:solidFill>
              <a:latin typeface="Trebuchet MS" panose="020B0603020202020204" pitchFamily="34" charset="0"/>
            </a:endParaRPr>
          </a:p>
        </p:txBody>
      </p:sp>
      <p:sp>
        <p:nvSpPr>
          <p:cNvPr id="17" name="Picture Placeholder 5">
            <a:extLst>
              <a:ext uri="{FF2B5EF4-FFF2-40B4-BE49-F238E27FC236}">
                <a16:creationId xmlns:a16="http://schemas.microsoft.com/office/drawing/2014/main" id="{EF5E0159-2062-54D4-B444-4F04EED230CD}"/>
              </a:ext>
            </a:extLst>
          </p:cNvPr>
          <p:cNvSpPr>
            <a:spLocks noGrp="1"/>
          </p:cNvSpPr>
          <p:nvPr>
            <p:ph type="pic" sz="quarter" idx="13"/>
          </p:nvPr>
        </p:nvSpPr>
        <p:spPr>
          <a:xfrm>
            <a:off x="20162837" y="0"/>
            <a:ext cx="16413163" cy="20574000"/>
          </a:xfrm>
          <a:prstGeom prst="rect">
            <a:avLst/>
          </a:prstGeom>
          <a:solidFill>
            <a:schemeClr val="tx1">
              <a:lumMod val="95000"/>
              <a:alpha val="61000"/>
            </a:schemeClr>
          </a:solidFill>
          <a:ln w="9525">
            <a:solidFill>
              <a:schemeClr val="accent5"/>
            </a:solidFill>
          </a:ln>
        </p:spPr>
        <p:txBody>
          <a:bodyPr tIns="2194560" anchor="ctr"/>
          <a:lstStyle>
            <a:lvl1pPr marL="0" indent="0" algn="ctr">
              <a:buFontTx/>
              <a:buNone/>
              <a:defRPr lang="en-US" sz="4000">
                <a:solidFill>
                  <a:schemeClr val="bg1"/>
                </a:solidFill>
                <a:latin typeface="Trebuchet MS" panose="020B0603020202020204" pitchFamily="34" charset="0"/>
              </a:defRPr>
            </a:lvl1pPr>
          </a:lstStyle>
          <a:p>
            <a:pPr marL="685800" lvl="0" indent="-685800" algn="ctr"/>
            <a:r>
              <a:rPr lang="en-US"/>
              <a:t>Click icon to add picture</a:t>
            </a:r>
          </a:p>
        </p:txBody>
      </p:sp>
      <p:sp>
        <p:nvSpPr>
          <p:cNvPr id="10" name="Title 1">
            <a:extLst>
              <a:ext uri="{FF2B5EF4-FFF2-40B4-BE49-F238E27FC236}">
                <a16:creationId xmlns:a16="http://schemas.microsoft.com/office/drawing/2014/main" id="{51A7D3A0-47E2-AF7B-E89C-6F90C67A8992}"/>
              </a:ext>
            </a:extLst>
          </p:cNvPr>
          <p:cNvSpPr>
            <a:spLocks noGrp="1"/>
          </p:cNvSpPr>
          <p:nvPr>
            <p:ph type="title" hasCustomPrompt="1"/>
          </p:nvPr>
        </p:nvSpPr>
        <p:spPr>
          <a:xfrm>
            <a:off x="2596896" y="302065"/>
            <a:ext cx="14639544" cy="3365695"/>
          </a:xfrm>
        </p:spPr>
        <p:txBody>
          <a:bodyPr>
            <a:normAutofit/>
          </a:bodyPr>
          <a:lstStyle>
            <a:lvl1pPr algn="l">
              <a:spcBef>
                <a:spcPts val="600"/>
              </a:spcBef>
              <a:spcAft>
                <a:spcPts val="600"/>
              </a:spcAft>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11" name="Content Placeholder 2">
            <a:extLst>
              <a:ext uri="{FF2B5EF4-FFF2-40B4-BE49-F238E27FC236}">
                <a16:creationId xmlns:a16="http://schemas.microsoft.com/office/drawing/2014/main" id="{67F9A406-CE29-3A8D-BC16-6BD86203C8EA}"/>
              </a:ext>
            </a:extLst>
          </p:cNvPr>
          <p:cNvSpPr>
            <a:spLocks noGrp="1"/>
          </p:cNvSpPr>
          <p:nvPr>
            <p:ph idx="1" hasCustomPrompt="1"/>
          </p:nvPr>
        </p:nvSpPr>
        <p:spPr>
          <a:xfrm>
            <a:off x="2596896" y="6988192"/>
            <a:ext cx="14639544" cy="11345523"/>
          </a:xfrm>
          <a:prstGeom prst="rect">
            <a:avLst/>
          </a:prstGeom>
        </p:spPr>
        <p:txBody>
          <a:bodyPr/>
          <a:lstStyle>
            <a:lvl1pPr marL="457200" indent="-457200">
              <a:buClr>
                <a:schemeClr val="tx2"/>
              </a:buClr>
              <a:buFont typeface="Arial" panose="020B0604020202020204" pitchFamily="34" charset="0"/>
              <a:buChar char="•"/>
              <a:defRPr sz="4400">
                <a:solidFill>
                  <a:schemeClr val="bg1"/>
                </a:solidFill>
                <a:latin typeface="NVIDIA Sans" panose="020B0503020203020204" pitchFamily="34" charset="0"/>
                <a:cs typeface="NVIDIA Sans" panose="020B0503020203020204" pitchFamily="34" charset="0"/>
              </a:defRPr>
            </a:lvl1pPr>
            <a:lvl2pPr marL="1371600" indent="-457200">
              <a:buClr>
                <a:schemeClr val="tx2"/>
              </a:buClr>
              <a:buFont typeface="Arial" panose="020B0604020202020204" pitchFamily="34" charset="0"/>
              <a:buChar char="•"/>
              <a:defRPr sz="4000">
                <a:solidFill>
                  <a:schemeClr val="bg1"/>
                </a:solidFill>
                <a:latin typeface="NVIDIA Sans" panose="020B0503020203020204" pitchFamily="34" charset="0"/>
                <a:cs typeface="NVIDIA Sans" panose="020B0503020203020204" pitchFamily="34" charset="0"/>
              </a:defRPr>
            </a:lvl2pPr>
            <a:lvl3pPr marL="2286000" indent="-457200">
              <a:buClr>
                <a:schemeClr val="tx2"/>
              </a:buClr>
              <a:buFont typeface="Arial" panose="020B0604020202020204" pitchFamily="34" charset="0"/>
              <a:buChar char="•"/>
              <a:defRPr sz="3600">
                <a:solidFill>
                  <a:schemeClr val="bg1"/>
                </a:solidFill>
                <a:latin typeface="NVIDIA Sans" panose="020B0503020203020204" pitchFamily="34" charset="0"/>
                <a:cs typeface="NVIDIA Sans" panose="020B0503020203020204" pitchFamily="34" charset="0"/>
              </a:defRPr>
            </a:lvl3pPr>
            <a:lvl4pPr marL="3200400" indent="-457200">
              <a:buClr>
                <a:schemeClr val="tx2"/>
              </a:buClr>
              <a:buFont typeface="Arial" panose="020B0604020202020204" pitchFamily="34" charset="0"/>
              <a:buChar char="•"/>
              <a:defRPr sz="3200">
                <a:solidFill>
                  <a:schemeClr val="bg1"/>
                </a:solidFill>
                <a:latin typeface="NVIDIA Sans" panose="020B0503020203020204" pitchFamily="34" charset="0"/>
                <a:cs typeface="NVIDIA Sans" panose="020B0503020203020204" pitchFamily="34" charset="0"/>
              </a:defRPr>
            </a:lvl4pPr>
            <a:lvl5pPr marL="4054475" indent="-396875">
              <a:buClr>
                <a:schemeClr val="tx2"/>
              </a:buClr>
              <a:buFont typeface="Arial" panose="020B0604020202020204" pitchFamily="34" charset="0"/>
              <a:buChar char="•"/>
              <a:defRPr sz="2800">
                <a:solidFill>
                  <a:schemeClr val="bg1"/>
                </a:solidFill>
                <a:latin typeface="NVIDIA Sans" panose="020B0503020203020204" pitchFamily="34" charset="0"/>
                <a:cs typeface="NVIDIA Sans" panose="020B0503020203020204" pitchFamily="34" charset="0"/>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7">
            <a:extLst>
              <a:ext uri="{FF2B5EF4-FFF2-40B4-BE49-F238E27FC236}">
                <a16:creationId xmlns:a16="http://schemas.microsoft.com/office/drawing/2014/main" id="{26CCF06A-1AE0-649C-7FD4-A4AD4CCADDBA}"/>
              </a:ext>
            </a:extLst>
          </p:cNvPr>
          <p:cNvSpPr>
            <a:spLocks noGrp="1"/>
          </p:cNvSpPr>
          <p:nvPr>
            <p:ph type="body" sz="quarter" idx="10" hasCustomPrompt="1"/>
          </p:nvPr>
        </p:nvSpPr>
        <p:spPr>
          <a:xfrm>
            <a:off x="2596896" y="3731768"/>
            <a:ext cx="14639544" cy="1408176"/>
          </a:xfrm>
          <a:prstGeom prst="rect">
            <a:avLst/>
          </a:prstGeom>
        </p:spPr>
        <p:txBody>
          <a:bodyPr/>
          <a:lstStyle>
            <a:lvl1pPr marL="0" indent="0" algn="l">
              <a:spcBef>
                <a:spcPts val="600"/>
              </a:spcBef>
              <a:spcAft>
                <a:spcPts val="600"/>
              </a:spcAft>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edit text styles</a:t>
            </a:r>
          </a:p>
        </p:txBody>
      </p:sp>
      <p:grpSp>
        <p:nvGrpSpPr>
          <p:cNvPr id="8" name="Group 7">
            <a:extLst>
              <a:ext uri="{FF2B5EF4-FFF2-40B4-BE49-F238E27FC236}">
                <a16:creationId xmlns:a16="http://schemas.microsoft.com/office/drawing/2014/main" id="{9028BF97-25AA-1462-7737-C9F688962248}"/>
              </a:ext>
            </a:extLst>
          </p:cNvPr>
          <p:cNvGrpSpPr/>
          <p:nvPr userDrawn="1"/>
        </p:nvGrpSpPr>
        <p:grpSpPr>
          <a:xfrm>
            <a:off x="0" y="19504414"/>
            <a:ext cx="2330569" cy="1082936"/>
            <a:chOff x="0" y="19504414"/>
            <a:chExt cx="2330569" cy="1082936"/>
          </a:xfrm>
        </p:grpSpPr>
        <p:sp>
          <p:nvSpPr>
            <p:cNvPr id="14" name="Rectangle 13">
              <a:extLst>
                <a:ext uri="{FF2B5EF4-FFF2-40B4-BE49-F238E27FC236}">
                  <a16:creationId xmlns:a16="http://schemas.microsoft.com/office/drawing/2014/main" id="{7DE7F96C-8641-759A-C4B4-91D493A323B7}"/>
                </a:ext>
              </a:extLst>
            </p:cNvPr>
            <p:cNvSpPr/>
            <p:nvPr userDrawn="1"/>
          </p:nvSpPr>
          <p:spPr>
            <a:xfrm>
              <a:off x="0" y="19697679"/>
              <a:ext cx="155448" cy="8896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000" err="1">
                <a:solidFill>
                  <a:schemeClr val="tx1"/>
                </a:solidFill>
                <a:latin typeface="Trebuchet MS" panose="020B0603020202020204" pitchFamily="34" charset="0"/>
              </a:endParaRPr>
            </a:p>
          </p:txBody>
        </p:sp>
        <p:pic>
          <p:nvPicPr>
            <p:cNvPr id="15" name="Picture 14" descr="A picture containing shape&#10;&#10;Description automatically generated">
              <a:extLst>
                <a:ext uri="{FF2B5EF4-FFF2-40B4-BE49-F238E27FC236}">
                  <a16:creationId xmlns:a16="http://schemas.microsoft.com/office/drawing/2014/main" id="{D2AD3A61-7583-56FE-D581-B662F99B0A3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7131" y="19504414"/>
              <a:ext cx="2003438" cy="690238"/>
            </a:xfrm>
            <a:prstGeom prst="rect">
              <a:avLst/>
            </a:prstGeom>
          </p:spPr>
        </p:pic>
      </p:grpSp>
      <p:cxnSp>
        <p:nvCxnSpPr>
          <p:cNvPr id="16" name="Straight Connector 15">
            <a:extLst>
              <a:ext uri="{FF2B5EF4-FFF2-40B4-BE49-F238E27FC236}">
                <a16:creationId xmlns:a16="http://schemas.microsoft.com/office/drawing/2014/main" id="{8B55D1BC-2F32-1320-2F7E-E97C10EFE149}"/>
              </a:ext>
            </a:extLst>
          </p:cNvPr>
          <p:cNvCxnSpPr>
            <a:cxnSpLocks/>
          </p:cNvCxnSpPr>
          <p:nvPr userDrawn="1"/>
        </p:nvCxnSpPr>
        <p:spPr>
          <a:xfrm>
            <a:off x="0" y="5693228"/>
            <a:ext cx="17236440" cy="0"/>
          </a:xfrm>
          <a:prstGeom prst="line">
            <a:avLst/>
          </a:prstGeom>
          <a:ln w="317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Slide Number Placeholder 3">
            <a:extLst>
              <a:ext uri="{FF2B5EF4-FFF2-40B4-BE49-F238E27FC236}">
                <a16:creationId xmlns:a16="http://schemas.microsoft.com/office/drawing/2014/main" id="{6BD02B4B-A086-6FE3-E679-27B2D16FD70E}"/>
              </a:ext>
            </a:extLst>
          </p:cNvPr>
          <p:cNvSpPr txBox="1">
            <a:spLocks/>
          </p:cNvSpPr>
          <p:nvPr userDrawn="1"/>
        </p:nvSpPr>
        <p:spPr>
          <a:xfrm>
            <a:off x="2596896" y="19314940"/>
            <a:ext cx="8022506" cy="1095375"/>
          </a:xfrm>
          <a:prstGeom prst="rect">
            <a:avLst/>
          </a:prstGeom>
        </p:spPr>
        <p:txBody>
          <a:bodyPr vert="horz" lIns="91440" tIns="45720" rIns="91440" bIns="45720" rtlCol="0" anchor="ctr"/>
          <a:lstStyle>
            <a:defPPr>
              <a:defRPr lang="en-US"/>
            </a:defPPr>
            <a:lvl1pPr marL="0" algn="r" defTabSz="457200" rtl="0" eaLnBrk="1" latinLnBrk="0" hangingPunct="1">
              <a:defRPr sz="2400" kern="1200">
                <a:solidFill>
                  <a:schemeClr val="bg1"/>
                </a:solidFill>
                <a:latin typeface="Trebuchet MS" panose="020B0603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15C3B6D4-0ADD-464C-BD2D-257BE3E2D8D3}" type="slidenum">
              <a:rPr lang="en-US" smtClean="0">
                <a:latin typeface="+mn-lt"/>
              </a:rPr>
              <a:pPr algn="l"/>
              <a:t>‹#›</a:t>
            </a:fld>
            <a:endParaRPr lang="en-US">
              <a:latin typeface="+mn-lt"/>
            </a:endParaRPr>
          </a:p>
        </p:txBody>
      </p:sp>
    </p:spTree>
    <p:extLst>
      <p:ext uri="{BB962C8B-B14F-4D97-AF65-F5344CB8AC3E}">
        <p14:creationId xmlns:p14="http://schemas.microsoft.com/office/powerpoint/2010/main" val="25127582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DING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3CD4AC-6599-9139-48AD-37DCAEFC9C0F}"/>
              </a:ext>
            </a:extLst>
          </p:cNvPr>
          <p:cNvSpPr/>
          <p:nvPr userDrawn="1"/>
        </p:nvSpPr>
        <p:spPr>
          <a:xfrm>
            <a:off x="32689800" y="18333715"/>
            <a:ext cx="3886200" cy="224028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000" err="1">
              <a:solidFill>
                <a:schemeClr val="tx1"/>
              </a:solidFill>
              <a:latin typeface="Trebuchet MS" panose="020B0603020202020204" pitchFamily="34" charset="0"/>
            </a:endParaRPr>
          </a:p>
        </p:txBody>
      </p:sp>
      <p:sp>
        <p:nvSpPr>
          <p:cNvPr id="10" name="Title 1">
            <a:extLst>
              <a:ext uri="{FF2B5EF4-FFF2-40B4-BE49-F238E27FC236}">
                <a16:creationId xmlns:a16="http://schemas.microsoft.com/office/drawing/2014/main" id="{AF8CE70B-4A73-2CDA-4106-8F959E357877}"/>
              </a:ext>
            </a:extLst>
          </p:cNvPr>
          <p:cNvSpPr>
            <a:spLocks noGrp="1"/>
          </p:cNvSpPr>
          <p:nvPr>
            <p:ph type="title" hasCustomPrompt="1"/>
          </p:nvPr>
        </p:nvSpPr>
        <p:spPr>
          <a:xfrm>
            <a:off x="2596896" y="302065"/>
            <a:ext cx="14639544" cy="3365695"/>
          </a:xfrm>
        </p:spPr>
        <p:txBody>
          <a:bodyPr>
            <a:normAutofit/>
          </a:bodyPr>
          <a:lstStyle>
            <a:lvl1pPr algn="l">
              <a:spcBef>
                <a:spcPts val="600"/>
              </a:spcBef>
              <a:spcAft>
                <a:spcPts val="600"/>
              </a:spcAft>
              <a:defRPr sz="7200" b="1" cap="none">
                <a:latin typeface="Roboto Mono" panose="00000009000000000000" pitchFamily="49" charset="0"/>
                <a:ea typeface="Roboto Mono" panose="00000009000000000000" pitchFamily="49" charset="0"/>
                <a:cs typeface="Courier New" panose="02070309020205020404" pitchFamily="49" charset="0"/>
              </a:defRPr>
            </a:lvl1pPr>
          </a:lstStyle>
          <a:p>
            <a:r>
              <a:rPr lang="en-US"/>
              <a:t>Click To Add Title</a:t>
            </a:r>
          </a:p>
        </p:txBody>
      </p:sp>
      <p:sp>
        <p:nvSpPr>
          <p:cNvPr id="11" name="Content Placeholder 2">
            <a:extLst>
              <a:ext uri="{FF2B5EF4-FFF2-40B4-BE49-F238E27FC236}">
                <a16:creationId xmlns:a16="http://schemas.microsoft.com/office/drawing/2014/main" id="{65303E50-8A83-54D2-8D06-1904385F2BC8}"/>
              </a:ext>
            </a:extLst>
          </p:cNvPr>
          <p:cNvSpPr>
            <a:spLocks noGrp="1"/>
          </p:cNvSpPr>
          <p:nvPr>
            <p:ph idx="1" hasCustomPrompt="1"/>
          </p:nvPr>
        </p:nvSpPr>
        <p:spPr>
          <a:xfrm>
            <a:off x="2596896" y="6988192"/>
            <a:ext cx="14639544" cy="11345523"/>
          </a:xfrm>
          <a:prstGeom prst="rect">
            <a:avLst/>
          </a:prstGeom>
        </p:spPr>
        <p:txBody>
          <a:bodyPr/>
          <a:lstStyle>
            <a:lvl1pPr marL="457200" indent="-457200">
              <a:buClr>
                <a:schemeClr val="tx2"/>
              </a:buClr>
              <a:buFont typeface="Arial" panose="020B0604020202020204" pitchFamily="34" charset="0"/>
              <a:buChar char="•"/>
              <a:defRPr sz="4400">
                <a:solidFill>
                  <a:schemeClr val="bg1"/>
                </a:solidFill>
                <a:latin typeface="Roboto Mono" panose="00000009000000000000" pitchFamily="49" charset="0"/>
                <a:ea typeface="Roboto Mono" panose="00000009000000000000" pitchFamily="49" charset="0"/>
                <a:cs typeface="Courier New" panose="02070309020205020404" pitchFamily="49" charset="0"/>
              </a:defRPr>
            </a:lvl1pPr>
            <a:lvl2pPr marL="1371600" indent="-457200">
              <a:buClr>
                <a:schemeClr val="tx2"/>
              </a:buClr>
              <a:buFont typeface="Arial" panose="020B0604020202020204" pitchFamily="34" charset="0"/>
              <a:buChar char="•"/>
              <a:defRPr sz="4000">
                <a:solidFill>
                  <a:schemeClr val="bg1"/>
                </a:solidFill>
                <a:latin typeface="Roboto Mono" panose="00000009000000000000" pitchFamily="49" charset="0"/>
                <a:ea typeface="Roboto Mono" panose="00000009000000000000" pitchFamily="49" charset="0"/>
                <a:cs typeface="Courier New" panose="02070309020205020404" pitchFamily="49" charset="0"/>
              </a:defRPr>
            </a:lvl2pPr>
            <a:lvl3pPr marL="2286000" indent="-457200">
              <a:buClr>
                <a:schemeClr val="tx2"/>
              </a:buClr>
              <a:buFont typeface="Arial" panose="020B0604020202020204" pitchFamily="34" charset="0"/>
              <a:buChar char="•"/>
              <a:defRPr sz="3600">
                <a:solidFill>
                  <a:schemeClr val="bg1"/>
                </a:solidFill>
                <a:latin typeface="Roboto Mono" panose="00000009000000000000" pitchFamily="49" charset="0"/>
                <a:ea typeface="Roboto Mono" panose="00000009000000000000" pitchFamily="49" charset="0"/>
                <a:cs typeface="Courier New" panose="02070309020205020404" pitchFamily="49" charset="0"/>
              </a:defRPr>
            </a:lvl3pPr>
            <a:lvl4pPr marL="3200400" indent="-457200">
              <a:buClr>
                <a:schemeClr val="tx2"/>
              </a:buClr>
              <a:buFont typeface="Arial" panose="020B0604020202020204" pitchFamily="34" charset="0"/>
              <a:buChar char="•"/>
              <a:defRPr sz="3200">
                <a:solidFill>
                  <a:schemeClr val="bg1"/>
                </a:solidFill>
                <a:latin typeface="Roboto Mono" panose="00000009000000000000" pitchFamily="49" charset="0"/>
                <a:ea typeface="Roboto Mono" panose="00000009000000000000" pitchFamily="49" charset="0"/>
                <a:cs typeface="Courier New" panose="02070309020205020404" pitchFamily="49" charset="0"/>
              </a:defRPr>
            </a:lvl4pPr>
            <a:lvl5pPr marL="4054475" indent="-396875">
              <a:buClr>
                <a:schemeClr val="tx2"/>
              </a:buClr>
              <a:buFont typeface="Arial" panose="020B0604020202020204" pitchFamily="34" charset="0"/>
              <a:buChar char="•"/>
              <a:defRPr sz="2800">
                <a:solidFill>
                  <a:schemeClr val="bg1"/>
                </a:solidFill>
                <a:latin typeface="Roboto Mono" panose="00000009000000000000" pitchFamily="49" charset="0"/>
                <a:ea typeface="Roboto Mono" panose="00000009000000000000" pitchFamily="49" charset="0"/>
                <a:cs typeface="Courier New" panose="02070309020205020404" pitchFamily="49" charset="0"/>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7">
            <a:extLst>
              <a:ext uri="{FF2B5EF4-FFF2-40B4-BE49-F238E27FC236}">
                <a16:creationId xmlns:a16="http://schemas.microsoft.com/office/drawing/2014/main" id="{21B69A0B-9760-28C1-5DE8-5EE814EF5249}"/>
              </a:ext>
            </a:extLst>
          </p:cNvPr>
          <p:cNvSpPr>
            <a:spLocks noGrp="1"/>
          </p:cNvSpPr>
          <p:nvPr>
            <p:ph type="body" sz="quarter" idx="10" hasCustomPrompt="1"/>
          </p:nvPr>
        </p:nvSpPr>
        <p:spPr>
          <a:xfrm>
            <a:off x="2596896" y="3731768"/>
            <a:ext cx="14639544" cy="1408176"/>
          </a:xfrm>
          <a:prstGeom prst="rect">
            <a:avLst/>
          </a:prstGeom>
        </p:spPr>
        <p:txBody>
          <a:bodyPr/>
          <a:lstStyle>
            <a:lvl1pPr marL="0" indent="0" algn="l">
              <a:spcBef>
                <a:spcPts val="600"/>
              </a:spcBef>
              <a:spcAft>
                <a:spcPts val="600"/>
              </a:spcAft>
              <a:buFontTx/>
              <a:buNone/>
              <a:defRPr sz="4800">
                <a:solidFill>
                  <a:schemeClr val="tx2"/>
                </a:solidFill>
                <a:latin typeface="Roboto Mono" panose="00000009000000000000" pitchFamily="49" charset="0"/>
                <a:ea typeface="Roboto Mono" panose="00000009000000000000" pitchFamily="49" charset="0"/>
                <a:cs typeface="Courier New" panose="02070309020205020404" pitchFamily="49"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edit text styles</a:t>
            </a:r>
          </a:p>
        </p:txBody>
      </p:sp>
      <p:sp>
        <p:nvSpPr>
          <p:cNvPr id="14" name="Rectangle 13">
            <a:extLst>
              <a:ext uri="{FF2B5EF4-FFF2-40B4-BE49-F238E27FC236}">
                <a16:creationId xmlns:a16="http://schemas.microsoft.com/office/drawing/2014/main" id="{6265C1B2-04C0-DFB7-6EBD-AB040BF7DEFF}"/>
              </a:ext>
            </a:extLst>
          </p:cNvPr>
          <p:cNvSpPr/>
          <p:nvPr userDrawn="1"/>
        </p:nvSpPr>
        <p:spPr>
          <a:xfrm>
            <a:off x="20162837" y="0"/>
            <a:ext cx="16413163" cy="20573998"/>
          </a:xfrm>
          <a:prstGeom prst="rect">
            <a:avLst/>
          </a:prstGeom>
          <a:solidFill>
            <a:schemeClr val="tx1">
              <a:lumMod val="95000"/>
            </a:schemeClr>
          </a:solidFill>
          <a:ln w="9525">
            <a:noFill/>
          </a:ln>
        </p:spPr>
        <p:txBody>
          <a:bodyPr tIns="2194560" anchor="ctr"/>
          <a:lstStyle/>
          <a:p>
            <a:pPr lvl="0" indent="0" algn="ctr" defTabSz="2743200">
              <a:lnSpc>
                <a:spcPct val="90000"/>
              </a:lnSpc>
              <a:spcBef>
                <a:spcPts val="3000"/>
              </a:spcBef>
              <a:buFontTx/>
              <a:buNone/>
            </a:pPr>
            <a:endParaRPr lang="en-US" sz="4000" err="1">
              <a:solidFill>
                <a:schemeClr val="bg2"/>
              </a:solidFill>
              <a:latin typeface="Trebuchet MS" panose="020B0603020202020204" pitchFamily="34" charset="0"/>
            </a:endParaRPr>
          </a:p>
        </p:txBody>
      </p:sp>
      <p:grpSp>
        <p:nvGrpSpPr>
          <p:cNvPr id="8" name="Group 7">
            <a:extLst>
              <a:ext uri="{FF2B5EF4-FFF2-40B4-BE49-F238E27FC236}">
                <a16:creationId xmlns:a16="http://schemas.microsoft.com/office/drawing/2014/main" id="{51C472DC-2279-F186-008D-6EC9A40B3DCA}"/>
              </a:ext>
            </a:extLst>
          </p:cNvPr>
          <p:cNvGrpSpPr/>
          <p:nvPr userDrawn="1"/>
        </p:nvGrpSpPr>
        <p:grpSpPr>
          <a:xfrm>
            <a:off x="0" y="19504414"/>
            <a:ext cx="2330569" cy="1082936"/>
            <a:chOff x="0" y="19504414"/>
            <a:chExt cx="2330569" cy="1082936"/>
          </a:xfrm>
        </p:grpSpPr>
        <p:sp>
          <p:nvSpPr>
            <p:cNvPr id="9" name="Rectangle 8">
              <a:extLst>
                <a:ext uri="{FF2B5EF4-FFF2-40B4-BE49-F238E27FC236}">
                  <a16:creationId xmlns:a16="http://schemas.microsoft.com/office/drawing/2014/main" id="{9DF31711-1359-3AFC-3118-FB20395A8CC3}"/>
                </a:ext>
              </a:extLst>
            </p:cNvPr>
            <p:cNvSpPr/>
            <p:nvPr userDrawn="1"/>
          </p:nvSpPr>
          <p:spPr>
            <a:xfrm>
              <a:off x="0" y="19697679"/>
              <a:ext cx="155448" cy="8896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000" err="1">
                <a:solidFill>
                  <a:schemeClr val="tx1"/>
                </a:solidFill>
                <a:latin typeface="Trebuchet MS" panose="020B0603020202020204" pitchFamily="34" charset="0"/>
              </a:endParaRPr>
            </a:p>
          </p:txBody>
        </p:sp>
        <p:pic>
          <p:nvPicPr>
            <p:cNvPr id="15" name="Picture 14" descr="A picture containing shape&#10;&#10;Description automatically generated">
              <a:extLst>
                <a:ext uri="{FF2B5EF4-FFF2-40B4-BE49-F238E27FC236}">
                  <a16:creationId xmlns:a16="http://schemas.microsoft.com/office/drawing/2014/main" id="{0C69E3B1-A791-DCBA-5395-FDEBE9D6995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7131" y="19504414"/>
              <a:ext cx="2003438" cy="690238"/>
            </a:xfrm>
            <a:prstGeom prst="rect">
              <a:avLst/>
            </a:prstGeom>
          </p:spPr>
        </p:pic>
      </p:grpSp>
      <p:cxnSp>
        <p:nvCxnSpPr>
          <p:cNvPr id="16" name="Straight Connector 15">
            <a:extLst>
              <a:ext uri="{FF2B5EF4-FFF2-40B4-BE49-F238E27FC236}">
                <a16:creationId xmlns:a16="http://schemas.microsoft.com/office/drawing/2014/main" id="{2EDC2502-4915-5E9A-D92C-046E02303113}"/>
              </a:ext>
            </a:extLst>
          </p:cNvPr>
          <p:cNvCxnSpPr>
            <a:cxnSpLocks/>
          </p:cNvCxnSpPr>
          <p:nvPr userDrawn="1"/>
        </p:nvCxnSpPr>
        <p:spPr>
          <a:xfrm>
            <a:off x="0" y="5693228"/>
            <a:ext cx="17236440" cy="0"/>
          </a:xfrm>
          <a:prstGeom prst="line">
            <a:avLst/>
          </a:prstGeom>
          <a:ln w="317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3" name="Slide Number Placeholder 3">
            <a:extLst>
              <a:ext uri="{FF2B5EF4-FFF2-40B4-BE49-F238E27FC236}">
                <a16:creationId xmlns:a16="http://schemas.microsoft.com/office/drawing/2014/main" id="{D37DABC9-9CAA-DA05-5F17-13E318A54632}"/>
              </a:ext>
            </a:extLst>
          </p:cNvPr>
          <p:cNvSpPr txBox="1">
            <a:spLocks/>
          </p:cNvSpPr>
          <p:nvPr userDrawn="1"/>
        </p:nvSpPr>
        <p:spPr>
          <a:xfrm>
            <a:off x="2596896" y="19314940"/>
            <a:ext cx="8022506" cy="1095375"/>
          </a:xfrm>
          <a:prstGeom prst="rect">
            <a:avLst/>
          </a:prstGeom>
        </p:spPr>
        <p:txBody>
          <a:bodyPr vert="horz" lIns="91440" tIns="45720" rIns="91440" bIns="45720" rtlCol="0" anchor="ctr"/>
          <a:lstStyle>
            <a:defPPr>
              <a:defRPr lang="en-US"/>
            </a:defPPr>
            <a:lvl1pPr marL="0" algn="r" defTabSz="457200" rtl="0" eaLnBrk="1" latinLnBrk="0" hangingPunct="1">
              <a:defRPr sz="2400" kern="1200">
                <a:solidFill>
                  <a:schemeClr val="bg1"/>
                </a:solidFill>
                <a:latin typeface="Trebuchet MS" panose="020B0603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15C3B6D4-0ADD-464C-BD2D-257BE3E2D8D3}" type="slidenum">
              <a:rPr lang="en-US" smtClean="0">
                <a:latin typeface="+mn-lt"/>
              </a:rPr>
              <a:pPr algn="l"/>
              <a:t>‹#›</a:t>
            </a:fld>
            <a:endParaRPr lang="en-US">
              <a:latin typeface="+mn-lt"/>
            </a:endParaRPr>
          </a:p>
        </p:txBody>
      </p:sp>
    </p:spTree>
    <p:extLst>
      <p:ext uri="{BB962C8B-B14F-4D97-AF65-F5344CB8AC3E}">
        <p14:creationId xmlns:p14="http://schemas.microsoft.com/office/powerpoint/2010/main" val="41316982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Left NO SUBTITLE - Image Righ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B94EE8E-8499-E649-9D65-52E13C0DE2CB}"/>
              </a:ext>
            </a:extLst>
          </p:cNvPr>
          <p:cNvSpPr/>
          <p:nvPr userDrawn="1"/>
        </p:nvSpPr>
        <p:spPr>
          <a:xfrm>
            <a:off x="32964120" y="18928080"/>
            <a:ext cx="3611880" cy="16459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000" err="1">
              <a:solidFill>
                <a:schemeClr val="tx1"/>
              </a:solidFill>
              <a:latin typeface="Trebuchet MS" panose="020B0603020202020204" pitchFamily="34" charset="0"/>
            </a:endParaRPr>
          </a:p>
        </p:txBody>
      </p:sp>
      <p:sp>
        <p:nvSpPr>
          <p:cNvPr id="10" name="Title 1">
            <a:extLst>
              <a:ext uri="{FF2B5EF4-FFF2-40B4-BE49-F238E27FC236}">
                <a16:creationId xmlns:a16="http://schemas.microsoft.com/office/drawing/2014/main" id="{D9224051-F6A0-1C68-72F2-09CC08062F0A}"/>
              </a:ext>
            </a:extLst>
          </p:cNvPr>
          <p:cNvSpPr>
            <a:spLocks noGrp="1"/>
          </p:cNvSpPr>
          <p:nvPr>
            <p:ph type="title" hasCustomPrompt="1"/>
          </p:nvPr>
        </p:nvSpPr>
        <p:spPr>
          <a:xfrm>
            <a:off x="2596896" y="1218776"/>
            <a:ext cx="14639544" cy="3365695"/>
          </a:xfrm>
        </p:spPr>
        <p:txBody>
          <a:bodyPr>
            <a:normAutofit/>
          </a:bodyPr>
          <a:lstStyle>
            <a:lvl1pPr algn="l">
              <a:spcBef>
                <a:spcPts val="600"/>
              </a:spcBef>
              <a:spcAft>
                <a:spcPts val="600"/>
              </a:spcAft>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11" name="Content Placeholder 2">
            <a:extLst>
              <a:ext uri="{FF2B5EF4-FFF2-40B4-BE49-F238E27FC236}">
                <a16:creationId xmlns:a16="http://schemas.microsoft.com/office/drawing/2014/main" id="{63684755-C5FC-AC50-65BB-81DB0D4B45CB}"/>
              </a:ext>
            </a:extLst>
          </p:cNvPr>
          <p:cNvSpPr>
            <a:spLocks noGrp="1"/>
          </p:cNvSpPr>
          <p:nvPr>
            <p:ph idx="1" hasCustomPrompt="1"/>
          </p:nvPr>
        </p:nvSpPr>
        <p:spPr>
          <a:xfrm>
            <a:off x="2596896" y="6988192"/>
            <a:ext cx="14639544" cy="11345523"/>
          </a:xfrm>
          <a:prstGeom prst="rect">
            <a:avLst/>
          </a:prstGeom>
        </p:spPr>
        <p:txBody>
          <a:bodyPr/>
          <a:lstStyle>
            <a:lvl1pPr marL="457200" indent="-457200">
              <a:buClr>
                <a:schemeClr val="tx2"/>
              </a:buClr>
              <a:buFont typeface="Arial" panose="020B0604020202020204" pitchFamily="34" charset="0"/>
              <a:buChar char="•"/>
              <a:defRPr sz="4400">
                <a:solidFill>
                  <a:schemeClr val="bg1"/>
                </a:solidFill>
                <a:latin typeface="NVIDIA Sans" panose="020B0503020203020204" pitchFamily="34" charset="0"/>
                <a:cs typeface="NVIDIA Sans" panose="020B0503020203020204" pitchFamily="34" charset="0"/>
              </a:defRPr>
            </a:lvl1pPr>
            <a:lvl2pPr marL="1371600" indent="-457200">
              <a:buClr>
                <a:schemeClr val="tx2"/>
              </a:buClr>
              <a:buFont typeface="Arial" panose="020B0604020202020204" pitchFamily="34" charset="0"/>
              <a:buChar char="•"/>
              <a:defRPr sz="4000">
                <a:solidFill>
                  <a:schemeClr val="bg1"/>
                </a:solidFill>
                <a:latin typeface="NVIDIA Sans" panose="020B0503020203020204" pitchFamily="34" charset="0"/>
                <a:cs typeface="NVIDIA Sans" panose="020B0503020203020204" pitchFamily="34" charset="0"/>
              </a:defRPr>
            </a:lvl2pPr>
            <a:lvl3pPr marL="2286000" indent="-457200">
              <a:buClr>
                <a:schemeClr val="tx2"/>
              </a:buClr>
              <a:buFont typeface="Arial" panose="020B0604020202020204" pitchFamily="34" charset="0"/>
              <a:buChar char="•"/>
              <a:defRPr sz="3600">
                <a:solidFill>
                  <a:schemeClr val="bg1"/>
                </a:solidFill>
                <a:latin typeface="NVIDIA Sans" panose="020B0503020203020204" pitchFamily="34" charset="0"/>
                <a:cs typeface="NVIDIA Sans" panose="020B0503020203020204" pitchFamily="34" charset="0"/>
              </a:defRPr>
            </a:lvl3pPr>
            <a:lvl4pPr marL="3200400" indent="-457200">
              <a:buClr>
                <a:schemeClr val="tx2"/>
              </a:buClr>
              <a:buFont typeface="Arial" panose="020B0604020202020204" pitchFamily="34" charset="0"/>
              <a:buChar char="•"/>
              <a:defRPr sz="3200">
                <a:solidFill>
                  <a:schemeClr val="bg1"/>
                </a:solidFill>
                <a:latin typeface="NVIDIA Sans" panose="020B0503020203020204" pitchFamily="34" charset="0"/>
                <a:cs typeface="NVIDIA Sans" panose="020B0503020203020204" pitchFamily="34" charset="0"/>
              </a:defRPr>
            </a:lvl4pPr>
            <a:lvl5pPr marL="4054475" indent="-396875">
              <a:buClr>
                <a:schemeClr val="tx2"/>
              </a:buClr>
              <a:buFont typeface="Arial" panose="020B0604020202020204" pitchFamily="34" charset="0"/>
              <a:buChar char="•"/>
              <a:defRPr sz="2800">
                <a:solidFill>
                  <a:schemeClr val="bg1"/>
                </a:solidFill>
                <a:latin typeface="NVIDIA Sans" panose="020B0503020203020204" pitchFamily="34" charset="0"/>
                <a:cs typeface="NVIDIA Sans" panose="020B0503020203020204" pitchFamily="34" charset="0"/>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grpSp>
        <p:nvGrpSpPr>
          <p:cNvPr id="7" name="Group 6">
            <a:extLst>
              <a:ext uri="{FF2B5EF4-FFF2-40B4-BE49-F238E27FC236}">
                <a16:creationId xmlns:a16="http://schemas.microsoft.com/office/drawing/2014/main" id="{A3C3B833-0169-9942-0C34-3173DDB88C15}"/>
              </a:ext>
            </a:extLst>
          </p:cNvPr>
          <p:cNvGrpSpPr/>
          <p:nvPr userDrawn="1"/>
        </p:nvGrpSpPr>
        <p:grpSpPr>
          <a:xfrm>
            <a:off x="0" y="19504414"/>
            <a:ext cx="2330569" cy="1082936"/>
            <a:chOff x="0" y="19504414"/>
            <a:chExt cx="2330569" cy="1082936"/>
          </a:xfrm>
        </p:grpSpPr>
        <p:sp>
          <p:nvSpPr>
            <p:cNvPr id="8" name="Rectangle 7">
              <a:extLst>
                <a:ext uri="{FF2B5EF4-FFF2-40B4-BE49-F238E27FC236}">
                  <a16:creationId xmlns:a16="http://schemas.microsoft.com/office/drawing/2014/main" id="{D2A304D4-014C-60EE-E0A3-7A7D03BDE871}"/>
                </a:ext>
              </a:extLst>
            </p:cNvPr>
            <p:cNvSpPr/>
            <p:nvPr userDrawn="1"/>
          </p:nvSpPr>
          <p:spPr>
            <a:xfrm>
              <a:off x="0" y="19697679"/>
              <a:ext cx="155448" cy="8896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000" err="1">
                <a:solidFill>
                  <a:schemeClr val="tx1"/>
                </a:solidFill>
                <a:latin typeface="Trebuchet MS" panose="020B0603020202020204" pitchFamily="34" charset="0"/>
              </a:endParaRPr>
            </a:p>
          </p:txBody>
        </p:sp>
        <p:pic>
          <p:nvPicPr>
            <p:cNvPr id="13" name="Picture 12" descr="A picture containing shape&#10;&#10;Description automatically generated">
              <a:extLst>
                <a:ext uri="{FF2B5EF4-FFF2-40B4-BE49-F238E27FC236}">
                  <a16:creationId xmlns:a16="http://schemas.microsoft.com/office/drawing/2014/main" id="{56AC6FBB-55BD-E1DC-D634-E645384BD9A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7131" y="19504414"/>
              <a:ext cx="2003438" cy="690238"/>
            </a:xfrm>
            <a:prstGeom prst="rect">
              <a:avLst/>
            </a:prstGeom>
          </p:spPr>
        </p:pic>
      </p:grpSp>
      <p:cxnSp>
        <p:nvCxnSpPr>
          <p:cNvPr id="14" name="Straight Connector 13">
            <a:extLst>
              <a:ext uri="{FF2B5EF4-FFF2-40B4-BE49-F238E27FC236}">
                <a16:creationId xmlns:a16="http://schemas.microsoft.com/office/drawing/2014/main" id="{9303C766-949A-7CC3-8AB3-538B5C8F7C60}"/>
              </a:ext>
            </a:extLst>
          </p:cNvPr>
          <p:cNvCxnSpPr>
            <a:cxnSpLocks/>
          </p:cNvCxnSpPr>
          <p:nvPr userDrawn="1"/>
        </p:nvCxnSpPr>
        <p:spPr>
          <a:xfrm>
            <a:off x="0" y="5693228"/>
            <a:ext cx="17236440" cy="0"/>
          </a:xfrm>
          <a:prstGeom prst="line">
            <a:avLst/>
          </a:prstGeom>
          <a:ln w="317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5" name="Picture Placeholder 5">
            <a:extLst>
              <a:ext uri="{FF2B5EF4-FFF2-40B4-BE49-F238E27FC236}">
                <a16:creationId xmlns:a16="http://schemas.microsoft.com/office/drawing/2014/main" id="{54F47D23-438F-22E0-F300-A852BA1BDCAE}"/>
              </a:ext>
            </a:extLst>
          </p:cNvPr>
          <p:cNvSpPr>
            <a:spLocks noGrp="1"/>
          </p:cNvSpPr>
          <p:nvPr>
            <p:ph type="pic" sz="quarter" idx="12"/>
          </p:nvPr>
        </p:nvSpPr>
        <p:spPr>
          <a:xfrm>
            <a:off x="20162837" y="0"/>
            <a:ext cx="16413163" cy="20574000"/>
          </a:xfrm>
          <a:prstGeom prst="rect">
            <a:avLst/>
          </a:prstGeom>
          <a:solidFill>
            <a:schemeClr val="tx1">
              <a:lumMod val="95000"/>
              <a:alpha val="61000"/>
            </a:schemeClr>
          </a:solidFill>
          <a:ln w="9525">
            <a:solidFill>
              <a:schemeClr val="accent5"/>
            </a:solidFill>
          </a:ln>
        </p:spPr>
        <p:txBody>
          <a:bodyPr tIns="2194560" anchor="ctr"/>
          <a:lstStyle>
            <a:lvl1pPr marL="0" indent="0" algn="ctr">
              <a:buFontTx/>
              <a:buNone/>
              <a:defRPr lang="en-US" sz="4000">
                <a:solidFill>
                  <a:schemeClr val="bg1"/>
                </a:solidFill>
                <a:latin typeface="Trebuchet MS" panose="020B0603020202020204" pitchFamily="34" charset="0"/>
              </a:defRPr>
            </a:lvl1pPr>
          </a:lstStyle>
          <a:p>
            <a:pPr marL="685800" lvl="0" indent="-685800" algn="ctr"/>
            <a:r>
              <a:rPr lang="en-US"/>
              <a:t>Click icon to add picture</a:t>
            </a:r>
          </a:p>
        </p:txBody>
      </p:sp>
      <p:sp>
        <p:nvSpPr>
          <p:cNvPr id="12" name="Slide Number Placeholder 3">
            <a:extLst>
              <a:ext uri="{FF2B5EF4-FFF2-40B4-BE49-F238E27FC236}">
                <a16:creationId xmlns:a16="http://schemas.microsoft.com/office/drawing/2014/main" id="{011FAC9B-0B97-F963-BEC3-A4C4CCCD50FC}"/>
              </a:ext>
            </a:extLst>
          </p:cNvPr>
          <p:cNvSpPr txBox="1">
            <a:spLocks/>
          </p:cNvSpPr>
          <p:nvPr userDrawn="1"/>
        </p:nvSpPr>
        <p:spPr>
          <a:xfrm>
            <a:off x="2596896" y="19314940"/>
            <a:ext cx="8022506" cy="1095375"/>
          </a:xfrm>
          <a:prstGeom prst="rect">
            <a:avLst/>
          </a:prstGeom>
        </p:spPr>
        <p:txBody>
          <a:bodyPr vert="horz" lIns="91440" tIns="45720" rIns="91440" bIns="45720" rtlCol="0" anchor="ctr"/>
          <a:lstStyle>
            <a:defPPr>
              <a:defRPr lang="en-US"/>
            </a:defPPr>
            <a:lvl1pPr marL="0" algn="r" defTabSz="457200" rtl="0" eaLnBrk="1" latinLnBrk="0" hangingPunct="1">
              <a:defRPr sz="2400" kern="1200">
                <a:solidFill>
                  <a:schemeClr val="bg1"/>
                </a:solidFill>
                <a:latin typeface="Trebuchet MS" panose="020B0603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15C3B6D4-0ADD-464C-BD2D-257BE3E2D8D3}" type="slidenum">
              <a:rPr lang="en-US" smtClean="0">
                <a:latin typeface="+mn-lt"/>
              </a:rPr>
              <a:pPr algn="l"/>
              <a:t>‹#›</a:t>
            </a:fld>
            <a:endParaRPr lang="en-US">
              <a:latin typeface="+mn-lt"/>
            </a:endParaRPr>
          </a:p>
        </p:txBody>
      </p:sp>
    </p:spTree>
    <p:extLst>
      <p:ext uri="{BB962C8B-B14F-4D97-AF65-F5344CB8AC3E}">
        <p14:creationId xmlns:p14="http://schemas.microsoft.com/office/powerpoint/2010/main" val="37766566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Left TITLE ONLY - Image Righ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8F6DF6B-AA28-1E18-7D69-34A1E206799E}"/>
              </a:ext>
            </a:extLst>
          </p:cNvPr>
          <p:cNvSpPr/>
          <p:nvPr userDrawn="1"/>
        </p:nvSpPr>
        <p:spPr>
          <a:xfrm>
            <a:off x="32964120" y="18928080"/>
            <a:ext cx="3611880" cy="16459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000" err="1">
              <a:solidFill>
                <a:schemeClr val="tx1"/>
              </a:solidFill>
              <a:latin typeface="Trebuchet MS" panose="020B0603020202020204" pitchFamily="34" charset="0"/>
            </a:endParaRPr>
          </a:p>
        </p:txBody>
      </p:sp>
      <p:sp>
        <p:nvSpPr>
          <p:cNvPr id="11" name="Picture Placeholder 5">
            <a:extLst>
              <a:ext uri="{FF2B5EF4-FFF2-40B4-BE49-F238E27FC236}">
                <a16:creationId xmlns:a16="http://schemas.microsoft.com/office/drawing/2014/main" id="{DF8B1F53-1589-33D7-3C32-077E788C6245}"/>
              </a:ext>
            </a:extLst>
          </p:cNvPr>
          <p:cNvSpPr>
            <a:spLocks noGrp="1"/>
          </p:cNvSpPr>
          <p:nvPr>
            <p:ph type="pic" sz="quarter" idx="13"/>
          </p:nvPr>
        </p:nvSpPr>
        <p:spPr>
          <a:xfrm>
            <a:off x="16422623" y="0"/>
            <a:ext cx="20153377" cy="20574000"/>
          </a:xfrm>
          <a:prstGeom prst="rect">
            <a:avLst/>
          </a:prstGeom>
          <a:solidFill>
            <a:schemeClr val="tx1">
              <a:lumMod val="95000"/>
              <a:alpha val="61000"/>
            </a:schemeClr>
          </a:solidFill>
          <a:ln w="9525">
            <a:solidFill>
              <a:schemeClr val="accent5"/>
            </a:solidFill>
          </a:ln>
        </p:spPr>
        <p:txBody>
          <a:bodyPr tIns="2194560" anchor="ctr"/>
          <a:lstStyle>
            <a:lvl1pPr marL="0" indent="0" algn="ctr">
              <a:buFontTx/>
              <a:buNone/>
              <a:defRPr lang="en-US" sz="4000">
                <a:solidFill>
                  <a:schemeClr val="bg1"/>
                </a:solidFill>
                <a:latin typeface="Trebuchet MS" panose="020B0603020202020204" pitchFamily="34" charset="0"/>
              </a:defRPr>
            </a:lvl1pPr>
          </a:lstStyle>
          <a:p>
            <a:pPr marL="685800" lvl="0" indent="-685800" algn="ctr"/>
            <a:r>
              <a:rPr lang="en-US"/>
              <a:t>Click icon to add picture</a:t>
            </a:r>
          </a:p>
        </p:txBody>
      </p:sp>
      <p:sp>
        <p:nvSpPr>
          <p:cNvPr id="9" name="Title 1">
            <a:extLst>
              <a:ext uri="{FF2B5EF4-FFF2-40B4-BE49-F238E27FC236}">
                <a16:creationId xmlns:a16="http://schemas.microsoft.com/office/drawing/2014/main" id="{10F4C1EF-D7E4-3702-6092-EFE862FFBFEA}"/>
              </a:ext>
            </a:extLst>
          </p:cNvPr>
          <p:cNvSpPr>
            <a:spLocks noGrp="1"/>
          </p:cNvSpPr>
          <p:nvPr>
            <p:ph type="title" hasCustomPrompt="1"/>
          </p:nvPr>
        </p:nvSpPr>
        <p:spPr>
          <a:xfrm>
            <a:off x="2596896" y="8604153"/>
            <a:ext cx="12179806" cy="3365695"/>
          </a:xfrm>
        </p:spPr>
        <p:txBody>
          <a:bodyPr anchor="ctr">
            <a:normAutofit/>
          </a:bodyPr>
          <a:lstStyle>
            <a:lvl1pPr algn="l">
              <a:spcBef>
                <a:spcPts val="600"/>
              </a:spcBef>
              <a:spcAft>
                <a:spcPts val="600"/>
              </a:spcAft>
              <a:defRPr sz="7200" b="1" cap="none">
                <a:latin typeface="NVIDIA Sans" panose="020B0503020203020204" pitchFamily="34" charset="0"/>
                <a:cs typeface="NVIDIA Sans" panose="020B0503020203020204" pitchFamily="34" charset="0"/>
              </a:defRPr>
            </a:lvl1pPr>
          </a:lstStyle>
          <a:p>
            <a:r>
              <a:rPr lang="en-US"/>
              <a:t>Click To Add Title</a:t>
            </a:r>
          </a:p>
        </p:txBody>
      </p:sp>
      <p:grpSp>
        <p:nvGrpSpPr>
          <p:cNvPr id="6" name="Group 5">
            <a:extLst>
              <a:ext uri="{FF2B5EF4-FFF2-40B4-BE49-F238E27FC236}">
                <a16:creationId xmlns:a16="http://schemas.microsoft.com/office/drawing/2014/main" id="{5E137DE7-1D7A-32A3-A88D-722BA52766C9}"/>
              </a:ext>
            </a:extLst>
          </p:cNvPr>
          <p:cNvGrpSpPr/>
          <p:nvPr userDrawn="1"/>
        </p:nvGrpSpPr>
        <p:grpSpPr>
          <a:xfrm>
            <a:off x="0" y="19504414"/>
            <a:ext cx="2330569" cy="1082936"/>
            <a:chOff x="0" y="19504414"/>
            <a:chExt cx="2330569" cy="1082936"/>
          </a:xfrm>
        </p:grpSpPr>
        <p:sp>
          <p:nvSpPr>
            <p:cNvPr id="7" name="Rectangle 6">
              <a:extLst>
                <a:ext uri="{FF2B5EF4-FFF2-40B4-BE49-F238E27FC236}">
                  <a16:creationId xmlns:a16="http://schemas.microsoft.com/office/drawing/2014/main" id="{9907B295-1243-2BBD-AC77-7002AC68B56D}"/>
                </a:ext>
              </a:extLst>
            </p:cNvPr>
            <p:cNvSpPr/>
            <p:nvPr userDrawn="1"/>
          </p:nvSpPr>
          <p:spPr>
            <a:xfrm>
              <a:off x="0" y="19697679"/>
              <a:ext cx="155448" cy="8896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000" err="1">
                <a:solidFill>
                  <a:schemeClr val="tx1"/>
                </a:solidFill>
                <a:latin typeface="Trebuchet MS" panose="020B0603020202020204" pitchFamily="34" charset="0"/>
              </a:endParaRPr>
            </a:p>
          </p:txBody>
        </p:sp>
        <p:pic>
          <p:nvPicPr>
            <p:cNvPr id="10" name="Picture 9" descr="A picture containing shape&#10;&#10;Description automatically generated">
              <a:extLst>
                <a:ext uri="{FF2B5EF4-FFF2-40B4-BE49-F238E27FC236}">
                  <a16:creationId xmlns:a16="http://schemas.microsoft.com/office/drawing/2014/main" id="{9F124724-C9CF-DF8A-9FE0-CE1C65F9B0D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7131" y="19504414"/>
              <a:ext cx="2003438" cy="690238"/>
            </a:xfrm>
            <a:prstGeom prst="rect">
              <a:avLst/>
            </a:prstGeom>
          </p:spPr>
        </p:pic>
      </p:grpSp>
      <p:sp>
        <p:nvSpPr>
          <p:cNvPr id="8" name="Slide Number Placeholder 3">
            <a:extLst>
              <a:ext uri="{FF2B5EF4-FFF2-40B4-BE49-F238E27FC236}">
                <a16:creationId xmlns:a16="http://schemas.microsoft.com/office/drawing/2014/main" id="{0A9EB317-5A12-AA65-C4DE-1F4EA9EB8503}"/>
              </a:ext>
            </a:extLst>
          </p:cNvPr>
          <p:cNvSpPr txBox="1">
            <a:spLocks/>
          </p:cNvSpPr>
          <p:nvPr userDrawn="1"/>
        </p:nvSpPr>
        <p:spPr>
          <a:xfrm>
            <a:off x="2596896" y="19314940"/>
            <a:ext cx="8022506" cy="1095375"/>
          </a:xfrm>
          <a:prstGeom prst="rect">
            <a:avLst/>
          </a:prstGeom>
        </p:spPr>
        <p:txBody>
          <a:bodyPr vert="horz" lIns="91440" tIns="45720" rIns="91440" bIns="45720" rtlCol="0" anchor="ctr"/>
          <a:lstStyle>
            <a:defPPr>
              <a:defRPr lang="en-US"/>
            </a:defPPr>
            <a:lvl1pPr marL="0" algn="r" defTabSz="457200" rtl="0" eaLnBrk="1" latinLnBrk="0" hangingPunct="1">
              <a:defRPr sz="2400" kern="1200">
                <a:solidFill>
                  <a:schemeClr val="bg1"/>
                </a:solidFill>
                <a:latin typeface="Trebuchet MS" panose="020B0603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15C3B6D4-0ADD-464C-BD2D-257BE3E2D8D3}" type="slidenum">
              <a:rPr lang="en-US" smtClean="0">
                <a:latin typeface="+mn-lt"/>
              </a:rPr>
              <a:pPr algn="l"/>
              <a:t>‹#›</a:t>
            </a:fld>
            <a:endParaRPr lang="en-US">
              <a:latin typeface="+mn-lt"/>
            </a:endParaRPr>
          </a:p>
        </p:txBody>
      </p:sp>
    </p:spTree>
    <p:extLst>
      <p:ext uri="{BB962C8B-B14F-4D97-AF65-F5344CB8AC3E}">
        <p14:creationId xmlns:p14="http://schemas.microsoft.com/office/powerpoint/2010/main" val="32723257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Left NO BULLETS - Image Right ">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5C5DADC-C505-F594-3ED9-E07FA6C3859F}"/>
              </a:ext>
            </a:extLst>
          </p:cNvPr>
          <p:cNvSpPr/>
          <p:nvPr userDrawn="1"/>
        </p:nvSpPr>
        <p:spPr>
          <a:xfrm>
            <a:off x="32964120" y="18928080"/>
            <a:ext cx="3611880" cy="16459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000" err="1">
              <a:solidFill>
                <a:schemeClr val="tx1"/>
              </a:solidFill>
              <a:latin typeface="Trebuchet MS" panose="020B0603020202020204" pitchFamily="34" charset="0"/>
            </a:endParaRPr>
          </a:p>
        </p:txBody>
      </p:sp>
      <p:sp>
        <p:nvSpPr>
          <p:cNvPr id="11" name="Title 1">
            <a:extLst>
              <a:ext uri="{FF2B5EF4-FFF2-40B4-BE49-F238E27FC236}">
                <a16:creationId xmlns:a16="http://schemas.microsoft.com/office/drawing/2014/main" id="{A21B97FD-6C93-BC60-D63A-B88F2C3C2374}"/>
              </a:ext>
            </a:extLst>
          </p:cNvPr>
          <p:cNvSpPr>
            <a:spLocks noGrp="1"/>
          </p:cNvSpPr>
          <p:nvPr>
            <p:ph type="title" hasCustomPrompt="1"/>
          </p:nvPr>
        </p:nvSpPr>
        <p:spPr>
          <a:xfrm>
            <a:off x="2596896" y="6829593"/>
            <a:ext cx="12143232" cy="3365695"/>
          </a:xfrm>
        </p:spPr>
        <p:txBody>
          <a:bodyPr anchor="b">
            <a:normAutofit/>
          </a:bodyPr>
          <a:lstStyle>
            <a:lvl1pPr algn="l">
              <a:spcBef>
                <a:spcPts val="600"/>
              </a:spcBef>
              <a:spcAft>
                <a:spcPts val="600"/>
              </a:spcAft>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12" name="Text Placeholder 7">
            <a:extLst>
              <a:ext uri="{FF2B5EF4-FFF2-40B4-BE49-F238E27FC236}">
                <a16:creationId xmlns:a16="http://schemas.microsoft.com/office/drawing/2014/main" id="{9BB0DECC-5F4B-7918-876B-2BF2EA6527D5}"/>
              </a:ext>
            </a:extLst>
          </p:cNvPr>
          <p:cNvSpPr>
            <a:spLocks noGrp="1"/>
          </p:cNvSpPr>
          <p:nvPr>
            <p:ph type="body" sz="quarter" idx="10" hasCustomPrompt="1"/>
          </p:nvPr>
        </p:nvSpPr>
        <p:spPr>
          <a:xfrm>
            <a:off x="2596896" y="10283120"/>
            <a:ext cx="12143232" cy="1408176"/>
          </a:xfrm>
          <a:prstGeom prst="rect">
            <a:avLst/>
          </a:prstGeom>
        </p:spPr>
        <p:txBody>
          <a:bodyPr/>
          <a:lstStyle>
            <a:lvl1pPr marL="0" indent="0" algn="l">
              <a:spcBef>
                <a:spcPts val="600"/>
              </a:spcBef>
              <a:spcAft>
                <a:spcPts val="600"/>
              </a:spcAft>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edit text styles</a:t>
            </a:r>
          </a:p>
        </p:txBody>
      </p:sp>
      <p:grpSp>
        <p:nvGrpSpPr>
          <p:cNvPr id="2" name="Group 1">
            <a:extLst>
              <a:ext uri="{FF2B5EF4-FFF2-40B4-BE49-F238E27FC236}">
                <a16:creationId xmlns:a16="http://schemas.microsoft.com/office/drawing/2014/main" id="{34FD8965-93AC-C44D-A13A-AA1A59E48E89}"/>
              </a:ext>
            </a:extLst>
          </p:cNvPr>
          <p:cNvGrpSpPr/>
          <p:nvPr userDrawn="1"/>
        </p:nvGrpSpPr>
        <p:grpSpPr>
          <a:xfrm>
            <a:off x="0" y="19504414"/>
            <a:ext cx="2330569" cy="1082936"/>
            <a:chOff x="0" y="19504414"/>
            <a:chExt cx="2330569" cy="1082936"/>
          </a:xfrm>
        </p:grpSpPr>
        <p:sp>
          <p:nvSpPr>
            <p:cNvPr id="8" name="Rectangle 7">
              <a:extLst>
                <a:ext uri="{FF2B5EF4-FFF2-40B4-BE49-F238E27FC236}">
                  <a16:creationId xmlns:a16="http://schemas.microsoft.com/office/drawing/2014/main" id="{8376025B-4D61-0E71-7F02-BE092B8B6E56}"/>
                </a:ext>
              </a:extLst>
            </p:cNvPr>
            <p:cNvSpPr/>
            <p:nvPr userDrawn="1"/>
          </p:nvSpPr>
          <p:spPr>
            <a:xfrm>
              <a:off x="0" y="19697679"/>
              <a:ext cx="155448" cy="8896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000" err="1">
                <a:solidFill>
                  <a:schemeClr val="tx1"/>
                </a:solidFill>
                <a:latin typeface="Trebuchet MS" panose="020B0603020202020204" pitchFamily="34" charset="0"/>
              </a:endParaRPr>
            </a:p>
          </p:txBody>
        </p:sp>
        <p:pic>
          <p:nvPicPr>
            <p:cNvPr id="15" name="Picture 14" descr="A picture containing shape&#10;&#10;Description automatically generated">
              <a:extLst>
                <a:ext uri="{FF2B5EF4-FFF2-40B4-BE49-F238E27FC236}">
                  <a16:creationId xmlns:a16="http://schemas.microsoft.com/office/drawing/2014/main" id="{3868D588-6D8B-CDEB-A2E0-D376E5C6CEF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7131" y="19504414"/>
              <a:ext cx="2003438" cy="690238"/>
            </a:xfrm>
            <a:prstGeom prst="rect">
              <a:avLst/>
            </a:prstGeom>
          </p:spPr>
        </p:pic>
      </p:grpSp>
      <p:sp>
        <p:nvSpPr>
          <p:cNvPr id="16" name="Picture Placeholder 5">
            <a:extLst>
              <a:ext uri="{FF2B5EF4-FFF2-40B4-BE49-F238E27FC236}">
                <a16:creationId xmlns:a16="http://schemas.microsoft.com/office/drawing/2014/main" id="{822DB8DA-38BC-95A4-39B5-5464378B460A}"/>
              </a:ext>
            </a:extLst>
          </p:cNvPr>
          <p:cNvSpPr>
            <a:spLocks noGrp="1"/>
          </p:cNvSpPr>
          <p:nvPr>
            <p:ph type="pic" sz="quarter" idx="13"/>
          </p:nvPr>
        </p:nvSpPr>
        <p:spPr>
          <a:xfrm>
            <a:off x="16422623" y="0"/>
            <a:ext cx="20153377" cy="20574000"/>
          </a:xfrm>
          <a:prstGeom prst="rect">
            <a:avLst/>
          </a:prstGeom>
          <a:solidFill>
            <a:schemeClr val="tx1">
              <a:lumMod val="95000"/>
              <a:alpha val="61000"/>
            </a:schemeClr>
          </a:solidFill>
          <a:ln w="9525">
            <a:solidFill>
              <a:schemeClr val="accent5"/>
            </a:solidFill>
          </a:ln>
        </p:spPr>
        <p:txBody>
          <a:bodyPr tIns="2194560" anchor="ctr"/>
          <a:lstStyle>
            <a:lvl1pPr marL="0" indent="0" algn="ctr">
              <a:buFontTx/>
              <a:buNone/>
              <a:defRPr lang="en-US" sz="4000">
                <a:solidFill>
                  <a:schemeClr val="bg1"/>
                </a:solidFill>
                <a:latin typeface="Trebuchet MS" panose="020B0603020202020204" pitchFamily="34" charset="0"/>
              </a:defRPr>
            </a:lvl1pPr>
          </a:lstStyle>
          <a:p>
            <a:pPr marL="685800" lvl="0" indent="-685800" algn="ctr"/>
            <a:r>
              <a:rPr lang="en-US"/>
              <a:t>Click icon to add picture</a:t>
            </a:r>
          </a:p>
        </p:txBody>
      </p:sp>
      <p:sp>
        <p:nvSpPr>
          <p:cNvPr id="9" name="Slide Number Placeholder 3">
            <a:extLst>
              <a:ext uri="{FF2B5EF4-FFF2-40B4-BE49-F238E27FC236}">
                <a16:creationId xmlns:a16="http://schemas.microsoft.com/office/drawing/2014/main" id="{41815FFA-AC88-A3A0-2559-F94682634D98}"/>
              </a:ext>
            </a:extLst>
          </p:cNvPr>
          <p:cNvSpPr txBox="1">
            <a:spLocks/>
          </p:cNvSpPr>
          <p:nvPr userDrawn="1"/>
        </p:nvSpPr>
        <p:spPr>
          <a:xfrm>
            <a:off x="2596896" y="19314940"/>
            <a:ext cx="8022506" cy="1095375"/>
          </a:xfrm>
          <a:prstGeom prst="rect">
            <a:avLst/>
          </a:prstGeom>
        </p:spPr>
        <p:txBody>
          <a:bodyPr vert="horz" lIns="91440" tIns="45720" rIns="91440" bIns="45720" rtlCol="0" anchor="ctr"/>
          <a:lstStyle>
            <a:defPPr>
              <a:defRPr lang="en-US"/>
            </a:defPPr>
            <a:lvl1pPr marL="0" algn="r" defTabSz="457200" rtl="0" eaLnBrk="1" latinLnBrk="0" hangingPunct="1">
              <a:defRPr sz="2400" kern="1200">
                <a:solidFill>
                  <a:schemeClr val="bg1"/>
                </a:solidFill>
                <a:latin typeface="Trebuchet MS" panose="020B0603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fld id="{15C3B6D4-0ADD-464C-BD2D-257BE3E2D8D3}" type="slidenum">
              <a:rPr lang="en-US" smtClean="0">
                <a:latin typeface="+mn-lt"/>
              </a:rPr>
              <a:pPr algn="l"/>
              <a:t>‹#›</a:t>
            </a:fld>
            <a:endParaRPr lang="en-US">
              <a:latin typeface="+mn-lt"/>
            </a:endParaRPr>
          </a:p>
        </p:txBody>
      </p:sp>
    </p:spTree>
    <p:extLst>
      <p:ext uri="{BB962C8B-B14F-4D97-AF65-F5344CB8AC3E}">
        <p14:creationId xmlns:p14="http://schemas.microsoft.com/office/powerpoint/2010/main" val="33973685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ngle Image Layout">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6FA34CC3-F5EE-3A8A-AA13-FC23B233BCFE}"/>
              </a:ext>
            </a:extLst>
          </p:cNvPr>
          <p:cNvSpPr>
            <a:spLocks noGrp="1"/>
          </p:cNvSpPr>
          <p:nvPr>
            <p:ph type="title" hasCustomPrompt="1"/>
          </p:nvPr>
        </p:nvSpPr>
        <p:spPr>
          <a:xfrm>
            <a:off x="2514600" y="0"/>
            <a:ext cx="31546800" cy="2514601"/>
          </a:xfrm>
        </p:spPr>
        <p:txBody>
          <a:bodyPr/>
          <a:lstStyle>
            <a:lvl1pPr>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20" name="Text Placeholder 7">
            <a:extLst>
              <a:ext uri="{FF2B5EF4-FFF2-40B4-BE49-F238E27FC236}">
                <a16:creationId xmlns:a16="http://schemas.microsoft.com/office/drawing/2014/main" id="{1A682B68-3659-B898-36D3-E447501FB6EE}"/>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
        <p:nvSpPr>
          <p:cNvPr id="21" name="Picture Placeholder 2">
            <a:extLst>
              <a:ext uri="{FF2B5EF4-FFF2-40B4-BE49-F238E27FC236}">
                <a16:creationId xmlns:a16="http://schemas.microsoft.com/office/drawing/2014/main" id="{359F3285-DAE4-EEAA-1022-7AE1DD168FD5}"/>
              </a:ext>
            </a:extLst>
          </p:cNvPr>
          <p:cNvSpPr>
            <a:spLocks noGrp="1"/>
          </p:cNvSpPr>
          <p:nvPr>
            <p:ph type="pic" sz="quarter" idx="41"/>
          </p:nvPr>
        </p:nvSpPr>
        <p:spPr>
          <a:xfrm>
            <a:off x="6062650" y="4849813"/>
            <a:ext cx="24450701" cy="12019835"/>
          </a:xfrm>
          <a:prstGeom prst="rect">
            <a:avLst/>
          </a:prstGeom>
          <a:solidFill>
            <a:srgbClr val="151617">
              <a:alpha val="61000"/>
            </a:srgbClr>
          </a:solidFill>
          <a:ln w="9525">
            <a:solidFill>
              <a:schemeClr val="accent5"/>
            </a:solidFill>
          </a:ln>
        </p:spPr>
        <p:txBody>
          <a:bodyPr tIns="2194560" anchor="ctr"/>
          <a:lstStyle>
            <a:lvl1pPr marL="0" indent="0" algn="ctr">
              <a:buFontTx/>
              <a:buNone/>
              <a:defRPr sz="4000">
                <a:solidFill>
                  <a:schemeClr val="bg2"/>
                </a:solidFill>
                <a:latin typeface="NVIDIA Sans" panose="020B0503020203020204" pitchFamily="34" charset="0"/>
                <a:cs typeface="NVIDIA Sans" panose="020B0503020203020204" pitchFamily="34" charset="0"/>
              </a:defRPr>
            </a:lvl1pPr>
          </a:lstStyle>
          <a:p>
            <a:r>
              <a:rPr lang="en-US"/>
              <a:t>Click icon to add picture</a:t>
            </a:r>
          </a:p>
        </p:txBody>
      </p:sp>
      <p:sp>
        <p:nvSpPr>
          <p:cNvPr id="22" name="Text Placeholder 7">
            <a:extLst>
              <a:ext uri="{FF2B5EF4-FFF2-40B4-BE49-F238E27FC236}">
                <a16:creationId xmlns:a16="http://schemas.microsoft.com/office/drawing/2014/main" id="{3ACFA6DD-1412-CA3C-15F4-ED8AD6B2B859}"/>
              </a:ext>
            </a:extLst>
          </p:cNvPr>
          <p:cNvSpPr>
            <a:spLocks noGrp="1"/>
          </p:cNvSpPr>
          <p:nvPr>
            <p:ph type="body" sz="quarter" idx="71" hasCustomPrompt="1"/>
          </p:nvPr>
        </p:nvSpPr>
        <p:spPr>
          <a:xfrm>
            <a:off x="6062650" y="17063961"/>
            <a:ext cx="24450701"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23" name="Text Placeholder 7">
            <a:extLst>
              <a:ext uri="{FF2B5EF4-FFF2-40B4-BE49-F238E27FC236}">
                <a16:creationId xmlns:a16="http://schemas.microsoft.com/office/drawing/2014/main" id="{A36BBB72-064F-A97E-FE2D-2916C4D3DAF2}"/>
              </a:ext>
            </a:extLst>
          </p:cNvPr>
          <p:cNvSpPr>
            <a:spLocks noGrp="1"/>
          </p:cNvSpPr>
          <p:nvPr>
            <p:ph type="body" sz="quarter" idx="72" hasCustomPrompt="1"/>
          </p:nvPr>
        </p:nvSpPr>
        <p:spPr>
          <a:xfrm>
            <a:off x="6062650" y="17751568"/>
            <a:ext cx="24450701"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Tree>
    <p:extLst>
      <p:ext uri="{BB962C8B-B14F-4D97-AF65-F5344CB8AC3E}">
        <p14:creationId xmlns:p14="http://schemas.microsoft.com/office/powerpoint/2010/main" val="39306810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w/ Text">
    <p:spTree>
      <p:nvGrpSpPr>
        <p:cNvPr id="1" name=""/>
        <p:cNvGrpSpPr/>
        <p:nvPr/>
      </p:nvGrpSpPr>
      <p:grpSpPr>
        <a:xfrm>
          <a:off x="0" y="0"/>
          <a:ext cx="0" cy="0"/>
          <a:chOff x="0" y="0"/>
          <a:chExt cx="0" cy="0"/>
        </a:xfrm>
      </p:grpSpPr>
      <p:sp>
        <p:nvSpPr>
          <p:cNvPr id="19" name="Content Placeholder 2">
            <a:extLst>
              <a:ext uri="{FF2B5EF4-FFF2-40B4-BE49-F238E27FC236}">
                <a16:creationId xmlns:a16="http://schemas.microsoft.com/office/drawing/2014/main" id="{9904B512-77C9-3A9F-0589-67D0C765FDC0}"/>
              </a:ext>
            </a:extLst>
          </p:cNvPr>
          <p:cNvSpPr>
            <a:spLocks noGrp="1"/>
          </p:cNvSpPr>
          <p:nvPr>
            <p:ph idx="31" hasCustomPrompt="1"/>
          </p:nvPr>
        </p:nvSpPr>
        <p:spPr>
          <a:xfrm>
            <a:off x="19354800" y="6919968"/>
            <a:ext cx="15583596" cy="7879524"/>
          </a:xfrm>
          <a:prstGeom prst="rect">
            <a:avLst/>
          </a:prstGeom>
        </p:spPr>
        <p:txBody>
          <a:bodyPr anchor="ctr"/>
          <a:lstStyle>
            <a:lvl1pPr marL="457200" indent="-457200">
              <a:buClr>
                <a:schemeClr val="tx2"/>
              </a:buClr>
              <a:buFont typeface="Arial" panose="020B0604020202020204" pitchFamily="34" charset="0"/>
              <a:buChar char="•"/>
              <a:defRPr sz="4400">
                <a:solidFill>
                  <a:schemeClr val="bg1"/>
                </a:solidFill>
                <a:latin typeface="NVIDIA Sans" panose="020B0503020203020204" pitchFamily="34" charset="0"/>
                <a:cs typeface="NVIDIA Sans" panose="020B0503020203020204" pitchFamily="34" charset="0"/>
              </a:defRPr>
            </a:lvl1pPr>
            <a:lvl2pPr marL="1371600" indent="-457200">
              <a:buClr>
                <a:schemeClr val="tx2"/>
              </a:buClr>
              <a:buFont typeface="Arial" panose="020B0604020202020204" pitchFamily="34" charset="0"/>
              <a:buChar char="•"/>
              <a:defRPr sz="4000">
                <a:solidFill>
                  <a:schemeClr val="bg1"/>
                </a:solidFill>
                <a:latin typeface="NVIDIA Sans" panose="020B0503020203020204" pitchFamily="34" charset="0"/>
                <a:cs typeface="NVIDIA Sans" panose="020B0503020203020204" pitchFamily="34" charset="0"/>
              </a:defRPr>
            </a:lvl2pPr>
            <a:lvl3pPr marL="2286000" indent="-457200">
              <a:buClr>
                <a:schemeClr val="tx2"/>
              </a:buClr>
              <a:buFont typeface="Arial" panose="020B0604020202020204" pitchFamily="34" charset="0"/>
              <a:buChar char="•"/>
              <a:defRPr sz="3600">
                <a:solidFill>
                  <a:schemeClr val="bg1"/>
                </a:solidFill>
                <a:latin typeface="NVIDIA Sans" panose="020B0503020203020204" pitchFamily="34" charset="0"/>
                <a:cs typeface="NVIDIA Sans" panose="020B0503020203020204" pitchFamily="34" charset="0"/>
              </a:defRPr>
            </a:lvl3pPr>
            <a:lvl4pPr marL="3200400" indent="-457200">
              <a:buClr>
                <a:schemeClr val="tx2"/>
              </a:buClr>
              <a:buFont typeface="Arial" panose="020B0604020202020204" pitchFamily="34" charset="0"/>
              <a:buChar char="•"/>
              <a:defRPr sz="3200">
                <a:solidFill>
                  <a:schemeClr val="bg1"/>
                </a:solidFill>
                <a:latin typeface="NVIDIA Sans" panose="020B0503020203020204" pitchFamily="34" charset="0"/>
                <a:cs typeface="NVIDIA Sans" panose="020B0503020203020204" pitchFamily="34" charset="0"/>
              </a:defRPr>
            </a:lvl4pPr>
            <a:lvl5pPr marL="4054475" indent="-396875">
              <a:buClr>
                <a:schemeClr val="tx2"/>
              </a:buClr>
              <a:buFont typeface="Arial" panose="020B0604020202020204" pitchFamily="34" charset="0"/>
              <a:buChar char="•"/>
              <a:defRPr sz="2800">
                <a:solidFill>
                  <a:schemeClr val="bg1"/>
                </a:solidFill>
                <a:latin typeface="NVIDIA Sans" panose="020B0503020203020204" pitchFamily="34" charset="0"/>
                <a:cs typeface="NVIDIA Sans" panose="020B0503020203020204" pitchFamily="34" charset="0"/>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20" name="Picture Placeholder 2">
            <a:extLst>
              <a:ext uri="{FF2B5EF4-FFF2-40B4-BE49-F238E27FC236}">
                <a16:creationId xmlns:a16="http://schemas.microsoft.com/office/drawing/2014/main" id="{FC8AA277-6DD1-2CCF-12CD-C2AD75B0A14F}"/>
              </a:ext>
            </a:extLst>
          </p:cNvPr>
          <p:cNvSpPr>
            <a:spLocks noGrp="1"/>
          </p:cNvSpPr>
          <p:nvPr>
            <p:ph type="pic" sz="quarter" idx="11"/>
          </p:nvPr>
        </p:nvSpPr>
        <p:spPr>
          <a:xfrm>
            <a:off x="1637604" y="4849813"/>
            <a:ext cx="16345595" cy="12019835"/>
          </a:xfrm>
          <a:prstGeom prst="rect">
            <a:avLst/>
          </a:prstGeom>
          <a:solidFill>
            <a:srgbClr val="151617">
              <a:alpha val="61000"/>
            </a:srgbClr>
          </a:solidFill>
          <a:ln w="9525">
            <a:solidFill>
              <a:schemeClr val="accent5"/>
            </a:solidFill>
          </a:ln>
        </p:spPr>
        <p:txBody>
          <a:bodyPr tIns="2194560" anchor="ctr"/>
          <a:lstStyle>
            <a:lvl1pPr marL="0" indent="0" algn="ctr">
              <a:buFontTx/>
              <a:buNone/>
              <a:defRPr sz="4000">
                <a:solidFill>
                  <a:schemeClr val="bg2"/>
                </a:solidFill>
                <a:latin typeface="NVIDIA Sans" panose="020B0503020203020204" pitchFamily="34" charset="0"/>
                <a:cs typeface="NVIDIA Sans" panose="020B0503020203020204" pitchFamily="34" charset="0"/>
              </a:defRPr>
            </a:lvl1pPr>
          </a:lstStyle>
          <a:p>
            <a:r>
              <a:rPr lang="en-US"/>
              <a:t>Click icon to add picture</a:t>
            </a:r>
          </a:p>
        </p:txBody>
      </p:sp>
      <p:sp>
        <p:nvSpPr>
          <p:cNvPr id="21" name="Text Placeholder 7">
            <a:extLst>
              <a:ext uri="{FF2B5EF4-FFF2-40B4-BE49-F238E27FC236}">
                <a16:creationId xmlns:a16="http://schemas.microsoft.com/office/drawing/2014/main" id="{4DD79B1E-BCCA-42A9-FF20-7B376772A569}"/>
              </a:ext>
            </a:extLst>
          </p:cNvPr>
          <p:cNvSpPr>
            <a:spLocks noGrp="1"/>
          </p:cNvSpPr>
          <p:nvPr>
            <p:ph type="body" sz="quarter" idx="71" hasCustomPrompt="1"/>
          </p:nvPr>
        </p:nvSpPr>
        <p:spPr>
          <a:xfrm>
            <a:off x="1637604" y="17063961"/>
            <a:ext cx="16345595"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22" name="Text Placeholder 7">
            <a:extLst>
              <a:ext uri="{FF2B5EF4-FFF2-40B4-BE49-F238E27FC236}">
                <a16:creationId xmlns:a16="http://schemas.microsoft.com/office/drawing/2014/main" id="{38FAA03E-2924-5648-AA06-0B8C894A49DD}"/>
              </a:ext>
            </a:extLst>
          </p:cNvPr>
          <p:cNvSpPr>
            <a:spLocks noGrp="1"/>
          </p:cNvSpPr>
          <p:nvPr>
            <p:ph type="body" sz="quarter" idx="72" hasCustomPrompt="1"/>
          </p:nvPr>
        </p:nvSpPr>
        <p:spPr>
          <a:xfrm>
            <a:off x="1637604" y="17751568"/>
            <a:ext cx="16345595"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23" name="Title 1">
            <a:extLst>
              <a:ext uri="{FF2B5EF4-FFF2-40B4-BE49-F238E27FC236}">
                <a16:creationId xmlns:a16="http://schemas.microsoft.com/office/drawing/2014/main" id="{A4A33F69-6DBC-F1DB-EAD6-D5B9002DFD19}"/>
              </a:ext>
            </a:extLst>
          </p:cNvPr>
          <p:cNvSpPr>
            <a:spLocks noGrp="1"/>
          </p:cNvSpPr>
          <p:nvPr>
            <p:ph type="title" hasCustomPrompt="1"/>
          </p:nvPr>
        </p:nvSpPr>
        <p:spPr>
          <a:xfrm>
            <a:off x="2514600" y="0"/>
            <a:ext cx="31546800" cy="2514601"/>
          </a:xfrm>
        </p:spPr>
        <p:txBody>
          <a:bodyPr/>
          <a:lstStyle>
            <a:lvl1pPr>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30" name="Text Placeholder 7">
            <a:extLst>
              <a:ext uri="{FF2B5EF4-FFF2-40B4-BE49-F238E27FC236}">
                <a16:creationId xmlns:a16="http://schemas.microsoft.com/office/drawing/2014/main" id="{0430B97A-31FA-023E-3290-2B9B63D00591}"/>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Tree>
    <p:extLst>
      <p:ext uri="{BB962C8B-B14F-4D97-AF65-F5344CB8AC3E}">
        <p14:creationId xmlns:p14="http://schemas.microsoft.com/office/powerpoint/2010/main" val="42829533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up Image">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9BBA88D4-0997-C5B9-36CF-9B1633F8B55A}"/>
              </a:ext>
            </a:extLst>
          </p:cNvPr>
          <p:cNvSpPr>
            <a:spLocks noGrp="1"/>
          </p:cNvSpPr>
          <p:nvPr>
            <p:ph type="title" hasCustomPrompt="1"/>
          </p:nvPr>
        </p:nvSpPr>
        <p:spPr>
          <a:xfrm>
            <a:off x="2514600" y="0"/>
            <a:ext cx="31546800" cy="2514601"/>
          </a:xfrm>
        </p:spPr>
        <p:txBody>
          <a:bodyPr/>
          <a:lstStyle>
            <a:lvl1pPr>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18" name="Text Placeholder 7">
            <a:extLst>
              <a:ext uri="{FF2B5EF4-FFF2-40B4-BE49-F238E27FC236}">
                <a16:creationId xmlns:a16="http://schemas.microsoft.com/office/drawing/2014/main" id="{CE739272-8253-AD42-BD05-8F666D49821D}"/>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
        <p:nvSpPr>
          <p:cNvPr id="20" name="Picture Placeholder 2">
            <a:extLst>
              <a:ext uri="{FF2B5EF4-FFF2-40B4-BE49-F238E27FC236}">
                <a16:creationId xmlns:a16="http://schemas.microsoft.com/office/drawing/2014/main" id="{278AB0E9-F286-1C40-1AD6-B85103B0AF6E}"/>
              </a:ext>
            </a:extLst>
          </p:cNvPr>
          <p:cNvSpPr>
            <a:spLocks noGrp="1"/>
          </p:cNvSpPr>
          <p:nvPr>
            <p:ph type="pic" sz="quarter" idx="11"/>
          </p:nvPr>
        </p:nvSpPr>
        <p:spPr>
          <a:xfrm>
            <a:off x="1637604" y="4849813"/>
            <a:ext cx="16345595" cy="12019835"/>
          </a:xfrm>
          <a:prstGeom prst="rect">
            <a:avLst/>
          </a:prstGeom>
          <a:solidFill>
            <a:srgbClr val="151617">
              <a:alpha val="61000"/>
            </a:srgbClr>
          </a:solidFill>
          <a:ln w="9525">
            <a:solidFill>
              <a:schemeClr val="accent5"/>
            </a:solidFill>
          </a:ln>
        </p:spPr>
        <p:txBody>
          <a:bodyPr tIns="2194560" anchor="ctr"/>
          <a:lstStyle>
            <a:lvl1pPr marL="0" indent="0" algn="ctr">
              <a:buFontTx/>
              <a:buNone/>
              <a:defRPr sz="4000">
                <a:solidFill>
                  <a:schemeClr val="bg2"/>
                </a:solidFill>
                <a:latin typeface="NVIDIA Sans" panose="020B0503020203020204" pitchFamily="34" charset="0"/>
                <a:cs typeface="NVIDIA Sans" panose="020B0503020203020204" pitchFamily="34" charset="0"/>
              </a:defRPr>
            </a:lvl1pPr>
          </a:lstStyle>
          <a:p>
            <a:r>
              <a:rPr lang="en-US"/>
              <a:t>Click icon to add picture</a:t>
            </a:r>
          </a:p>
        </p:txBody>
      </p:sp>
      <p:sp>
        <p:nvSpPr>
          <p:cNvPr id="21" name="Picture Placeholder 2">
            <a:extLst>
              <a:ext uri="{FF2B5EF4-FFF2-40B4-BE49-F238E27FC236}">
                <a16:creationId xmlns:a16="http://schemas.microsoft.com/office/drawing/2014/main" id="{1FC3074C-54D1-DCE0-426E-97BA7CD58B85}"/>
              </a:ext>
            </a:extLst>
          </p:cNvPr>
          <p:cNvSpPr>
            <a:spLocks noGrp="1"/>
          </p:cNvSpPr>
          <p:nvPr>
            <p:ph type="pic" sz="quarter" idx="31"/>
          </p:nvPr>
        </p:nvSpPr>
        <p:spPr>
          <a:xfrm>
            <a:off x="18592799" y="4849813"/>
            <a:ext cx="16345595" cy="12019835"/>
          </a:xfrm>
          <a:prstGeom prst="rect">
            <a:avLst/>
          </a:prstGeom>
          <a:solidFill>
            <a:srgbClr val="151617">
              <a:alpha val="61000"/>
            </a:srgbClr>
          </a:solidFill>
          <a:ln w="9525">
            <a:solidFill>
              <a:schemeClr val="accent5"/>
            </a:solidFill>
          </a:ln>
        </p:spPr>
        <p:txBody>
          <a:bodyPr tIns="2194560" anchor="ctr"/>
          <a:lstStyle>
            <a:lvl1pPr marL="0" indent="0" algn="ctr">
              <a:buFontTx/>
              <a:buNone/>
              <a:defRPr sz="4000">
                <a:solidFill>
                  <a:schemeClr val="bg2"/>
                </a:solidFill>
                <a:latin typeface="NVIDIA Sans" panose="020B0503020203020204" pitchFamily="34" charset="0"/>
                <a:cs typeface="NVIDIA Sans" panose="020B0503020203020204" pitchFamily="34" charset="0"/>
              </a:defRPr>
            </a:lvl1pPr>
          </a:lstStyle>
          <a:p>
            <a:r>
              <a:rPr lang="en-US"/>
              <a:t>Click icon to add picture</a:t>
            </a:r>
          </a:p>
        </p:txBody>
      </p:sp>
      <p:sp>
        <p:nvSpPr>
          <p:cNvPr id="22" name="Text Placeholder 7">
            <a:extLst>
              <a:ext uri="{FF2B5EF4-FFF2-40B4-BE49-F238E27FC236}">
                <a16:creationId xmlns:a16="http://schemas.microsoft.com/office/drawing/2014/main" id="{F25477F0-8392-CEDA-19F2-0A29016EECC0}"/>
              </a:ext>
            </a:extLst>
          </p:cNvPr>
          <p:cNvSpPr>
            <a:spLocks noGrp="1"/>
          </p:cNvSpPr>
          <p:nvPr>
            <p:ph type="body" sz="quarter" idx="71" hasCustomPrompt="1"/>
          </p:nvPr>
        </p:nvSpPr>
        <p:spPr>
          <a:xfrm>
            <a:off x="1637604" y="17063961"/>
            <a:ext cx="16345595"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23" name="Text Placeholder 7">
            <a:extLst>
              <a:ext uri="{FF2B5EF4-FFF2-40B4-BE49-F238E27FC236}">
                <a16:creationId xmlns:a16="http://schemas.microsoft.com/office/drawing/2014/main" id="{DA2AF85A-9EEE-C062-1006-74D7741E330F}"/>
              </a:ext>
            </a:extLst>
          </p:cNvPr>
          <p:cNvSpPr>
            <a:spLocks noGrp="1"/>
          </p:cNvSpPr>
          <p:nvPr>
            <p:ph type="body" sz="quarter" idx="72" hasCustomPrompt="1"/>
          </p:nvPr>
        </p:nvSpPr>
        <p:spPr>
          <a:xfrm>
            <a:off x="1637604" y="17751568"/>
            <a:ext cx="16345595"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24" name="Text Placeholder 7">
            <a:extLst>
              <a:ext uri="{FF2B5EF4-FFF2-40B4-BE49-F238E27FC236}">
                <a16:creationId xmlns:a16="http://schemas.microsoft.com/office/drawing/2014/main" id="{39E96633-6475-1F2C-E726-28BE8668FBC5}"/>
              </a:ext>
            </a:extLst>
          </p:cNvPr>
          <p:cNvSpPr>
            <a:spLocks noGrp="1"/>
          </p:cNvSpPr>
          <p:nvPr>
            <p:ph type="body" sz="quarter" idx="73" hasCustomPrompt="1"/>
          </p:nvPr>
        </p:nvSpPr>
        <p:spPr>
          <a:xfrm>
            <a:off x="18592805" y="17063961"/>
            <a:ext cx="16346278"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28" name="Text Placeholder 7">
            <a:extLst>
              <a:ext uri="{FF2B5EF4-FFF2-40B4-BE49-F238E27FC236}">
                <a16:creationId xmlns:a16="http://schemas.microsoft.com/office/drawing/2014/main" id="{F2428D4D-F13F-B280-6137-8C32CD9EEF0B}"/>
              </a:ext>
            </a:extLst>
          </p:cNvPr>
          <p:cNvSpPr>
            <a:spLocks noGrp="1"/>
          </p:cNvSpPr>
          <p:nvPr>
            <p:ph type="body" sz="quarter" idx="74" hasCustomPrompt="1"/>
          </p:nvPr>
        </p:nvSpPr>
        <p:spPr>
          <a:xfrm>
            <a:off x="18592805" y="17751568"/>
            <a:ext cx="16346278"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Tree>
    <p:extLst>
      <p:ext uri="{BB962C8B-B14F-4D97-AF65-F5344CB8AC3E}">
        <p14:creationId xmlns:p14="http://schemas.microsoft.com/office/powerpoint/2010/main" val="19856114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ubtitle, Bullet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A4ED154-5FFA-3349-E601-C5300B673713}"/>
              </a:ext>
            </a:extLst>
          </p:cNvPr>
          <p:cNvSpPr>
            <a:spLocks noGrp="1"/>
          </p:cNvSpPr>
          <p:nvPr>
            <p:ph type="title" hasCustomPrompt="1"/>
          </p:nvPr>
        </p:nvSpPr>
        <p:spPr>
          <a:xfrm>
            <a:off x="2514600" y="0"/>
            <a:ext cx="31546800" cy="2514601"/>
          </a:xfrm>
        </p:spPr>
        <p:txBody>
          <a:bodyPr/>
          <a:lstStyle>
            <a:lvl1pPr>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7" name="Text Placeholder 7">
            <a:extLst>
              <a:ext uri="{FF2B5EF4-FFF2-40B4-BE49-F238E27FC236}">
                <a16:creationId xmlns:a16="http://schemas.microsoft.com/office/drawing/2014/main" id="{57545933-CFED-CEA2-1D6E-C227DD92729B}"/>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
        <p:nvSpPr>
          <p:cNvPr id="9" name="Content Placeholder 2">
            <a:extLst>
              <a:ext uri="{FF2B5EF4-FFF2-40B4-BE49-F238E27FC236}">
                <a16:creationId xmlns:a16="http://schemas.microsoft.com/office/drawing/2014/main" id="{8F434B88-2544-75AC-CBB8-19A1035D1251}"/>
              </a:ext>
            </a:extLst>
          </p:cNvPr>
          <p:cNvSpPr>
            <a:spLocks noGrp="1"/>
          </p:cNvSpPr>
          <p:nvPr>
            <p:ph idx="1" hasCustomPrompt="1"/>
          </p:nvPr>
        </p:nvSpPr>
        <p:spPr>
          <a:xfrm>
            <a:off x="2514600" y="4846320"/>
            <a:ext cx="31546800" cy="13651992"/>
          </a:xfrm>
          <a:prstGeom prst="rect">
            <a:avLst/>
          </a:prstGeom>
        </p:spPr>
        <p:txBody>
          <a:bodyPr/>
          <a:lstStyle>
            <a:lvl1pPr marL="457200" indent="-457200">
              <a:buClr>
                <a:schemeClr val="tx2"/>
              </a:buClr>
              <a:buFont typeface="Arial" panose="020B0604020202020204" pitchFamily="34" charset="0"/>
              <a:buChar char="•"/>
              <a:defRPr sz="4400">
                <a:solidFill>
                  <a:schemeClr val="bg1"/>
                </a:solidFill>
                <a:latin typeface="NVIDIA Sans" panose="020B0503020203020204" pitchFamily="34" charset="0"/>
                <a:cs typeface="NVIDIA Sans" panose="020B0503020203020204" pitchFamily="34" charset="0"/>
              </a:defRPr>
            </a:lvl1pPr>
            <a:lvl2pPr marL="1371600" indent="-457200">
              <a:buClr>
                <a:schemeClr val="tx2"/>
              </a:buClr>
              <a:buFont typeface="Arial" panose="020B0604020202020204" pitchFamily="34" charset="0"/>
              <a:buChar char="•"/>
              <a:defRPr sz="4000">
                <a:solidFill>
                  <a:schemeClr val="bg1"/>
                </a:solidFill>
                <a:latin typeface="NVIDIA Sans" panose="020B0503020203020204" pitchFamily="34" charset="0"/>
                <a:cs typeface="NVIDIA Sans" panose="020B0503020203020204" pitchFamily="34" charset="0"/>
              </a:defRPr>
            </a:lvl2pPr>
            <a:lvl3pPr marL="2286000" indent="-457200">
              <a:buClr>
                <a:schemeClr val="tx2"/>
              </a:buClr>
              <a:buFont typeface="Arial" panose="020B0604020202020204" pitchFamily="34" charset="0"/>
              <a:buChar char="•"/>
              <a:defRPr sz="3600">
                <a:solidFill>
                  <a:schemeClr val="bg1"/>
                </a:solidFill>
                <a:latin typeface="NVIDIA Sans" panose="020B0503020203020204" pitchFamily="34" charset="0"/>
                <a:cs typeface="NVIDIA Sans" panose="020B0503020203020204" pitchFamily="34" charset="0"/>
              </a:defRPr>
            </a:lvl3pPr>
            <a:lvl4pPr marL="3200400" indent="-457200">
              <a:buClr>
                <a:schemeClr val="tx2"/>
              </a:buClr>
              <a:buFont typeface="Arial" panose="020B0604020202020204" pitchFamily="34" charset="0"/>
              <a:buChar char="•"/>
              <a:defRPr sz="3200">
                <a:solidFill>
                  <a:schemeClr val="bg1"/>
                </a:solidFill>
                <a:latin typeface="NVIDIA Sans" panose="020B0503020203020204" pitchFamily="34" charset="0"/>
                <a:cs typeface="NVIDIA Sans" panose="020B0503020203020204" pitchFamily="34" charset="0"/>
              </a:defRPr>
            </a:lvl4pPr>
            <a:lvl5pPr marL="4054475" indent="-396875">
              <a:buClr>
                <a:schemeClr val="tx2"/>
              </a:buClr>
              <a:buFont typeface="Arial" panose="020B0604020202020204" pitchFamily="34" charset="0"/>
              <a:buChar char="•"/>
              <a:defRPr sz="2800">
                <a:solidFill>
                  <a:schemeClr val="bg1"/>
                </a:solidFill>
                <a:latin typeface="NVIDIA Sans" panose="020B0503020203020204" pitchFamily="34" charset="0"/>
                <a:cs typeface="NVIDIA Sans" panose="020B0503020203020204" pitchFamily="34" charset="0"/>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579908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up Image Layout with Bullets">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C16114AB-138A-4EAC-3492-E7D7CA151DB9}"/>
              </a:ext>
            </a:extLst>
          </p:cNvPr>
          <p:cNvSpPr>
            <a:spLocks noGrp="1"/>
          </p:cNvSpPr>
          <p:nvPr>
            <p:ph type="title" hasCustomPrompt="1"/>
          </p:nvPr>
        </p:nvSpPr>
        <p:spPr>
          <a:xfrm>
            <a:off x="2514600" y="0"/>
            <a:ext cx="31546800" cy="2514601"/>
          </a:xfrm>
        </p:spPr>
        <p:txBody>
          <a:bodyPr/>
          <a:lstStyle>
            <a:lvl1pPr>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20" name="Text Placeholder 7">
            <a:extLst>
              <a:ext uri="{FF2B5EF4-FFF2-40B4-BE49-F238E27FC236}">
                <a16:creationId xmlns:a16="http://schemas.microsoft.com/office/drawing/2014/main" id="{4B79CE2D-84D0-541E-C116-5E768BBF94D4}"/>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
        <p:nvSpPr>
          <p:cNvPr id="21" name="Picture Placeholder 2">
            <a:extLst>
              <a:ext uri="{FF2B5EF4-FFF2-40B4-BE49-F238E27FC236}">
                <a16:creationId xmlns:a16="http://schemas.microsoft.com/office/drawing/2014/main" id="{3431A644-F8BA-5000-F78A-9BB8A4809E2A}"/>
              </a:ext>
            </a:extLst>
          </p:cNvPr>
          <p:cNvSpPr>
            <a:spLocks noGrp="1"/>
          </p:cNvSpPr>
          <p:nvPr>
            <p:ph type="pic" sz="quarter" idx="11"/>
          </p:nvPr>
        </p:nvSpPr>
        <p:spPr>
          <a:xfrm>
            <a:off x="1637604" y="4849813"/>
            <a:ext cx="8832277" cy="12019835"/>
          </a:xfrm>
          <a:prstGeom prst="rect">
            <a:avLst/>
          </a:prstGeom>
          <a:solidFill>
            <a:srgbClr val="151617">
              <a:alpha val="61000"/>
            </a:srgbClr>
          </a:solidFill>
          <a:ln w="9525">
            <a:solidFill>
              <a:schemeClr val="accent5"/>
            </a:solidFill>
          </a:ln>
        </p:spPr>
        <p:txBody>
          <a:bodyPr tIns="2194560" anchor="ctr"/>
          <a:lstStyle>
            <a:lvl1pPr marL="0" indent="0" algn="ctr">
              <a:buFontTx/>
              <a:buNone/>
              <a:defRPr sz="4000">
                <a:solidFill>
                  <a:schemeClr val="bg2"/>
                </a:solidFill>
                <a:latin typeface="NVIDIA Sans" panose="020B0503020203020204" pitchFamily="34" charset="0"/>
                <a:cs typeface="NVIDIA Sans" panose="020B0503020203020204" pitchFamily="34" charset="0"/>
              </a:defRPr>
            </a:lvl1pPr>
          </a:lstStyle>
          <a:p>
            <a:r>
              <a:rPr lang="en-US"/>
              <a:t>Click icon to add picture</a:t>
            </a:r>
          </a:p>
        </p:txBody>
      </p:sp>
      <p:sp>
        <p:nvSpPr>
          <p:cNvPr id="22" name="Content Placeholder 2">
            <a:extLst>
              <a:ext uri="{FF2B5EF4-FFF2-40B4-BE49-F238E27FC236}">
                <a16:creationId xmlns:a16="http://schemas.microsoft.com/office/drawing/2014/main" id="{B46989B9-88FE-F861-A0B6-8F80720B5C7E}"/>
              </a:ext>
            </a:extLst>
          </p:cNvPr>
          <p:cNvSpPr>
            <a:spLocks noGrp="1"/>
          </p:cNvSpPr>
          <p:nvPr>
            <p:ph idx="31" hasCustomPrompt="1"/>
          </p:nvPr>
        </p:nvSpPr>
        <p:spPr>
          <a:xfrm>
            <a:off x="11058350" y="6919968"/>
            <a:ext cx="6924849" cy="7879524"/>
          </a:xfrm>
          <a:prstGeom prst="rect">
            <a:avLst/>
          </a:prstGeom>
        </p:spPr>
        <p:txBody>
          <a:bodyPr anchor="ctr"/>
          <a:lstStyle>
            <a:lvl1pPr marL="457200" indent="-457200">
              <a:buClr>
                <a:schemeClr val="tx2"/>
              </a:buClr>
              <a:buFont typeface="Arial" panose="020B0604020202020204" pitchFamily="34" charset="0"/>
              <a:buChar char="•"/>
              <a:defRPr sz="4400">
                <a:solidFill>
                  <a:schemeClr val="bg1"/>
                </a:solidFill>
                <a:latin typeface="NVIDIA Sans" panose="020B0503020203020204" pitchFamily="34" charset="0"/>
                <a:cs typeface="NVIDIA Sans" panose="020B0503020203020204" pitchFamily="34" charset="0"/>
              </a:defRPr>
            </a:lvl1pPr>
            <a:lvl2pPr marL="1371600" indent="-457200">
              <a:buClr>
                <a:schemeClr val="tx2"/>
              </a:buClr>
              <a:buFont typeface="Arial" panose="020B0604020202020204" pitchFamily="34" charset="0"/>
              <a:buChar char="•"/>
              <a:defRPr sz="4000">
                <a:solidFill>
                  <a:schemeClr val="bg1"/>
                </a:solidFill>
                <a:latin typeface="NVIDIA Sans" panose="020B0503020203020204" pitchFamily="34" charset="0"/>
                <a:cs typeface="NVIDIA Sans" panose="020B0503020203020204" pitchFamily="34" charset="0"/>
              </a:defRPr>
            </a:lvl2pPr>
            <a:lvl3pPr marL="2286000" indent="-457200">
              <a:buClr>
                <a:schemeClr val="tx2"/>
              </a:buClr>
              <a:buFont typeface="Arial" panose="020B0604020202020204" pitchFamily="34" charset="0"/>
              <a:buChar char="•"/>
              <a:defRPr sz="3600">
                <a:solidFill>
                  <a:schemeClr val="bg1"/>
                </a:solidFill>
                <a:latin typeface="NVIDIA Sans" panose="020B0503020203020204" pitchFamily="34" charset="0"/>
                <a:cs typeface="NVIDIA Sans" panose="020B0503020203020204" pitchFamily="34" charset="0"/>
              </a:defRPr>
            </a:lvl3pPr>
            <a:lvl4pPr marL="3200400" indent="-457200">
              <a:buClr>
                <a:schemeClr val="tx2"/>
              </a:buClr>
              <a:buFont typeface="Arial" panose="020B0604020202020204" pitchFamily="34" charset="0"/>
              <a:buChar char="•"/>
              <a:defRPr sz="3200">
                <a:solidFill>
                  <a:schemeClr val="bg1"/>
                </a:solidFill>
                <a:latin typeface="NVIDIA Sans" panose="020B0503020203020204" pitchFamily="34" charset="0"/>
                <a:cs typeface="NVIDIA Sans" panose="020B0503020203020204" pitchFamily="34" charset="0"/>
              </a:defRPr>
            </a:lvl4pPr>
            <a:lvl5pPr marL="4054475" indent="-396875">
              <a:buClr>
                <a:schemeClr val="tx2"/>
              </a:buClr>
              <a:buFont typeface="Arial" panose="020B0604020202020204" pitchFamily="34" charset="0"/>
              <a:buChar char="•"/>
              <a:defRPr sz="2800">
                <a:solidFill>
                  <a:schemeClr val="bg1"/>
                </a:solidFill>
                <a:latin typeface="NVIDIA Sans" panose="020B0503020203020204" pitchFamily="34" charset="0"/>
                <a:cs typeface="NVIDIA Sans" panose="020B0503020203020204" pitchFamily="34" charset="0"/>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24" name="Picture Placeholder 2">
            <a:extLst>
              <a:ext uri="{FF2B5EF4-FFF2-40B4-BE49-F238E27FC236}">
                <a16:creationId xmlns:a16="http://schemas.microsoft.com/office/drawing/2014/main" id="{973B8B69-1B16-2A38-932F-E517F5C05291}"/>
              </a:ext>
            </a:extLst>
          </p:cNvPr>
          <p:cNvSpPr>
            <a:spLocks noGrp="1"/>
          </p:cNvSpPr>
          <p:nvPr>
            <p:ph type="pic" sz="quarter" idx="32"/>
          </p:nvPr>
        </p:nvSpPr>
        <p:spPr>
          <a:xfrm>
            <a:off x="18592805" y="4849813"/>
            <a:ext cx="8832277" cy="12019835"/>
          </a:xfrm>
          <a:prstGeom prst="rect">
            <a:avLst/>
          </a:prstGeom>
          <a:solidFill>
            <a:srgbClr val="151617">
              <a:alpha val="61000"/>
            </a:srgbClr>
          </a:solidFill>
          <a:ln w="9525">
            <a:solidFill>
              <a:schemeClr val="accent5"/>
            </a:solidFill>
          </a:ln>
        </p:spPr>
        <p:txBody>
          <a:bodyPr tIns="2194560" anchor="ctr"/>
          <a:lstStyle>
            <a:lvl1pPr marL="0" indent="0" algn="ctr">
              <a:buFontTx/>
              <a:buNone/>
              <a:defRPr sz="4000">
                <a:solidFill>
                  <a:schemeClr val="bg2"/>
                </a:solidFill>
                <a:latin typeface="NVIDIA Sans" panose="020B0503020203020204" pitchFamily="34" charset="0"/>
                <a:cs typeface="NVIDIA Sans" panose="020B0503020203020204" pitchFamily="34" charset="0"/>
              </a:defRPr>
            </a:lvl1pPr>
          </a:lstStyle>
          <a:p>
            <a:r>
              <a:rPr lang="en-US"/>
              <a:t>Click icon to add picture</a:t>
            </a:r>
          </a:p>
        </p:txBody>
      </p:sp>
      <p:sp>
        <p:nvSpPr>
          <p:cNvPr id="25" name="Content Placeholder 2">
            <a:extLst>
              <a:ext uri="{FF2B5EF4-FFF2-40B4-BE49-F238E27FC236}">
                <a16:creationId xmlns:a16="http://schemas.microsoft.com/office/drawing/2014/main" id="{660E8F47-2868-457B-7861-466422E34231}"/>
              </a:ext>
            </a:extLst>
          </p:cNvPr>
          <p:cNvSpPr>
            <a:spLocks noGrp="1"/>
          </p:cNvSpPr>
          <p:nvPr>
            <p:ph idx="35" hasCustomPrompt="1"/>
          </p:nvPr>
        </p:nvSpPr>
        <p:spPr>
          <a:xfrm>
            <a:off x="28013551" y="6919968"/>
            <a:ext cx="6924849" cy="7879524"/>
          </a:xfrm>
          <a:prstGeom prst="rect">
            <a:avLst/>
          </a:prstGeom>
        </p:spPr>
        <p:txBody>
          <a:bodyPr anchor="ctr"/>
          <a:lstStyle>
            <a:lvl1pPr marL="457200" indent="-457200">
              <a:buClr>
                <a:schemeClr val="tx2"/>
              </a:buClr>
              <a:buFont typeface="Arial" panose="020B0604020202020204" pitchFamily="34" charset="0"/>
              <a:buChar char="•"/>
              <a:defRPr sz="4400">
                <a:solidFill>
                  <a:schemeClr val="bg1"/>
                </a:solidFill>
                <a:latin typeface="NVIDIA Sans" panose="020B0503020203020204" pitchFamily="34" charset="0"/>
                <a:cs typeface="NVIDIA Sans" panose="020B0503020203020204" pitchFamily="34" charset="0"/>
              </a:defRPr>
            </a:lvl1pPr>
            <a:lvl2pPr marL="1371600" indent="-457200">
              <a:buClr>
                <a:schemeClr val="tx2"/>
              </a:buClr>
              <a:buFont typeface="Arial" panose="020B0604020202020204" pitchFamily="34" charset="0"/>
              <a:buChar char="•"/>
              <a:defRPr sz="4000">
                <a:solidFill>
                  <a:schemeClr val="bg1"/>
                </a:solidFill>
                <a:latin typeface="NVIDIA Sans" panose="020B0503020203020204" pitchFamily="34" charset="0"/>
                <a:cs typeface="NVIDIA Sans" panose="020B0503020203020204" pitchFamily="34" charset="0"/>
              </a:defRPr>
            </a:lvl2pPr>
            <a:lvl3pPr marL="2286000" indent="-457200">
              <a:buClr>
                <a:schemeClr val="tx2"/>
              </a:buClr>
              <a:buFont typeface="Arial" panose="020B0604020202020204" pitchFamily="34" charset="0"/>
              <a:buChar char="•"/>
              <a:defRPr sz="3600">
                <a:solidFill>
                  <a:schemeClr val="bg1"/>
                </a:solidFill>
                <a:latin typeface="NVIDIA Sans" panose="020B0503020203020204" pitchFamily="34" charset="0"/>
                <a:cs typeface="NVIDIA Sans" panose="020B0503020203020204" pitchFamily="34" charset="0"/>
              </a:defRPr>
            </a:lvl3pPr>
            <a:lvl4pPr marL="3200400" indent="-457200">
              <a:buClr>
                <a:schemeClr val="tx2"/>
              </a:buClr>
              <a:buFont typeface="Arial" panose="020B0604020202020204" pitchFamily="34" charset="0"/>
              <a:buChar char="•"/>
              <a:defRPr sz="3200">
                <a:solidFill>
                  <a:schemeClr val="bg1"/>
                </a:solidFill>
                <a:latin typeface="NVIDIA Sans" panose="020B0503020203020204" pitchFamily="34" charset="0"/>
                <a:cs typeface="NVIDIA Sans" panose="020B0503020203020204" pitchFamily="34" charset="0"/>
              </a:defRPr>
            </a:lvl4pPr>
            <a:lvl5pPr marL="4054475" indent="-396875">
              <a:buClr>
                <a:schemeClr val="tx2"/>
              </a:buClr>
              <a:buFont typeface="Arial" panose="020B0604020202020204" pitchFamily="34" charset="0"/>
              <a:buChar char="•"/>
              <a:defRPr sz="2800">
                <a:solidFill>
                  <a:schemeClr val="bg1"/>
                </a:solidFill>
                <a:latin typeface="NVIDIA Sans" panose="020B0503020203020204" pitchFamily="34" charset="0"/>
                <a:cs typeface="NVIDIA Sans" panose="020B0503020203020204" pitchFamily="34" charset="0"/>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7">
            <a:extLst>
              <a:ext uri="{FF2B5EF4-FFF2-40B4-BE49-F238E27FC236}">
                <a16:creationId xmlns:a16="http://schemas.microsoft.com/office/drawing/2014/main" id="{3B5FB899-4F67-DA8C-A516-B71387137DB8}"/>
              </a:ext>
            </a:extLst>
          </p:cNvPr>
          <p:cNvSpPr>
            <a:spLocks noGrp="1"/>
          </p:cNvSpPr>
          <p:nvPr>
            <p:ph type="body" sz="quarter" idx="71" hasCustomPrompt="1"/>
          </p:nvPr>
        </p:nvSpPr>
        <p:spPr>
          <a:xfrm>
            <a:off x="1637604" y="17063961"/>
            <a:ext cx="8832277"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27" name="Text Placeholder 7">
            <a:extLst>
              <a:ext uri="{FF2B5EF4-FFF2-40B4-BE49-F238E27FC236}">
                <a16:creationId xmlns:a16="http://schemas.microsoft.com/office/drawing/2014/main" id="{B1A5AAD0-2B0D-F6DE-8C5D-5C0625FD55A7}"/>
              </a:ext>
            </a:extLst>
          </p:cNvPr>
          <p:cNvSpPr>
            <a:spLocks noGrp="1"/>
          </p:cNvSpPr>
          <p:nvPr>
            <p:ph type="body" sz="quarter" idx="72" hasCustomPrompt="1"/>
          </p:nvPr>
        </p:nvSpPr>
        <p:spPr>
          <a:xfrm>
            <a:off x="1637604" y="17751568"/>
            <a:ext cx="8832277"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28" name="Text Placeholder 7">
            <a:extLst>
              <a:ext uri="{FF2B5EF4-FFF2-40B4-BE49-F238E27FC236}">
                <a16:creationId xmlns:a16="http://schemas.microsoft.com/office/drawing/2014/main" id="{DBD83B1D-F849-2310-DE25-451C7BD75C53}"/>
              </a:ext>
            </a:extLst>
          </p:cNvPr>
          <p:cNvSpPr>
            <a:spLocks noGrp="1"/>
          </p:cNvSpPr>
          <p:nvPr>
            <p:ph type="body" sz="quarter" idx="73" hasCustomPrompt="1"/>
          </p:nvPr>
        </p:nvSpPr>
        <p:spPr>
          <a:xfrm>
            <a:off x="18592805" y="17063961"/>
            <a:ext cx="8832646"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32" name="Text Placeholder 7">
            <a:extLst>
              <a:ext uri="{FF2B5EF4-FFF2-40B4-BE49-F238E27FC236}">
                <a16:creationId xmlns:a16="http://schemas.microsoft.com/office/drawing/2014/main" id="{E0292527-B9F3-D59F-1575-33C8C564E870}"/>
              </a:ext>
            </a:extLst>
          </p:cNvPr>
          <p:cNvSpPr>
            <a:spLocks noGrp="1"/>
          </p:cNvSpPr>
          <p:nvPr>
            <p:ph type="body" sz="quarter" idx="74" hasCustomPrompt="1"/>
          </p:nvPr>
        </p:nvSpPr>
        <p:spPr>
          <a:xfrm>
            <a:off x="18592805" y="17751568"/>
            <a:ext cx="8832646"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Tree>
    <p:extLst>
      <p:ext uri="{BB962C8B-B14F-4D97-AF65-F5344CB8AC3E}">
        <p14:creationId xmlns:p14="http://schemas.microsoft.com/office/powerpoint/2010/main" val="28011770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up Image">
    <p:spTree>
      <p:nvGrpSpPr>
        <p:cNvPr id="1" name=""/>
        <p:cNvGrpSpPr/>
        <p:nvPr/>
      </p:nvGrpSpPr>
      <p:grpSpPr>
        <a:xfrm>
          <a:off x="0" y="0"/>
          <a:ext cx="0" cy="0"/>
          <a:chOff x="0" y="0"/>
          <a:chExt cx="0" cy="0"/>
        </a:xfrm>
      </p:grpSpPr>
      <p:sp>
        <p:nvSpPr>
          <p:cNvPr id="27" name="Title 1">
            <a:extLst>
              <a:ext uri="{FF2B5EF4-FFF2-40B4-BE49-F238E27FC236}">
                <a16:creationId xmlns:a16="http://schemas.microsoft.com/office/drawing/2014/main" id="{06EC4D90-EA3E-9A18-FEA5-3EEF50715391}"/>
              </a:ext>
            </a:extLst>
          </p:cNvPr>
          <p:cNvSpPr>
            <a:spLocks noGrp="1"/>
          </p:cNvSpPr>
          <p:nvPr>
            <p:ph type="title" hasCustomPrompt="1"/>
          </p:nvPr>
        </p:nvSpPr>
        <p:spPr>
          <a:xfrm>
            <a:off x="2514600" y="0"/>
            <a:ext cx="31546800" cy="2514601"/>
          </a:xfrm>
        </p:spPr>
        <p:txBody>
          <a:bodyPr/>
          <a:lstStyle>
            <a:lvl1pPr>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28" name="Text Placeholder 7">
            <a:extLst>
              <a:ext uri="{FF2B5EF4-FFF2-40B4-BE49-F238E27FC236}">
                <a16:creationId xmlns:a16="http://schemas.microsoft.com/office/drawing/2014/main" id="{3BFC61ED-E368-EADF-A0C1-3AE9904C789B}"/>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
        <p:nvSpPr>
          <p:cNvPr id="30" name="Picture Placeholder 2">
            <a:extLst>
              <a:ext uri="{FF2B5EF4-FFF2-40B4-BE49-F238E27FC236}">
                <a16:creationId xmlns:a16="http://schemas.microsoft.com/office/drawing/2014/main" id="{5FE98CD1-AB1E-1E7B-2FF4-F7E242CBAB87}"/>
              </a:ext>
            </a:extLst>
          </p:cNvPr>
          <p:cNvSpPr>
            <a:spLocks noGrp="1"/>
          </p:cNvSpPr>
          <p:nvPr>
            <p:ph type="pic" sz="quarter" idx="24"/>
          </p:nvPr>
        </p:nvSpPr>
        <p:spPr>
          <a:xfrm>
            <a:off x="24148473" y="4849813"/>
            <a:ext cx="10789920" cy="12019835"/>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32" name="Picture Placeholder 2">
            <a:extLst>
              <a:ext uri="{FF2B5EF4-FFF2-40B4-BE49-F238E27FC236}">
                <a16:creationId xmlns:a16="http://schemas.microsoft.com/office/drawing/2014/main" id="{CCCE8B13-298C-67A4-073D-4636A3BCE7A9}"/>
              </a:ext>
            </a:extLst>
          </p:cNvPr>
          <p:cNvSpPr>
            <a:spLocks noGrp="1"/>
          </p:cNvSpPr>
          <p:nvPr>
            <p:ph type="pic" sz="quarter" idx="20"/>
          </p:nvPr>
        </p:nvSpPr>
        <p:spPr>
          <a:xfrm>
            <a:off x="12893038" y="4849813"/>
            <a:ext cx="10789920" cy="12019835"/>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33" name="Picture Placeholder 2">
            <a:extLst>
              <a:ext uri="{FF2B5EF4-FFF2-40B4-BE49-F238E27FC236}">
                <a16:creationId xmlns:a16="http://schemas.microsoft.com/office/drawing/2014/main" id="{F9FA27DB-2E4D-388B-2F4A-FE708B1D264C}"/>
              </a:ext>
            </a:extLst>
          </p:cNvPr>
          <p:cNvSpPr>
            <a:spLocks noGrp="1"/>
          </p:cNvSpPr>
          <p:nvPr>
            <p:ph type="pic" sz="quarter" idx="25"/>
          </p:nvPr>
        </p:nvSpPr>
        <p:spPr>
          <a:xfrm>
            <a:off x="1637604" y="4849813"/>
            <a:ext cx="10789920" cy="12019835"/>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34" name="Text Placeholder 7">
            <a:extLst>
              <a:ext uri="{FF2B5EF4-FFF2-40B4-BE49-F238E27FC236}">
                <a16:creationId xmlns:a16="http://schemas.microsoft.com/office/drawing/2014/main" id="{C5E18C58-3C84-ECE1-A164-6A5FF953635E}"/>
              </a:ext>
            </a:extLst>
          </p:cNvPr>
          <p:cNvSpPr>
            <a:spLocks noGrp="1"/>
          </p:cNvSpPr>
          <p:nvPr>
            <p:ph type="body" sz="quarter" idx="67" hasCustomPrompt="1"/>
          </p:nvPr>
        </p:nvSpPr>
        <p:spPr>
          <a:xfrm>
            <a:off x="1653110" y="17063961"/>
            <a:ext cx="10789920"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35" name="Text Placeholder 7">
            <a:extLst>
              <a:ext uri="{FF2B5EF4-FFF2-40B4-BE49-F238E27FC236}">
                <a16:creationId xmlns:a16="http://schemas.microsoft.com/office/drawing/2014/main" id="{6D55A3EC-8AF3-3222-5E82-1A74FA5AB0D5}"/>
              </a:ext>
            </a:extLst>
          </p:cNvPr>
          <p:cNvSpPr>
            <a:spLocks noGrp="1"/>
          </p:cNvSpPr>
          <p:nvPr>
            <p:ph type="body" sz="quarter" idx="69" hasCustomPrompt="1"/>
          </p:nvPr>
        </p:nvSpPr>
        <p:spPr>
          <a:xfrm>
            <a:off x="1653110" y="17751568"/>
            <a:ext cx="10789920"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36" name="Text Placeholder 7">
            <a:extLst>
              <a:ext uri="{FF2B5EF4-FFF2-40B4-BE49-F238E27FC236}">
                <a16:creationId xmlns:a16="http://schemas.microsoft.com/office/drawing/2014/main" id="{5F9A555E-B5A7-F2B9-6D6D-E24CAD68B927}"/>
              </a:ext>
            </a:extLst>
          </p:cNvPr>
          <p:cNvSpPr>
            <a:spLocks noGrp="1"/>
          </p:cNvSpPr>
          <p:nvPr>
            <p:ph type="body" sz="quarter" idx="71" hasCustomPrompt="1"/>
          </p:nvPr>
        </p:nvSpPr>
        <p:spPr>
          <a:xfrm>
            <a:off x="12893040" y="17063961"/>
            <a:ext cx="10789920"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37" name="Text Placeholder 7">
            <a:extLst>
              <a:ext uri="{FF2B5EF4-FFF2-40B4-BE49-F238E27FC236}">
                <a16:creationId xmlns:a16="http://schemas.microsoft.com/office/drawing/2014/main" id="{EFC4CC4C-42B6-5D87-37D6-FE779B1ABFEB}"/>
              </a:ext>
            </a:extLst>
          </p:cNvPr>
          <p:cNvSpPr>
            <a:spLocks noGrp="1"/>
          </p:cNvSpPr>
          <p:nvPr>
            <p:ph type="body" sz="quarter" idx="72" hasCustomPrompt="1"/>
          </p:nvPr>
        </p:nvSpPr>
        <p:spPr>
          <a:xfrm>
            <a:off x="12893040" y="17751568"/>
            <a:ext cx="10789920"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38" name="Text Placeholder 7">
            <a:extLst>
              <a:ext uri="{FF2B5EF4-FFF2-40B4-BE49-F238E27FC236}">
                <a16:creationId xmlns:a16="http://schemas.microsoft.com/office/drawing/2014/main" id="{E4DE79F6-DE99-BDFD-033A-5AB8981A3A0E}"/>
              </a:ext>
            </a:extLst>
          </p:cNvPr>
          <p:cNvSpPr>
            <a:spLocks noGrp="1"/>
          </p:cNvSpPr>
          <p:nvPr>
            <p:ph type="body" sz="quarter" idx="73" hasCustomPrompt="1"/>
          </p:nvPr>
        </p:nvSpPr>
        <p:spPr>
          <a:xfrm>
            <a:off x="24132970" y="17063961"/>
            <a:ext cx="10790371"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39" name="Text Placeholder 7">
            <a:extLst>
              <a:ext uri="{FF2B5EF4-FFF2-40B4-BE49-F238E27FC236}">
                <a16:creationId xmlns:a16="http://schemas.microsoft.com/office/drawing/2014/main" id="{E6F712D3-EAE3-8A7F-010B-AFEF00AE6B00}"/>
              </a:ext>
            </a:extLst>
          </p:cNvPr>
          <p:cNvSpPr>
            <a:spLocks noGrp="1"/>
          </p:cNvSpPr>
          <p:nvPr>
            <p:ph type="body" sz="quarter" idx="74" hasCustomPrompt="1"/>
          </p:nvPr>
        </p:nvSpPr>
        <p:spPr>
          <a:xfrm>
            <a:off x="24132970" y="17751568"/>
            <a:ext cx="10790371"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Tree>
    <p:extLst>
      <p:ext uri="{BB962C8B-B14F-4D97-AF65-F5344CB8AC3E}">
        <p14:creationId xmlns:p14="http://schemas.microsoft.com/office/powerpoint/2010/main" val="10680622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up Image">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459D9FFB-F331-2BA3-76DB-D0D67666F296}"/>
              </a:ext>
            </a:extLst>
          </p:cNvPr>
          <p:cNvSpPr>
            <a:spLocks noGrp="1"/>
          </p:cNvSpPr>
          <p:nvPr>
            <p:ph type="title" hasCustomPrompt="1"/>
          </p:nvPr>
        </p:nvSpPr>
        <p:spPr>
          <a:xfrm>
            <a:off x="2514600" y="0"/>
            <a:ext cx="31546800" cy="2514601"/>
          </a:xfrm>
        </p:spPr>
        <p:txBody>
          <a:bodyPr/>
          <a:lstStyle>
            <a:lvl1pPr>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23" name="Text Placeholder 7">
            <a:extLst>
              <a:ext uri="{FF2B5EF4-FFF2-40B4-BE49-F238E27FC236}">
                <a16:creationId xmlns:a16="http://schemas.microsoft.com/office/drawing/2014/main" id="{4737A17E-9A03-1AA3-D59C-3833F19EFE44}"/>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
        <p:nvSpPr>
          <p:cNvPr id="30" name="Picture Placeholder 2">
            <a:extLst>
              <a:ext uri="{FF2B5EF4-FFF2-40B4-BE49-F238E27FC236}">
                <a16:creationId xmlns:a16="http://schemas.microsoft.com/office/drawing/2014/main" id="{7FF59CD9-73FD-415B-F082-C27D3FC74CC5}"/>
              </a:ext>
            </a:extLst>
          </p:cNvPr>
          <p:cNvSpPr>
            <a:spLocks noGrp="1"/>
          </p:cNvSpPr>
          <p:nvPr>
            <p:ph type="pic" sz="quarter" idx="24"/>
          </p:nvPr>
        </p:nvSpPr>
        <p:spPr>
          <a:xfrm>
            <a:off x="18520757" y="4849813"/>
            <a:ext cx="7982985" cy="12019835"/>
          </a:xfrm>
          <a:prstGeom prst="rect">
            <a:avLst/>
          </a:prstGeom>
          <a:solidFill>
            <a:srgbClr val="151617">
              <a:alpha val="61000"/>
            </a:srgbClr>
          </a:solidFill>
          <a:ln w="9525">
            <a:solidFill>
              <a:schemeClr val="accent5"/>
            </a:solidFill>
          </a:ln>
        </p:spPr>
        <p:txBody>
          <a:bodyPr tIns="2194560" anchor="ctr"/>
          <a:lstStyle>
            <a:lvl1pPr marL="0" indent="0" algn="ctr">
              <a:buFont typeface="Arial" panose="020B0604020202020204" pitchFamily="34" charset="0"/>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31" name="Picture Placeholder 2">
            <a:extLst>
              <a:ext uri="{FF2B5EF4-FFF2-40B4-BE49-F238E27FC236}">
                <a16:creationId xmlns:a16="http://schemas.microsoft.com/office/drawing/2014/main" id="{90082BEB-34AF-6104-9172-84A9393C73A1}"/>
              </a:ext>
            </a:extLst>
          </p:cNvPr>
          <p:cNvSpPr>
            <a:spLocks noGrp="1"/>
          </p:cNvSpPr>
          <p:nvPr>
            <p:ph type="pic" sz="quarter" idx="20"/>
          </p:nvPr>
        </p:nvSpPr>
        <p:spPr>
          <a:xfrm>
            <a:off x="10072254" y="4849813"/>
            <a:ext cx="7982985" cy="12019835"/>
          </a:xfrm>
          <a:prstGeom prst="rect">
            <a:avLst/>
          </a:prstGeom>
          <a:solidFill>
            <a:srgbClr val="151617">
              <a:alpha val="61000"/>
            </a:srgbClr>
          </a:solidFill>
          <a:ln w="9525">
            <a:solidFill>
              <a:schemeClr val="accent5"/>
            </a:solidFill>
          </a:ln>
        </p:spPr>
        <p:txBody>
          <a:bodyPr tIns="2194560" anchor="ctr"/>
          <a:lstStyle>
            <a:lvl1pPr marL="0" indent="0" algn="ctr">
              <a:buFont typeface="Arial" panose="020B0604020202020204" pitchFamily="34" charset="0"/>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39" name="Picture Placeholder 2">
            <a:extLst>
              <a:ext uri="{FF2B5EF4-FFF2-40B4-BE49-F238E27FC236}">
                <a16:creationId xmlns:a16="http://schemas.microsoft.com/office/drawing/2014/main" id="{1ACBD8DD-E9B6-20E0-AF99-F566611D5259}"/>
              </a:ext>
            </a:extLst>
          </p:cNvPr>
          <p:cNvSpPr>
            <a:spLocks noGrp="1"/>
          </p:cNvSpPr>
          <p:nvPr>
            <p:ph type="pic" sz="quarter" idx="28"/>
          </p:nvPr>
        </p:nvSpPr>
        <p:spPr>
          <a:xfrm>
            <a:off x="1637606" y="4849813"/>
            <a:ext cx="7969130" cy="12019835"/>
          </a:xfrm>
          <a:prstGeom prst="rect">
            <a:avLst/>
          </a:prstGeom>
          <a:solidFill>
            <a:srgbClr val="151617">
              <a:alpha val="61000"/>
            </a:srgbClr>
          </a:solidFill>
          <a:ln w="9525">
            <a:solidFill>
              <a:schemeClr val="accent5"/>
            </a:solidFill>
          </a:ln>
        </p:spPr>
        <p:txBody>
          <a:bodyPr tIns="2194560" anchor="ctr"/>
          <a:lstStyle>
            <a:lvl1pPr marL="0" indent="0" algn="ctr">
              <a:buFont typeface="Arial" panose="020B0604020202020204" pitchFamily="34" charset="0"/>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40" name="Picture Placeholder 2">
            <a:extLst>
              <a:ext uri="{FF2B5EF4-FFF2-40B4-BE49-F238E27FC236}">
                <a16:creationId xmlns:a16="http://schemas.microsoft.com/office/drawing/2014/main" id="{3F34C73B-16DF-6108-33FA-2019F4A18A96}"/>
              </a:ext>
            </a:extLst>
          </p:cNvPr>
          <p:cNvSpPr>
            <a:spLocks noGrp="1"/>
          </p:cNvSpPr>
          <p:nvPr>
            <p:ph type="pic" sz="quarter" idx="29"/>
          </p:nvPr>
        </p:nvSpPr>
        <p:spPr>
          <a:xfrm>
            <a:off x="26969260" y="4849813"/>
            <a:ext cx="7969133" cy="12019835"/>
          </a:xfrm>
          <a:prstGeom prst="rect">
            <a:avLst/>
          </a:prstGeom>
          <a:solidFill>
            <a:srgbClr val="151617">
              <a:alpha val="61000"/>
            </a:srgbClr>
          </a:solidFill>
          <a:ln w="9525">
            <a:solidFill>
              <a:schemeClr val="accent5"/>
            </a:solidFill>
          </a:ln>
        </p:spPr>
        <p:txBody>
          <a:bodyPr tIns="2194560" anchor="ctr"/>
          <a:lstStyle>
            <a:lvl1pPr marL="0" indent="0" algn="ctr">
              <a:buFont typeface="Arial" panose="020B0604020202020204" pitchFamily="34" charset="0"/>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41" name="Text Placeholder 7">
            <a:extLst>
              <a:ext uri="{FF2B5EF4-FFF2-40B4-BE49-F238E27FC236}">
                <a16:creationId xmlns:a16="http://schemas.microsoft.com/office/drawing/2014/main" id="{2A0C0A2B-E05B-6582-22E0-E2FB87D4F5FE}"/>
              </a:ext>
            </a:extLst>
          </p:cNvPr>
          <p:cNvSpPr>
            <a:spLocks noGrp="1"/>
          </p:cNvSpPr>
          <p:nvPr>
            <p:ph type="body" sz="quarter" idx="67" hasCustomPrompt="1"/>
          </p:nvPr>
        </p:nvSpPr>
        <p:spPr>
          <a:xfrm>
            <a:off x="10087333" y="17063961"/>
            <a:ext cx="7967906"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42" name="Text Placeholder 7">
            <a:extLst>
              <a:ext uri="{FF2B5EF4-FFF2-40B4-BE49-F238E27FC236}">
                <a16:creationId xmlns:a16="http://schemas.microsoft.com/office/drawing/2014/main" id="{F252818C-30B9-BEAB-C34B-3FDB45B07855}"/>
              </a:ext>
            </a:extLst>
          </p:cNvPr>
          <p:cNvSpPr>
            <a:spLocks noGrp="1"/>
          </p:cNvSpPr>
          <p:nvPr>
            <p:ph type="body" sz="quarter" idx="68" hasCustomPrompt="1"/>
          </p:nvPr>
        </p:nvSpPr>
        <p:spPr>
          <a:xfrm>
            <a:off x="1630527" y="17063961"/>
            <a:ext cx="7946970"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43" name="Text Placeholder 7">
            <a:extLst>
              <a:ext uri="{FF2B5EF4-FFF2-40B4-BE49-F238E27FC236}">
                <a16:creationId xmlns:a16="http://schemas.microsoft.com/office/drawing/2014/main" id="{E94F7E10-2AF0-1049-A3BD-C3667BA1A7B7}"/>
              </a:ext>
            </a:extLst>
          </p:cNvPr>
          <p:cNvSpPr>
            <a:spLocks noGrp="1"/>
          </p:cNvSpPr>
          <p:nvPr>
            <p:ph type="body" sz="quarter" idx="69" hasCustomPrompt="1"/>
          </p:nvPr>
        </p:nvSpPr>
        <p:spPr>
          <a:xfrm>
            <a:off x="10087333" y="17751568"/>
            <a:ext cx="7967906"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44" name="Text Placeholder 7">
            <a:extLst>
              <a:ext uri="{FF2B5EF4-FFF2-40B4-BE49-F238E27FC236}">
                <a16:creationId xmlns:a16="http://schemas.microsoft.com/office/drawing/2014/main" id="{CCE2100E-D959-41B2-929B-D1BC55772019}"/>
              </a:ext>
            </a:extLst>
          </p:cNvPr>
          <p:cNvSpPr>
            <a:spLocks noGrp="1"/>
          </p:cNvSpPr>
          <p:nvPr>
            <p:ph type="body" sz="quarter" idx="70" hasCustomPrompt="1"/>
          </p:nvPr>
        </p:nvSpPr>
        <p:spPr>
          <a:xfrm>
            <a:off x="1630527" y="17751568"/>
            <a:ext cx="7946970"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45" name="Text Placeholder 7">
            <a:extLst>
              <a:ext uri="{FF2B5EF4-FFF2-40B4-BE49-F238E27FC236}">
                <a16:creationId xmlns:a16="http://schemas.microsoft.com/office/drawing/2014/main" id="{F9556000-DFCA-8B90-EBBC-359C95C3B361}"/>
              </a:ext>
            </a:extLst>
          </p:cNvPr>
          <p:cNvSpPr>
            <a:spLocks noGrp="1"/>
          </p:cNvSpPr>
          <p:nvPr>
            <p:ph type="body" sz="quarter" idx="71" hasCustomPrompt="1"/>
          </p:nvPr>
        </p:nvSpPr>
        <p:spPr>
          <a:xfrm>
            <a:off x="18527529" y="17063961"/>
            <a:ext cx="794697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46" name="Text Placeholder 7">
            <a:extLst>
              <a:ext uri="{FF2B5EF4-FFF2-40B4-BE49-F238E27FC236}">
                <a16:creationId xmlns:a16="http://schemas.microsoft.com/office/drawing/2014/main" id="{80DB8C8F-25FA-6C95-C2D7-C138BAA32B50}"/>
              </a:ext>
            </a:extLst>
          </p:cNvPr>
          <p:cNvSpPr>
            <a:spLocks noGrp="1"/>
          </p:cNvSpPr>
          <p:nvPr>
            <p:ph type="body" sz="quarter" idx="72" hasCustomPrompt="1"/>
          </p:nvPr>
        </p:nvSpPr>
        <p:spPr>
          <a:xfrm>
            <a:off x="18527529" y="17751568"/>
            <a:ext cx="794697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47" name="Text Placeholder 7">
            <a:extLst>
              <a:ext uri="{FF2B5EF4-FFF2-40B4-BE49-F238E27FC236}">
                <a16:creationId xmlns:a16="http://schemas.microsoft.com/office/drawing/2014/main" id="{63D94597-BF94-1410-90DE-B1569E6B339A}"/>
              </a:ext>
            </a:extLst>
          </p:cNvPr>
          <p:cNvSpPr>
            <a:spLocks noGrp="1"/>
          </p:cNvSpPr>
          <p:nvPr>
            <p:ph type="body" sz="quarter" idx="73" hasCustomPrompt="1"/>
          </p:nvPr>
        </p:nvSpPr>
        <p:spPr>
          <a:xfrm>
            <a:off x="26976037" y="17063961"/>
            <a:ext cx="7947304"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48" name="Text Placeholder 7">
            <a:extLst>
              <a:ext uri="{FF2B5EF4-FFF2-40B4-BE49-F238E27FC236}">
                <a16:creationId xmlns:a16="http://schemas.microsoft.com/office/drawing/2014/main" id="{BF06A1A9-1746-181C-9E88-1422CE2DFEC1}"/>
              </a:ext>
            </a:extLst>
          </p:cNvPr>
          <p:cNvSpPr>
            <a:spLocks noGrp="1"/>
          </p:cNvSpPr>
          <p:nvPr>
            <p:ph type="body" sz="quarter" idx="74" hasCustomPrompt="1"/>
          </p:nvPr>
        </p:nvSpPr>
        <p:spPr>
          <a:xfrm>
            <a:off x="26976037" y="17751568"/>
            <a:ext cx="7947304"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Tree>
    <p:extLst>
      <p:ext uri="{BB962C8B-B14F-4D97-AF65-F5344CB8AC3E}">
        <p14:creationId xmlns:p14="http://schemas.microsoft.com/office/powerpoint/2010/main" val="21355862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up Image">
    <p:spTree>
      <p:nvGrpSpPr>
        <p:cNvPr id="1" name=""/>
        <p:cNvGrpSpPr/>
        <p:nvPr/>
      </p:nvGrpSpPr>
      <p:grpSpPr>
        <a:xfrm>
          <a:off x="0" y="0"/>
          <a:ext cx="0" cy="0"/>
          <a:chOff x="0" y="0"/>
          <a:chExt cx="0" cy="0"/>
        </a:xfrm>
      </p:grpSpPr>
      <p:sp>
        <p:nvSpPr>
          <p:cNvPr id="27" name="Picture Placeholder 2">
            <a:extLst>
              <a:ext uri="{FF2B5EF4-FFF2-40B4-BE49-F238E27FC236}">
                <a16:creationId xmlns:a16="http://schemas.microsoft.com/office/drawing/2014/main" id="{8907B76C-DA4A-68FA-C798-F3D3ED6D3EEF}"/>
              </a:ext>
            </a:extLst>
          </p:cNvPr>
          <p:cNvSpPr>
            <a:spLocks noGrp="1"/>
          </p:cNvSpPr>
          <p:nvPr>
            <p:ph type="pic" sz="quarter" idx="24"/>
          </p:nvPr>
        </p:nvSpPr>
        <p:spPr>
          <a:xfrm>
            <a:off x="12891393" y="4849814"/>
            <a:ext cx="1078992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28" name="Picture Placeholder 2">
            <a:extLst>
              <a:ext uri="{FF2B5EF4-FFF2-40B4-BE49-F238E27FC236}">
                <a16:creationId xmlns:a16="http://schemas.microsoft.com/office/drawing/2014/main" id="{80A5F7E9-98C2-BE12-2CFF-1D4269C21CEF}"/>
              </a:ext>
            </a:extLst>
          </p:cNvPr>
          <p:cNvSpPr>
            <a:spLocks noGrp="1"/>
          </p:cNvSpPr>
          <p:nvPr>
            <p:ph type="pic" sz="quarter" idx="20"/>
          </p:nvPr>
        </p:nvSpPr>
        <p:spPr>
          <a:xfrm>
            <a:off x="1645583" y="4849814"/>
            <a:ext cx="1078992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30" name="Picture Placeholder 2">
            <a:extLst>
              <a:ext uri="{FF2B5EF4-FFF2-40B4-BE49-F238E27FC236}">
                <a16:creationId xmlns:a16="http://schemas.microsoft.com/office/drawing/2014/main" id="{C40D16D0-F1BB-6699-BB7A-3010F14B4E5E}"/>
              </a:ext>
            </a:extLst>
          </p:cNvPr>
          <p:cNvSpPr>
            <a:spLocks noGrp="1"/>
          </p:cNvSpPr>
          <p:nvPr>
            <p:ph type="pic" sz="quarter" idx="28"/>
          </p:nvPr>
        </p:nvSpPr>
        <p:spPr>
          <a:xfrm>
            <a:off x="24148473" y="4849814"/>
            <a:ext cx="1078992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32" name="Text Placeholder 7">
            <a:extLst>
              <a:ext uri="{FF2B5EF4-FFF2-40B4-BE49-F238E27FC236}">
                <a16:creationId xmlns:a16="http://schemas.microsoft.com/office/drawing/2014/main" id="{669BAFFD-DE29-C3FE-3E3D-0742C54E776F}"/>
              </a:ext>
            </a:extLst>
          </p:cNvPr>
          <p:cNvSpPr>
            <a:spLocks noGrp="1"/>
          </p:cNvSpPr>
          <p:nvPr>
            <p:ph type="body" sz="quarter" idx="59" hasCustomPrompt="1"/>
          </p:nvPr>
        </p:nvSpPr>
        <p:spPr>
          <a:xfrm>
            <a:off x="1656844" y="9981886"/>
            <a:ext cx="1077865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33" name="Text Placeholder 7">
            <a:extLst>
              <a:ext uri="{FF2B5EF4-FFF2-40B4-BE49-F238E27FC236}">
                <a16:creationId xmlns:a16="http://schemas.microsoft.com/office/drawing/2014/main" id="{6F8CDCB5-2334-0382-7EDF-D6A8C4C37919}"/>
              </a:ext>
            </a:extLst>
          </p:cNvPr>
          <p:cNvSpPr>
            <a:spLocks noGrp="1"/>
          </p:cNvSpPr>
          <p:nvPr>
            <p:ph type="body" sz="quarter" idx="63" hasCustomPrompt="1"/>
          </p:nvPr>
        </p:nvSpPr>
        <p:spPr>
          <a:xfrm>
            <a:off x="1656844" y="10669493"/>
            <a:ext cx="1077865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34" name="Text Placeholder 7">
            <a:extLst>
              <a:ext uri="{FF2B5EF4-FFF2-40B4-BE49-F238E27FC236}">
                <a16:creationId xmlns:a16="http://schemas.microsoft.com/office/drawing/2014/main" id="{3E8130F2-A049-2C2C-49C2-814F60E02EF5}"/>
              </a:ext>
            </a:extLst>
          </p:cNvPr>
          <p:cNvSpPr>
            <a:spLocks noGrp="1"/>
          </p:cNvSpPr>
          <p:nvPr>
            <p:ph type="body" sz="quarter" idx="64" hasCustomPrompt="1"/>
          </p:nvPr>
        </p:nvSpPr>
        <p:spPr>
          <a:xfrm>
            <a:off x="12894348" y="9981886"/>
            <a:ext cx="1077865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35" name="Text Placeholder 7">
            <a:extLst>
              <a:ext uri="{FF2B5EF4-FFF2-40B4-BE49-F238E27FC236}">
                <a16:creationId xmlns:a16="http://schemas.microsoft.com/office/drawing/2014/main" id="{2EF59D26-21AA-0628-FEAE-B2017AD93D46}"/>
              </a:ext>
            </a:extLst>
          </p:cNvPr>
          <p:cNvSpPr>
            <a:spLocks noGrp="1"/>
          </p:cNvSpPr>
          <p:nvPr>
            <p:ph type="body" sz="quarter" idx="65" hasCustomPrompt="1"/>
          </p:nvPr>
        </p:nvSpPr>
        <p:spPr>
          <a:xfrm>
            <a:off x="12894348" y="10669493"/>
            <a:ext cx="1077865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36" name="Text Placeholder 7">
            <a:extLst>
              <a:ext uri="{FF2B5EF4-FFF2-40B4-BE49-F238E27FC236}">
                <a16:creationId xmlns:a16="http://schemas.microsoft.com/office/drawing/2014/main" id="{FA27073E-24AC-35B6-4579-F3553211D14F}"/>
              </a:ext>
            </a:extLst>
          </p:cNvPr>
          <p:cNvSpPr>
            <a:spLocks noGrp="1"/>
          </p:cNvSpPr>
          <p:nvPr>
            <p:ph type="body" sz="quarter" idx="66" hasCustomPrompt="1"/>
          </p:nvPr>
        </p:nvSpPr>
        <p:spPr>
          <a:xfrm>
            <a:off x="24151315" y="9981886"/>
            <a:ext cx="1077910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37" name="Text Placeholder 7">
            <a:extLst>
              <a:ext uri="{FF2B5EF4-FFF2-40B4-BE49-F238E27FC236}">
                <a16:creationId xmlns:a16="http://schemas.microsoft.com/office/drawing/2014/main" id="{B7137105-F7C8-86F9-A19D-CC0280C95516}"/>
              </a:ext>
            </a:extLst>
          </p:cNvPr>
          <p:cNvSpPr>
            <a:spLocks noGrp="1"/>
          </p:cNvSpPr>
          <p:nvPr>
            <p:ph type="body" sz="quarter" idx="67" hasCustomPrompt="1"/>
          </p:nvPr>
        </p:nvSpPr>
        <p:spPr>
          <a:xfrm>
            <a:off x="24151315" y="10669493"/>
            <a:ext cx="1077910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38" name="Picture Placeholder 2">
            <a:extLst>
              <a:ext uri="{FF2B5EF4-FFF2-40B4-BE49-F238E27FC236}">
                <a16:creationId xmlns:a16="http://schemas.microsoft.com/office/drawing/2014/main" id="{C215F7B2-F4E2-412D-DB90-96FF4E146F17}"/>
              </a:ext>
            </a:extLst>
          </p:cNvPr>
          <p:cNvSpPr>
            <a:spLocks noGrp="1"/>
          </p:cNvSpPr>
          <p:nvPr>
            <p:ph type="pic" sz="quarter" idx="75"/>
          </p:nvPr>
        </p:nvSpPr>
        <p:spPr>
          <a:xfrm>
            <a:off x="18520757" y="11931888"/>
            <a:ext cx="10789920" cy="4937760"/>
          </a:xfrm>
          <a:prstGeom prst="rect">
            <a:avLst/>
          </a:prstGeom>
          <a:solidFill>
            <a:srgbClr val="151617">
              <a:alpha val="61000"/>
            </a:srgbClr>
          </a:solidFill>
          <a:ln w="9525">
            <a:solidFill>
              <a:schemeClr val="accent5"/>
            </a:solidFill>
          </a:ln>
        </p:spPr>
        <p:txBody>
          <a:bodyPr tIns="2194560" anchor="ctr"/>
          <a:lstStyle>
            <a:lvl1pPr marL="0" indent="0" algn="ctr">
              <a:buFont typeface="Arial" panose="020B0604020202020204" pitchFamily="34" charset="0"/>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48" name="Picture Placeholder 2">
            <a:extLst>
              <a:ext uri="{FF2B5EF4-FFF2-40B4-BE49-F238E27FC236}">
                <a16:creationId xmlns:a16="http://schemas.microsoft.com/office/drawing/2014/main" id="{F6B1B50B-4191-7EA1-DD61-A96EBE2A0C65}"/>
              </a:ext>
            </a:extLst>
          </p:cNvPr>
          <p:cNvSpPr>
            <a:spLocks noGrp="1"/>
          </p:cNvSpPr>
          <p:nvPr>
            <p:ph type="pic" sz="quarter" idx="76"/>
          </p:nvPr>
        </p:nvSpPr>
        <p:spPr>
          <a:xfrm>
            <a:off x="7265320" y="11931888"/>
            <a:ext cx="10789919" cy="4937760"/>
          </a:xfrm>
          <a:prstGeom prst="rect">
            <a:avLst/>
          </a:prstGeom>
          <a:solidFill>
            <a:srgbClr val="151617">
              <a:alpha val="61000"/>
            </a:srgbClr>
          </a:solidFill>
          <a:ln w="9525">
            <a:solidFill>
              <a:schemeClr val="accent5"/>
            </a:solidFill>
          </a:ln>
        </p:spPr>
        <p:txBody>
          <a:bodyPr tIns="2194560" anchor="ctr"/>
          <a:lstStyle>
            <a:lvl1pPr marL="0" indent="0" algn="ctr">
              <a:buFont typeface="Arial" panose="020B0604020202020204" pitchFamily="34" charset="0"/>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49" name="Text Placeholder 7">
            <a:extLst>
              <a:ext uri="{FF2B5EF4-FFF2-40B4-BE49-F238E27FC236}">
                <a16:creationId xmlns:a16="http://schemas.microsoft.com/office/drawing/2014/main" id="{65B4C94D-3029-61DE-18DE-8A6472E970BD}"/>
              </a:ext>
            </a:extLst>
          </p:cNvPr>
          <p:cNvSpPr>
            <a:spLocks noGrp="1"/>
          </p:cNvSpPr>
          <p:nvPr>
            <p:ph type="body" sz="quarter" idx="77" hasCustomPrompt="1"/>
          </p:nvPr>
        </p:nvSpPr>
        <p:spPr>
          <a:xfrm>
            <a:off x="7276587" y="17063961"/>
            <a:ext cx="10778651"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50" name="Text Placeholder 7">
            <a:extLst>
              <a:ext uri="{FF2B5EF4-FFF2-40B4-BE49-F238E27FC236}">
                <a16:creationId xmlns:a16="http://schemas.microsoft.com/office/drawing/2014/main" id="{CE518717-6ECD-F803-EEF8-2B2D7CF9EB49}"/>
              </a:ext>
            </a:extLst>
          </p:cNvPr>
          <p:cNvSpPr>
            <a:spLocks noGrp="1"/>
          </p:cNvSpPr>
          <p:nvPr>
            <p:ph type="body" sz="quarter" idx="78" hasCustomPrompt="1"/>
          </p:nvPr>
        </p:nvSpPr>
        <p:spPr>
          <a:xfrm>
            <a:off x="7276587" y="17751568"/>
            <a:ext cx="10778651"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51" name="Text Placeholder 7">
            <a:extLst>
              <a:ext uri="{FF2B5EF4-FFF2-40B4-BE49-F238E27FC236}">
                <a16:creationId xmlns:a16="http://schemas.microsoft.com/office/drawing/2014/main" id="{C5D8EE17-AD94-2DE2-C337-573533395DAF}"/>
              </a:ext>
            </a:extLst>
          </p:cNvPr>
          <p:cNvSpPr>
            <a:spLocks noGrp="1"/>
          </p:cNvSpPr>
          <p:nvPr>
            <p:ph type="body" sz="quarter" idx="79" hasCustomPrompt="1"/>
          </p:nvPr>
        </p:nvSpPr>
        <p:spPr>
          <a:xfrm>
            <a:off x="18533554" y="17063961"/>
            <a:ext cx="1077910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52" name="Text Placeholder 7">
            <a:extLst>
              <a:ext uri="{FF2B5EF4-FFF2-40B4-BE49-F238E27FC236}">
                <a16:creationId xmlns:a16="http://schemas.microsoft.com/office/drawing/2014/main" id="{85A95BB1-6B72-7CA5-06BB-430623F1D273}"/>
              </a:ext>
            </a:extLst>
          </p:cNvPr>
          <p:cNvSpPr>
            <a:spLocks noGrp="1"/>
          </p:cNvSpPr>
          <p:nvPr>
            <p:ph type="body" sz="quarter" idx="80" hasCustomPrompt="1"/>
          </p:nvPr>
        </p:nvSpPr>
        <p:spPr>
          <a:xfrm>
            <a:off x="18533554" y="17751568"/>
            <a:ext cx="1077910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53" name="Title 1">
            <a:extLst>
              <a:ext uri="{FF2B5EF4-FFF2-40B4-BE49-F238E27FC236}">
                <a16:creationId xmlns:a16="http://schemas.microsoft.com/office/drawing/2014/main" id="{8DC5F873-F78F-F1B6-1AFB-37B1EE5098FA}"/>
              </a:ext>
            </a:extLst>
          </p:cNvPr>
          <p:cNvSpPr>
            <a:spLocks noGrp="1"/>
          </p:cNvSpPr>
          <p:nvPr>
            <p:ph type="title" hasCustomPrompt="1"/>
          </p:nvPr>
        </p:nvSpPr>
        <p:spPr>
          <a:xfrm>
            <a:off x="2514600" y="0"/>
            <a:ext cx="31546800" cy="2514601"/>
          </a:xfrm>
        </p:spPr>
        <p:txBody>
          <a:bodyPr/>
          <a:lstStyle>
            <a:lvl1pPr>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54" name="Text Placeholder 7">
            <a:extLst>
              <a:ext uri="{FF2B5EF4-FFF2-40B4-BE49-F238E27FC236}">
                <a16:creationId xmlns:a16="http://schemas.microsoft.com/office/drawing/2014/main" id="{8631CFA9-583B-6069-2D7A-BD83D75791B2}"/>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Tree>
    <p:extLst>
      <p:ext uri="{BB962C8B-B14F-4D97-AF65-F5344CB8AC3E}">
        <p14:creationId xmlns:p14="http://schemas.microsoft.com/office/powerpoint/2010/main" val="7144303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up Image">
    <p:spTree>
      <p:nvGrpSpPr>
        <p:cNvPr id="1" name=""/>
        <p:cNvGrpSpPr/>
        <p:nvPr/>
      </p:nvGrpSpPr>
      <p:grpSpPr>
        <a:xfrm>
          <a:off x="0" y="0"/>
          <a:ext cx="0" cy="0"/>
          <a:chOff x="0" y="0"/>
          <a:chExt cx="0" cy="0"/>
        </a:xfrm>
      </p:grpSpPr>
      <p:sp>
        <p:nvSpPr>
          <p:cNvPr id="30" name="Picture Placeholder 2">
            <a:extLst>
              <a:ext uri="{FF2B5EF4-FFF2-40B4-BE49-F238E27FC236}">
                <a16:creationId xmlns:a16="http://schemas.microsoft.com/office/drawing/2014/main" id="{B1953C1A-70BD-1EAA-9874-87A836A8195E}"/>
              </a:ext>
            </a:extLst>
          </p:cNvPr>
          <p:cNvSpPr>
            <a:spLocks noGrp="1"/>
          </p:cNvSpPr>
          <p:nvPr>
            <p:ph type="pic" sz="quarter" idx="24"/>
          </p:nvPr>
        </p:nvSpPr>
        <p:spPr>
          <a:xfrm>
            <a:off x="12891393" y="4849814"/>
            <a:ext cx="1078992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41" name="Picture Placeholder 2">
            <a:extLst>
              <a:ext uri="{FF2B5EF4-FFF2-40B4-BE49-F238E27FC236}">
                <a16:creationId xmlns:a16="http://schemas.microsoft.com/office/drawing/2014/main" id="{9252F9A9-D932-EDF6-7A48-D5D93A404550}"/>
              </a:ext>
            </a:extLst>
          </p:cNvPr>
          <p:cNvSpPr>
            <a:spLocks noGrp="1"/>
          </p:cNvSpPr>
          <p:nvPr>
            <p:ph type="pic" sz="quarter" idx="20"/>
          </p:nvPr>
        </p:nvSpPr>
        <p:spPr>
          <a:xfrm>
            <a:off x="1645583" y="4849814"/>
            <a:ext cx="1078992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42" name="Picture Placeholder 2">
            <a:extLst>
              <a:ext uri="{FF2B5EF4-FFF2-40B4-BE49-F238E27FC236}">
                <a16:creationId xmlns:a16="http://schemas.microsoft.com/office/drawing/2014/main" id="{D0D95889-F2DB-3BC9-69A2-99832FFC9845}"/>
              </a:ext>
            </a:extLst>
          </p:cNvPr>
          <p:cNvSpPr>
            <a:spLocks noGrp="1"/>
          </p:cNvSpPr>
          <p:nvPr>
            <p:ph type="pic" sz="quarter" idx="28"/>
          </p:nvPr>
        </p:nvSpPr>
        <p:spPr>
          <a:xfrm>
            <a:off x="24148473" y="4849814"/>
            <a:ext cx="1078992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43" name="Text Placeholder 7">
            <a:extLst>
              <a:ext uri="{FF2B5EF4-FFF2-40B4-BE49-F238E27FC236}">
                <a16:creationId xmlns:a16="http://schemas.microsoft.com/office/drawing/2014/main" id="{20BBE6F4-0357-A4FD-1E64-134C0BB676E5}"/>
              </a:ext>
            </a:extLst>
          </p:cNvPr>
          <p:cNvSpPr>
            <a:spLocks noGrp="1"/>
          </p:cNvSpPr>
          <p:nvPr>
            <p:ph type="body" sz="quarter" idx="59" hasCustomPrompt="1"/>
          </p:nvPr>
        </p:nvSpPr>
        <p:spPr>
          <a:xfrm>
            <a:off x="1656844" y="9981886"/>
            <a:ext cx="1077865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44" name="Text Placeholder 7">
            <a:extLst>
              <a:ext uri="{FF2B5EF4-FFF2-40B4-BE49-F238E27FC236}">
                <a16:creationId xmlns:a16="http://schemas.microsoft.com/office/drawing/2014/main" id="{BFAE3A57-5BF4-79B4-4629-2CC735C71FE5}"/>
              </a:ext>
            </a:extLst>
          </p:cNvPr>
          <p:cNvSpPr>
            <a:spLocks noGrp="1"/>
          </p:cNvSpPr>
          <p:nvPr>
            <p:ph type="body" sz="quarter" idx="63" hasCustomPrompt="1"/>
          </p:nvPr>
        </p:nvSpPr>
        <p:spPr>
          <a:xfrm>
            <a:off x="1656844" y="10669493"/>
            <a:ext cx="1077865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45" name="Text Placeholder 7">
            <a:extLst>
              <a:ext uri="{FF2B5EF4-FFF2-40B4-BE49-F238E27FC236}">
                <a16:creationId xmlns:a16="http://schemas.microsoft.com/office/drawing/2014/main" id="{99A50CCA-B5CD-F9AE-216F-C421A1BD9F04}"/>
              </a:ext>
            </a:extLst>
          </p:cNvPr>
          <p:cNvSpPr>
            <a:spLocks noGrp="1"/>
          </p:cNvSpPr>
          <p:nvPr>
            <p:ph type="body" sz="quarter" idx="64" hasCustomPrompt="1"/>
          </p:nvPr>
        </p:nvSpPr>
        <p:spPr>
          <a:xfrm>
            <a:off x="12894348" y="9981886"/>
            <a:ext cx="1077865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46" name="Text Placeholder 7">
            <a:extLst>
              <a:ext uri="{FF2B5EF4-FFF2-40B4-BE49-F238E27FC236}">
                <a16:creationId xmlns:a16="http://schemas.microsoft.com/office/drawing/2014/main" id="{757508AA-A2C8-98B6-81F3-50D83C5092CF}"/>
              </a:ext>
            </a:extLst>
          </p:cNvPr>
          <p:cNvSpPr>
            <a:spLocks noGrp="1"/>
          </p:cNvSpPr>
          <p:nvPr>
            <p:ph type="body" sz="quarter" idx="65" hasCustomPrompt="1"/>
          </p:nvPr>
        </p:nvSpPr>
        <p:spPr>
          <a:xfrm>
            <a:off x="12894348" y="10669493"/>
            <a:ext cx="1077865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47" name="Text Placeholder 7">
            <a:extLst>
              <a:ext uri="{FF2B5EF4-FFF2-40B4-BE49-F238E27FC236}">
                <a16:creationId xmlns:a16="http://schemas.microsoft.com/office/drawing/2014/main" id="{F4222A90-C423-A76E-E4A1-DC33CE530C35}"/>
              </a:ext>
            </a:extLst>
          </p:cNvPr>
          <p:cNvSpPr>
            <a:spLocks noGrp="1"/>
          </p:cNvSpPr>
          <p:nvPr>
            <p:ph type="body" sz="quarter" idx="66" hasCustomPrompt="1"/>
          </p:nvPr>
        </p:nvSpPr>
        <p:spPr>
          <a:xfrm>
            <a:off x="24151315" y="9981886"/>
            <a:ext cx="1077910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54" name="Text Placeholder 7">
            <a:extLst>
              <a:ext uri="{FF2B5EF4-FFF2-40B4-BE49-F238E27FC236}">
                <a16:creationId xmlns:a16="http://schemas.microsoft.com/office/drawing/2014/main" id="{4209A868-D6F4-3E49-A6A2-D0B83BADF3A9}"/>
              </a:ext>
            </a:extLst>
          </p:cNvPr>
          <p:cNvSpPr>
            <a:spLocks noGrp="1"/>
          </p:cNvSpPr>
          <p:nvPr>
            <p:ph type="body" sz="quarter" idx="67" hasCustomPrompt="1"/>
          </p:nvPr>
        </p:nvSpPr>
        <p:spPr>
          <a:xfrm>
            <a:off x="24151315" y="10669493"/>
            <a:ext cx="1077910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55" name="Picture Placeholder 2">
            <a:extLst>
              <a:ext uri="{FF2B5EF4-FFF2-40B4-BE49-F238E27FC236}">
                <a16:creationId xmlns:a16="http://schemas.microsoft.com/office/drawing/2014/main" id="{9C37E9B7-863B-6FEB-5E35-885ED1194BFF}"/>
              </a:ext>
            </a:extLst>
          </p:cNvPr>
          <p:cNvSpPr>
            <a:spLocks noGrp="1"/>
          </p:cNvSpPr>
          <p:nvPr>
            <p:ph type="pic" sz="quarter" idx="68"/>
          </p:nvPr>
        </p:nvSpPr>
        <p:spPr>
          <a:xfrm>
            <a:off x="12902654" y="11931889"/>
            <a:ext cx="1078992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56" name="Picture Placeholder 2">
            <a:extLst>
              <a:ext uri="{FF2B5EF4-FFF2-40B4-BE49-F238E27FC236}">
                <a16:creationId xmlns:a16="http://schemas.microsoft.com/office/drawing/2014/main" id="{577FA631-E033-ADBD-0DC9-D0DB5E39C199}"/>
              </a:ext>
            </a:extLst>
          </p:cNvPr>
          <p:cNvSpPr>
            <a:spLocks noGrp="1"/>
          </p:cNvSpPr>
          <p:nvPr>
            <p:ph type="pic" sz="quarter" idx="69"/>
          </p:nvPr>
        </p:nvSpPr>
        <p:spPr>
          <a:xfrm>
            <a:off x="1656844" y="11931889"/>
            <a:ext cx="1078992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57" name="Picture Placeholder 2">
            <a:extLst>
              <a:ext uri="{FF2B5EF4-FFF2-40B4-BE49-F238E27FC236}">
                <a16:creationId xmlns:a16="http://schemas.microsoft.com/office/drawing/2014/main" id="{381881A2-4556-E0E7-4976-CE4CA8B44BD2}"/>
              </a:ext>
            </a:extLst>
          </p:cNvPr>
          <p:cNvSpPr>
            <a:spLocks noGrp="1"/>
          </p:cNvSpPr>
          <p:nvPr>
            <p:ph type="pic" sz="quarter" idx="70"/>
          </p:nvPr>
        </p:nvSpPr>
        <p:spPr>
          <a:xfrm>
            <a:off x="24159734" y="11931889"/>
            <a:ext cx="1078992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58" name="Text Placeholder 7">
            <a:extLst>
              <a:ext uri="{FF2B5EF4-FFF2-40B4-BE49-F238E27FC236}">
                <a16:creationId xmlns:a16="http://schemas.microsoft.com/office/drawing/2014/main" id="{3E8E5407-C49C-0C9D-34F8-F6F0488021F6}"/>
              </a:ext>
            </a:extLst>
          </p:cNvPr>
          <p:cNvSpPr>
            <a:spLocks noGrp="1"/>
          </p:cNvSpPr>
          <p:nvPr>
            <p:ph type="body" sz="quarter" idx="71" hasCustomPrompt="1"/>
          </p:nvPr>
        </p:nvSpPr>
        <p:spPr>
          <a:xfrm>
            <a:off x="1668105" y="17063961"/>
            <a:ext cx="1077865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59" name="Text Placeholder 7">
            <a:extLst>
              <a:ext uri="{FF2B5EF4-FFF2-40B4-BE49-F238E27FC236}">
                <a16:creationId xmlns:a16="http://schemas.microsoft.com/office/drawing/2014/main" id="{22DA5A94-C231-4766-8AC7-EF73C16EBD61}"/>
              </a:ext>
            </a:extLst>
          </p:cNvPr>
          <p:cNvSpPr>
            <a:spLocks noGrp="1"/>
          </p:cNvSpPr>
          <p:nvPr>
            <p:ph type="body" sz="quarter" idx="72" hasCustomPrompt="1"/>
          </p:nvPr>
        </p:nvSpPr>
        <p:spPr>
          <a:xfrm>
            <a:off x="1668105" y="17751568"/>
            <a:ext cx="1077865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60" name="Text Placeholder 7">
            <a:extLst>
              <a:ext uri="{FF2B5EF4-FFF2-40B4-BE49-F238E27FC236}">
                <a16:creationId xmlns:a16="http://schemas.microsoft.com/office/drawing/2014/main" id="{00B4030C-05CF-B466-BA8F-C340617A5787}"/>
              </a:ext>
            </a:extLst>
          </p:cNvPr>
          <p:cNvSpPr>
            <a:spLocks noGrp="1"/>
          </p:cNvSpPr>
          <p:nvPr>
            <p:ph type="body" sz="quarter" idx="73" hasCustomPrompt="1"/>
          </p:nvPr>
        </p:nvSpPr>
        <p:spPr>
          <a:xfrm>
            <a:off x="12905609" y="17063961"/>
            <a:ext cx="1077865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61" name="Text Placeholder 7">
            <a:extLst>
              <a:ext uri="{FF2B5EF4-FFF2-40B4-BE49-F238E27FC236}">
                <a16:creationId xmlns:a16="http://schemas.microsoft.com/office/drawing/2014/main" id="{894CEECC-D038-E547-DC3E-DE08CED8E7DA}"/>
              </a:ext>
            </a:extLst>
          </p:cNvPr>
          <p:cNvSpPr>
            <a:spLocks noGrp="1"/>
          </p:cNvSpPr>
          <p:nvPr>
            <p:ph type="body" sz="quarter" idx="74" hasCustomPrompt="1"/>
          </p:nvPr>
        </p:nvSpPr>
        <p:spPr>
          <a:xfrm>
            <a:off x="12905609" y="17751568"/>
            <a:ext cx="1077865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62" name="Text Placeholder 7">
            <a:extLst>
              <a:ext uri="{FF2B5EF4-FFF2-40B4-BE49-F238E27FC236}">
                <a16:creationId xmlns:a16="http://schemas.microsoft.com/office/drawing/2014/main" id="{194DC10A-126A-4CF6-0FD2-5B6BB2EFDEBD}"/>
              </a:ext>
            </a:extLst>
          </p:cNvPr>
          <p:cNvSpPr>
            <a:spLocks noGrp="1"/>
          </p:cNvSpPr>
          <p:nvPr>
            <p:ph type="body" sz="quarter" idx="75" hasCustomPrompt="1"/>
          </p:nvPr>
        </p:nvSpPr>
        <p:spPr>
          <a:xfrm>
            <a:off x="24162576" y="17063961"/>
            <a:ext cx="1077910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63" name="Text Placeholder 7">
            <a:extLst>
              <a:ext uri="{FF2B5EF4-FFF2-40B4-BE49-F238E27FC236}">
                <a16:creationId xmlns:a16="http://schemas.microsoft.com/office/drawing/2014/main" id="{57F8B789-2F41-F510-798B-CCE7F38AB05B}"/>
              </a:ext>
            </a:extLst>
          </p:cNvPr>
          <p:cNvSpPr>
            <a:spLocks noGrp="1"/>
          </p:cNvSpPr>
          <p:nvPr>
            <p:ph type="body" sz="quarter" idx="76" hasCustomPrompt="1"/>
          </p:nvPr>
        </p:nvSpPr>
        <p:spPr>
          <a:xfrm>
            <a:off x="24162576" y="17751568"/>
            <a:ext cx="1077910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64" name="Title 1">
            <a:extLst>
              <a:ext uri="{FF2B5EF4-FFF2-40B4-BE49-F238E27FC236}">
                <a16:creationId xmlns:a16="http://schemas.microsoft.com/office/drawing/2014/main" id="{01540E5A-2872-4A69-C821-D69B87963A67}"/>
              </a:ext>
            </a:extLst>
          </p:cNvPr>
          <p:cNvSpPr>
            <a:spLocks noGrp="1"/>
          </p:cNvSpPr>
          <p:nvPr>
            <p:ph type="title" hasCustomPrompt="1"/>
          </p:nvPr>
        </p:nvSpPr>
        <p:spPr>
          <a:xfrm>
            <a:off x="2514600" y="0"/>
            <a:ext cx="31546800" cy="2514601"/>
          </a:xfrm>
        </p:spPr>
        <p:txBody>
          <a:bodyPr/>
          <a:lstStyle>
            <a:lvl1pPr>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65" name="Text Placeholder 7">
            <a:extLst>
              <a:ext uri="{FF2B5EF4-FFF2-40B4-BE49-F238E27FC236}">
                <a16:creationId xmlns:a16="http://schemas.microsoft.com/office/drawing/2014/main" id="{C4FBCAD5-F75E-2024-91A6-AF69090C6A02}"/>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Tree>
    <p:extLst>
      <p:ext uri="{BB962C8B-B14F-4D97-AF65-F5344CB8AC3E}">
        <p14:creationId xmlns:p14="http://schemas.microsoft.com/office/powerpoint/2010/main" val="22370506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7-up Image">
    <p:spTree>
      <p:nvGrpSpPr>
        <p:cNvPr id="1" name=""/>
        <p:cNvGrpSpPr/>
        <p:nvPr/>
      </p:nvGrpSpPr>
      <p:grpSpPr>
        <a:xfrm>
          <a:off x="0" y="0"/>
          <a:ext cx="0" cy="0"/>
          <a:chOff x="0" y="0"/>
          <a:chExt cx="0" cy="0"/>
        </a:xfrm>
      </p:grpSpPr>
      <p:sp>
        <p:nvSpPr>
          <p:cNvPr id="30" name="Text Placeholder 7">
            <a:extLst>
              <a:ext uri="{FF2B5EF4-FFF2-40B4-BE49-F238E27FC236}">
                <a16:creationId xmlns:a16="http://schemas.microsoft.com/office/drawing/2014/main" id="{544D2068-6849-9B7C-6BC5-5E5F7AA4A629}"/>
              </a:ext>
            </a:extLst>
          </p:cNvPr>
          <p:cNvSpPr>
            <a:spLocks noGrp="1"/>
          </p:cNvSpPr>
          <p:nvPr>
            <p:ph type="body" sz="quarter" idx="37" hasCustomPrompt="1"/>
          </p:nvPr>
        </p:nvSpPr>
        <p:spPr>
          <a:xfrm>
            <a:off x="14335071" y="17059122"/>
            <a:ext cx="7955280"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34" name="Text Placeholder 7">
            <a:extLst>
              <a:ext uri="{FF2B5EF4-FFF2-40B4-BE49-F238E27FC236}">
                <a16:creationId xmlns:a16="http://schemas.microsoft.com/office/drawing/2014/main" id="{CBD648D6-A7DD-1281-7F44-26AAC46ED236}"/>
              </a:ext>
            </a:extLst>
          </p:cNvPr>
          <p:cNvSpPr>
            <a:spLocks noGrp="1"/>
          </p:cNvSpPr>
          <p:nvPr>
            <p:ph type="body" sz="quarter" idx="39" hasCustomPrompt="1"/>
          </p:nvPr>
        </p:nvSpPr>
        <p:spPr>
          <a:xfrm>
            <a:off x="5886573" y="17059122"/>
            <a:ext cx="7970338"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35" name="Text Placeholder 7">
            <a:extLst>
              <a:ext uri="{FF2B5EF4-FFF2-40B4-BE49-F238E27FC236}">
                <a16:creationId xmlns:a16="http://schemas.microsoft.com/office/drawing/2014/main" id="{CA889FC2-EEE4-383A-34F1-AA6640C2BEE9}"/>
              </a:ext>
            </a:extLst>
          </p:cNvPr>
          <p:cNvSpPr>
            <a:spLocks noGrp="1"/>
          </p:cNvSpPr>
          <p:nvPr>
            <p:ph type="body" sz="quarter" idx="40" hasCustomPrompt="1"/>
          </p:nvPr>
        </p:nvSpPr>
        <p:spPr>
          <a:xfrm>
            <a:off x="14335071" y="17727056"/>
            <a:ext cx="7955280"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36" name="Text Placeholder 7">
            <a:extLst>
              <a:ext uri="{FF2B5EF4-FFF2-40B4-BE49-F238E27FC236}">
                <a16:creationId xmlns:a16="http://schemas.microsoft.com/office/drawing/2014/main" id="{97DD1B20-C6FB-A50F-E2B0-453434ECCBAC}"/>
              </a:ext>
            </a:extLst>
          </p:cNvPr>
          <p:cNvSpPr>
            <a:spLocks noGrp="1"/>
          </p:cNvSpPr>
          <p:nvPr>
            <p:ph type="body" sz="quarter" idx="43" hasCustomPrompt="1"/>
          </p:nvPr>
        </p:nvSpPr>
        <p:spPr>
          <a:xfrm>
            <a:off x="5886573" y="17727056"/>
            <a:ext cx="7970338"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37" name="Picture Placeholder 2">
            <a:extLst>
              <a:ext uri="{FF2B5EF4-FFF2-40B4-BE49-F238E27FC236}">
                <a16:creationId xmlns:a16="http://schemas.microsoft.com/office/drawing/2014/main" id="{AE5F378B-4650-A769-498F-70E97D832944}"/>
              </a:ext>
            </a:extLst>
          </p:cNvPr>
          <p:cNvSpPr>
            <a:spLocks noGrp="1"/>
          </p:cNvSpPr>
          <p:nvPr>
            <p:ph type="pic" sz="quarter" idx="46"/>
          </p:nvPr>
        </p:nvSpPr>
        <p:spPr>
          <a:xfrm>
            <a:off x="5886573" y="11926198"/>
            <a:ext cx="795528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38" name="Picture Placeholder 2">
            <a:extLst>
              <a:ext uri="{FF2B5EF4-FFF2-40B4-BE49-F238E27FC236}">
                <a16:creationId xmlns:a16="http://schemas.microsoft.com/office/drawing/2014/main" id="{4D0EBD50-D183-BA46-8F9A-CA94A31E251D}"/>
              </a:ext>
            </a:extLst>
          </p:cNvPr>
          <p:cNvSpPr>
            <a:spLocks noGrp="1"/>
          </p:cNvSpPr>
          <p:nvPr>
            <p:ph type="pic" sz="quarter" idx="47"/>
          </p:nvPr>
        </p:nvSpPr>
        <p:spPr>
          <a:xfrm>
            <a:off x="14335074" y="11926198"/>
            <a:ext cx="795528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48" name="Picture Placeholder 2">
            <a:extLst>
              <a:ext uri="{FF2B5EF4-FFF2-40B4-BE49-F238E27FC236}">
                <a16:creationId xmlns:a16="http://schemas.microsoft.com/office/drawing/2014/main" id="{B28D2A90-D084-131D-BC81-F32026B9D485}"/>
              </a:ext>
            </a:extLst>
          </p:cNvPr>
          <p:cNvSpPr>
            <a:spLocks noGrp="1"/>
          </p:cNvSpPr>
          <p:nvPr>
            <p:ph type="pic" sz="quarter" idx="48"/>
          </p:nvPr>
        </p:nvSpPr>
        <p:spPr>
          <a:xfrm>
            <a:off x="22783576" y="11926198"/>
            <a:ext cx="795528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49" name="Text Placeholder 7">
            <a:extLst>
              <a:ext uri="{FF2B5EF4-FFF2-40B4-BE49-F238E27FC236}">
                <a16:creationId xmlns:a16="http://schemas.microsoft.com/office/drawing/2014/main" id="{C31F641B-69D7-D8F7-664B-8DC4432B48D7}"/>
              </a:ext>
            </a:extLst>
          </p:cNvPr>
          <p:cNvSpPr>
            <a:spLocks noGrp="1"/>
          </p:cNvSpPr>
          <p:nvPr>
            <p:ph type="body" sz="quarter" idx="50" hasCustomPrompt="1"/>
          </p:nvPr>
        </p:nvSpPr>
        <p:spPr>
          <a:xfrm>
            <a:off x="22783575" y="17059122"/>
            <a:ext cx="7951467"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50" name="Text Placeholder 7">
            <a:extLst>
              <a:ext uri="{FF2B5EF4-FFF2-40B4-BE49-F238E27FC236}">
                <a16:creationId xmlns:a16="http://schemas.microsoft.com/office/drawing/2014/main" id="{523F0B05-8C96-0447-48C6-977D2CE10924}"/>
              </a:ext>
            </a:extLst>
          </p:cNvPr>
          <p:cNvSpPr>
            <a:spLocks noGrp="1"/>
          </p:cNvSpPr>
          <p:nvPr>
            <p:ph type="body" sz="quarter" idx="51" hasCustomPrompt="1"/>
          </p:nvPr>
        </p:nvSpPr>
        <p:spPr>
          <a:xfrm>
            <a:off x="22783575" y="17727056"/>
            <a:ext cx="7951467"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51" name="Picture Placeholder 2">
            <a:extLst>
              <a:ext uri="{FF2B5EF4-FFF2-40B4-BE49-F238E27FC236}">
                <a16:creationId xmlns:a16="http://schemas.microsoft.com/office/drawing/2014/main" id="{450F6A7B-55D2-E137-09E7-D5EB0FECCA2C}"/>
              </a:ext>
            </a:extLst>
          </p:cNvPr>
          <p:cNvSpPr>
            <a:spLocks noGrp="1"/>
          </p:cNvSpPr>
          <p:nvPr>
            <p:ph type="pic" sz="quarter" idx="24"/>
          </p:nvPr>
        </p:nvSpPr>
        <p:spPr>
          <a:xfrm>
            <a:off x="18534610" y="4849814"/>
            <a:ext cx="795528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52" name="Picture Placeholder 2">
            <a:extLst>
              <a:ext uri="{FF2B5EF4-FFF2-40B4-BE49-F238E27FC236}">
                <a16:creationId xmlns:a16="http://schemas.microsoft.com/office/drawing/2014/main" id="{36E7E436-EF57-51FD-A8FB-FDA402DAB660}"/>
              </a:ext>
            </a:extLst>
          </p:cNvPr>
          <p:cNvSpPr>
            <a:spLocks noGrp="1"/>
          </p:cNvSpPr>
          <p:nvPr>
            <p:ph type="pic" sz="quarter" idx="20"/>
          </p:nvPr>
        </p:nvSpPr>
        <p:spPr>
          <a:xfrm>
            <a:off x="10086108" y="4849814"/>
            <a:ext cx="795528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53" name="Picture Placeholder 2">
            <a:extLst>
              <a:ext uri="{FF2B5EF4-FFF2-40B4-BE49-F238E27FC236}">
                <a16:creationId xmlns:a16="http://schemas.microsoft.com/office/drawing/2014/main" id="{11D06D85-EEB0-0A4E-44A0-04EB0FDA4913}"/>
              </a:ext>
            </a:extLst>
          </p:cNvPr>
          <p:cNvSpPr>
            <a:spLocks noGrp="1"/>
          </p:cNvSpPr>
          <p:nvPr>
            <p:ph type="pic" sz="quarter" idx="52"/>
          </p:nvPr>
        </p:nvSpPr>
        <p:spPr>
          <a:xfrm>
            <a:off x="1637606" y="4849814"/>
            <a:ext cx="795528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65" name="Picture Placeholder 2">
            <a:extLst>
              <a:ext uri="{FF2B5EF4-FFF2-40B4-BE49-F238E27FC236}">
                <a16:creationId xmlns:a16="http://schemas.microsoft.com/office/drawing/2014/main" id="{9CAB601B-BE03-84B9-C2D3-F9A9DD36F0DA}"/>
              </a:ext>
            </a:extLst>
          </p:cNvPr>
          <p:cNvSpPr>
            <a:spLocks noGrp="1"/>
          </p:cNvSpPr>
          <p:nvPr>
            <p:ph type="pic" sz="quarter" idx="28"/>
          </p:nvPr>
        </p:nvSpPr>
        <p:spPr>
          <a:xfrm>
            <a:off x="26983113" y="4849814"/>
            <a:ext cx="795528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66" name="Text Placeholder 7">
            <a:extLst>
              <a:ext uri="{FF2B5EF4-FFF2-40B4-BE49-F238E27FC236}">
                <a16:creationId xmlns:a16="http://schemas.microsoft.com/office/drawing/2014/main" id="{2901EEFF-A05E-86EF-2959-BEBE7506CE37}"/>
              </a:ext>
            </a:extLst>
          </p:cNvPr>
          <p:cNvSpPr>
            <a:spLocks noGrp="1"/>
          </p:cNvSpPr>
          <p:nvPr>
            <p:ph type="body" sz="quarter" idx="59" hasCustomPrompt="1"/>
          </p:nvPr>
        </p:nvSpPr>
        <p:spPr>
          <a:xfrm>
            <a:off x="10094409" y="9981886"/>
            <a:ext cx="794697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67" name="Text Placeholder 7">
            <a:extLst>
              <a:ext uri="{FF2B5EF4-FFF2-40B4-BE49-F238E27FC236}">
                <a16:creationId xmlns:a16="http://schemas.microsoft.com/office/drawing/2014/main" id="{CA5DE0BE-2247-E600-19F8-62852DE95A34}"/>
              </a:ext>
            </a:extLst>
          </p:cNvPr>
          <p:cNvSpPr>
            <a:spLocks noGrp="1"/>
          </p:cNvSpPr>
          <p:nvPr>
            <p:ph type="body" sz="quarter" idx="60" hasCustomPrompt="1"/>
          </p:nvPr>
        </p:nvSpPr>
        <p:spPr>
          <a:xfrm>
            <a:off x="1637603" y="9981886"/>
            <a:ext cx="7946970"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68" name="Text Placeholder 7">
            <a:extLst>
              <a:ext uri="{FF2B5EF4-FFF2-40B4-BE49-F238E27FC236}">
                <a16:creationId xmlns:a16="http://schemas.microsoft.com/office/drawing/2014/main" id="{7D33E875-82FA-EFBA-E610-7A1BB8D8E0D0}"/>
              </a:ext>
            </a:extLst>
          </p:cNvPr>
          <p:cNvSpPr>
            <a:spLocks noGrp="1"/>
          </p:cNvSpPr>
          <p:nvPr>
            <p:ph type="body" sz="quarter" idx="61" hasCustomPrompt="1"/>
          </p:nvPr>
        </p:nvSpPr>
        <p:spPr>
          <a:xfrm>
            <a:off x="10094409" y="10669493"/>
            <a:ext cx="794697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69" name="Text Placeholder 7">
            <a:extLst>
              <a:ext uri="{FF2B5EF4-FFF2-40B4-BE49-F238E27FC236}">
                <a16:creationId xmlns:a16="http://schemas.microsoft.com/office/drawing/2014/main" id="{16E04D83-5D56-3ED0-0106-291190FF16C1}"/>
              </a:ext>
            </a:extLst>
          </p:cNvPr>
          <p:cNvSpPr>
            <a:spLocks noGrp="1"/>
          </p:cNvSpPr>
          <p:nvPr>
            <p:ph type="body" sz="quarter" idx="62" hasCustomPrompt="1"/>
          </p:nvPr>
        </p:nvSpPr>
        <p:spPr>
          <a:xfrm>
            <a:off x="1637603" y="10669493"/>
            <a:ext cx="7946970"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70" name="Text Placeholder 7">
            <a:extLst>
              <a:ext uri="{FF2B5EF4-FFF2-40B4-BE49-F238E27FC236}">
                <a16:creationId xmlns:a16="http://schemas.microsoft.com/office/drawing/2014/main" id="{B72D7370-4F41-FFA7-2106-37908325FCCD}"/>
              </a:ext>
            </a:extLst>
          </p:cNvPr>
          <p:cNvSpPr>
            <a:spLocks noGrp="1"/>
          </p:cNvSpPr>
          <p:nvPr>
            <p:ph type="body" sz="quarter" idx="63" hasCustomPrompt="1"/>
          </p:nvPr>
        </p:nvSpPr>
        <p:spPr>
          <a:xfrm>
            <a:off x="18534605" y="9981886"/>
            <a:ext cx="794697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71" name="Text Placeholder 7">
            <a:extLst>
              <a:ext uri="{FF2B5EF4-FFF2-40B4-BE49-F238E27FC236}">
                <a16:creationId xmlns:a16="http://schemas.microsoft.com/office/drawing/2014/main" id="{AFF43D71-DEF4-2B0C-C6B4-BCAFBD852717}"/>
              </a:ext>
            </a:extLst>
          </p:cNvPr>
          <p:cNvSpPr>
            <a:spLocks noGrp="1"/>
          </p:cNvSpPr>
          <p:nvPr>
            <p:ph type="body" sz="quarter" idx="64" hasCustomPrompt="1"/>
          </p:nvPr>
        </p:nvSpPr>
        <p:spPr>
          <a:xfrm>
            <a:off x="18534605" y="10669493"/>
            <a:ext cx="794697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72" name="Text Placeholder 7">
            <a:extLst>
              <a:ext uri="{FF2B5EF4-FFF2-40B4-BE49-F238E27FC236}">
                <a16:creationId xmlns:a16="http://schemas.microsoft.com/office/drawing/2014/main" id="{F818D8AD-CFB5-A8CB-CABB-19C1B1AFE5BA}"/>
              </a:ext>
            </a:extLst>
          </p:cNvPr>
          <p:cNvSpPr>
            <a:spLocks noGrp="1"/>
          </p:cNvSpPr>
          <p:nvPr>
            <p:ph type="body" sz="quarter" idx="65" hasCustomPrompt="1"/>
          </p:nvPr>
        </p:nvSpPr>
        <p:spPr>
          <a:xfrm>
            <a:off x="26983113" y="9981886"/>
            <a:ext cx="7947304"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73" name="Text Placeholder 7">
            <a:extLst>
              <a:ext uri="{FF2B5EF4-FFF2-40B4-BE49-F238E27FC236}">
                <a16:creationId xmlns:a16="http://schemas.microsoft.com/office/drawing/2014/main" id="{23409FA5-2A41-C5C8-6575-A607630F90FC}"/>
              </a:ext>
            </a:extLst>
          </p:cNvPr>
          <p:cNvSpPr>
            <a:spLocks noGrp="1"/>
          </p:cNvSpPr>
          <p:nvPr>
            <p:ph type="body" sz="quarter" idx="66" hasCustomPrompt="1"/>
          </p:nvPr>
        </p:nvSpPr>
        <p:spPr>
          <a:xfrm>
            <a:off x="26983113" y="10669493"/>
            <a:ext cx="7947304"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74" name="Title 1">
            <a:extLst>
              <a:ext uri="{FF2B5EF4-FFF2-40B4-BE49-F238E27FC236}">
                <a16:creationId xmlns:a16="http://schemas.microsoft.com/office/drawing/2014/main" id="{3B193957-7130-A79D-273C-851474BDCDC0}"/>
              </a:ext>
            </a:extLst>
          </p:cNvPr>
          <p:cNvSpPr>
            <a:spLocks noGrp="1"/>
          </p:cNvSpPr>
          <p:nvPr>
            <p:ph type="title" hasCustomPrompt="1"/>
          </p:nvPr>
        </p:nvSpPr>
        <p:spPr>
          <a:xfrm>
            <a:off x="2514600" y="0"/>
            <a:ext cx="31546800" cy="2514601"/>
          </a:xfrm>
        </p:spPr>
        <p:txBody>
          <a:bodyPr/>
          <a:lstStyle>
            <a:lvl1pPr>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75" name="Text Placeholder 7">
            <a:extLst>
              <a:ext uri="{FF2B5EF4-FFF2-40B4-BE49-F238E27FC236}">
                <a16:creationId xmlns:a16="http://schemas.microsoft.com/office/drawing/2014/main" id="{DA822B21-EE98-CD37-EC99-C8836B3004D5}"/>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Tree>
    <p:extLst>
      <p:ext uri="{BB962C8B-B14F-4D97-AF65-F5344CB8AC3E}">
        <p14:creationId xmlns:p14="http://schemas.microsoft.com/office/powerpoint/2010/main" val="35900590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up Image">
    <p:spTree>
      <p:nvGrpSpPr>
        <p:cNvPr id="1" name=""/>
        <p:cNvGrpSpPr/>
        <p:nvPr/>
      </p:nvGrpSpPr>
      <p:grpSpPr>
        <a:xfrm>
          <a:off x="0" y="0"/>
          <a:ext cx="0" cy="0"/>
          <a:chOff x="0" y="0"/>
          <a:chExt cx="0" cy="0"/>
        </a:xfrm>
      </p:grpSpPr>
      <p:sp>
        <p:nvSpPr>
          <p:cNvPr id="41" name="Picture Placeholder 2">
            <a:extLst>
              <a:ext uri="{FF2B5EF4-FFF2-40B4-BE49-F238E27FC236}">
                <a16:creationId xmlns:a16="http://schemas.microsoft.com/office/drawing/2014/main" id="{5EA57D4F-DD4C-CA06-8F17-B354B7AF0AE5}"/>
              </a:ext>
            </a:extLst>
          </p:cNvPr>
          <p:cNvSpPr>
            <a:spLocks noGrp="1"/>
          </p:cNvSpPr>
          <p:nvPr>
            <p:ph type="pic" sz="quarter" idx="46"/>
          </p:nvPr>
        </p:nvSpPr>
        <p:spPr>
          <a:xfrm>
            <a:off x="1637603" y="11926198"/>
            <a:ext cx="795528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42" name="Picture Placeholder 2">
            <a:extLst>
              <a:ext uri="{FF2B5EF4-FFF2-40B4-BE49-F238E27FC236}">
                <a16:creationId xmlns:a16="http://schemas.microsoft.com/office/drawing/2014/main" id="{06F88D93-EC5D-0F4F-2D03-D40CFF157D49}"/>
              </a:ext>
            </a:extLst>
          </p:cNvPr>
          <p:cNvSpPr>
            <a:spLocks noGrp="1"/>
          </p:cNvSpPr>
          <p:nvPr>
            <p:ph type="pic" sz="quarter" idx="47"/>
          </p:nvPr>
        </p:nvSpPr>
        <p:spPr>
          <a:xfrm>
            <a:off x="10086104" y="11926198"/>
            <a:ext cx="795528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43" name="Picture Placeholder 2">
            <a:extLst>
              <a:ext uri="{FF2B5EF4-FFF2-40B4-BE49-F238E27FC236}">
                <a16:creationId xmlns:a16="http://schemas.microsoft.com/office/drawing/2014/main" id="{E2460103-C7AD-1E73-A79D-2130A59BA43E}"/>
              </a:ext>
            </a:extLst>
          </p:cNvPr>
          <p:cNvSpPr>
            <a:spLocks noGrp="1"/>
          </p:cNvSpPr>
          <p:nvPr>
            <p:ph type="pic" sz="quarter" idx="48"/>
          </p:nvPr>
        </p:nvSpPr>
        <p:spPr>
          <a:xfrm>
            <a:off x="18534606" y="11926198"/>
            <a:ext cx="795528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44" name="Picture Placeholder 2">
            <a:extLst>
              <a:ext uri="{FF2B5EF4-FFF2-40B4-BE49-F238E27FC236}">
                <a16:creationId xmlns:a16="http://schemas.microsoft.com/office/drawing/2014/main" id="{CB4626F4-FF48-A6FD-42A0-87CB9D35E8BB}"/>
              </a:ext>
            </a:extLst>
          </p:cNvPr>
          <p:cNvSpPr>
            <a:spLocks noGrp="1"/>
          </p:cNvSpPr>
          <p:nvPr>
            <p:ph type="pic" sz="quarter" idx="24"/>
          </p:nvPr>
        </p:nvSpPr>
        <p:spPr>
          <a:xfrm>
            <a:off x="18534610" y="4849814"/>
            <a:ext cx="795528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45" name="Picture Placeholder 2">
            <a:extLst>
              <a:ext uri="{FF2B5EF4-FFF2-40B4-BE49-F238E27FC236}">
                <a16:creationId xmlns:a16="http://schemas.microsoft.com/office/drawing/2014/main" id="{EBBF469D-EB9A-C1CD-A4E0-EFCD4EF63ED8}"/>
              </a:ext>
            </a:extLst>
          </p:cNvPr>
          <p:cNvSpPr>
            <a:spLocks noGrp="1"/>
          </p:cNvSpPr>
          <p:nvPr>
            <p:ph type="pic" sz="quarter" idx="20"/>
          </p:nvPr>
        </p:nvSpPr>
        <p:spPr>
          <a:xfrm>
            <a:off x="10086108" y="4849814"/>
            <a:ext cx="795528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46" name="Picture Placeholder 2">
            <a:extLst>
              <a:ext uri="{FF2B5EF4-FFF2-40B4-BE49-F238E27FC236}">
                <a16:creationId xmlns:a16="http://schemas.microsoft.com/office/drawing/2014/main" id="{398E7A27-AB90-AE4B-9C41-537061139935}"/>
              </a:ext>
            </a:extLst>
          </p:cNvPr>
          <p:cNvSpPr>
            <a:spLocks noGrp="1"/>
          </p:cNvSpPr>
          <p:nvPr>
            <p:ph type="pic" sz="quarter" idx="52"/>
          </p:nvPr>
        </p:nvSpPr>
        <p:spPr>
          <a:xfrm>
            <a:off x="1637606" y="4849814"/>
            <a:ext cx="795528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47" name="Picture Placeholder 2">
            <a:extLst>
              <a:ext uri="{FF2B5EF4-FFF2-40B4-BE49-F238E27FC236}">
                <a16:creationId xmlns:a16="http://schemas.microsoft.com/office/drawing/2014/main" id="{375CDD23-925E-31A1-C3FF-2D6ED9D05AAB}"/>
              </a:ext>
            </a:extLst>
          </p:cNvPr>
          <p:cNvSpPr>
            <a:spLocks noGrp="1"/>
          </p:cNvSpPr>
          <p:nvPr>
            <p:ph type="pic" sz="quarter" idx="28"/>
          </p:nvPr>
        </p:nvSpPr>
        <p:spPr>
          <a:xfrm>
            <a:off x="26983113" y="4849814"/>
            <a:ext cx="795528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54" name="Picture Placeholder 2">
            <a:extLst>
              <a:ext uri="{FF2B5EF4-FFF2-40B4-BE49-F238E27FC236}">
                <a16:creationId xmlns:a16="http://schemas.microsoft.com/office/drawing/2014/main" id="{15BDAD05-3EAC-DFAA-EDD1-1D9E9C002116}"/>
              </a:ext>
            </a:extLst>
          </p:cNvPr>
          <p:cNvSpPr>
            <a:spLocks noGrp="1"/>
          </p:cNvSpPr>
          <p:nvPr>
            <p:ph type="pic" sz="quarter" idx="53"/>
          </p:nvPr>
        </p:nvSpPr>
        <p:spPr>
          <a:xfrm>
            <a:off x="26968061" y="11926198"/>
            <a:ext cx="795528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40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55" name="Text Placeholder 7">
            <a:extLst>
              <a:ext uri="{FF2B5EF4-FFF2-40B4-BE49-F238E27FC236}">
                <a16:creationId xmlns:a16="http://schemas.microsoft.com/office/drawing/2014/main" id="{2360B2E4-D618-5423-3E76-F376EBCA0102}"/>
              </a:ext>
            </a:extLst>
          </p:cNvPr>
          <p:cNvSpPr>
            <a:spLocks noGrp="1"/>
          </p:cNvSpPr>
          <p:nvPr>
            <p:ph type="body" sz="quarter" idx="59" hasCustomPrompt="1"/>
          </p:nvPr>
        </p:nvSpPr>
        <p:spPr>
          <a:xfrm>
            <a:off x="10094409" y="9981886"/>
            <a:ext cx="794697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56" name="Text Placeholder 7">
            <a:extLst>
              <a:ext uri="{FF2B5EF4-FFF2-40B4-BE49-F238E27FC236}">
                <a16:creationId xmlns:a16="http://schemas.microsoft.com/office/drawing/2014/main" id="{AD06D986-4434-AF51-6805-3B97BBB76942}"/>
              </a:ext>
            </a:extLst>
          </p:cNvPr>
          <p:cNvSpPr>
            <a:spLocks noGrp="1"/>
          </p:cNvSpPr>
          <p:nvPr>
            <p:ph type="body" sz="quarter" idx="60" hasCustomPrompt="1"/>
          </p:nvPr>
        </p:nvSpPr>
        <p:spPr>
          <a:xfrm>
            <a:off x="1637603" y="9981886"/>
            <a:ext cx="7946970"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57" name="Text Placeholder 7">
            <a:extLst>
              <a:ext uri="{FF2B5EF4-FFF2-40B4-BE49-F238E27FC236}">
                <a16:creationId xmlns:a16="http://schemas.microsoft.com/office/drawing/2014/main" id="{1F515353-8B00-746C-A2DE-32E93A0F1A02}"/>
              </a:ext>
            </a:extLst>
          </p:cNvPr>
          <p:cNvSpPr>
            <a:spLocks noGrp="1"/>
          </p:cNvSpPr>
          <p:nvPr>
            <p:ph type="body" sz="quarter" idx="61" hasCustomPrompt="1"/>
          </p:nvPr>
        </p:nvSpPr>
        <p:spPr>
          <a:xfrm>
            <a:off x="10094409" y="10669493"/>
            <a:ext cx="794697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58" name="Text Placeholder 7">
            <a:extLst>
              <a:ext uri="{FF2B5EF4-FFF2-40B4-BE49-F238E27FC236}">
                <a16:creationId xmlns:a16="http://schemas.microsoft.com/office/drawing/2014/main" id="{5744BB22-B21A-41F1-3AC0-E5405D3F38B9}"/>
              </a:ext>
            </a:extLst>
          </p:cNvPr>
          <p:cNvSpPr>
            <a:spLocks noGrp="1"/>
          </p:cNvSpPr>
          <p:nvPr>
            <p:ph type="body" sz="quarter" idx="62" hasCustomPrompt="1"/>
          </p:nvPr>
        </p:nvSpPr>
        <p:spPr>
          <a:xfrm>
            <a:off x="1637603" y="10669493"/>
            <a:ext cx="7946970"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59" name="Text Placeholder 7">
            <a:extLst>
              <a:ext uri="{FF2B5EF4-FFF2-40B4-BE49-F238E27FC236}">
                <a16:creationId xmlns:a16="http://schemas.microsoft.com/office/drawing/2014/main" id="{8435F4BE-979D-A31E-822F-BE5B89134C2E}"/>
              </a:ext>
            </a:extLst>
          </p:cNvPr>
          <p:cNvSpPr>
            <a:spLocks noGrp="1"/>
          </p:cNvSpPr>
          <p:nvPr>
            <p:ph type="body" sz="quarter" idx="63" hasCustomPrompt="1"/>
          </p:nvPr>
        </p:nvSpPr>
        <p:spPr>
          <a:xfrm>
            <a:off x="18534605" y="9981886"/>
            <a:ext cx="794697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60" name="Text Placeholder 7">
            <a:extLst>
              <a:ext uri="{FF2B5EF4-FFF2-40B4-BE49-F238E27FC236}">
                <a16:creationId xmlns:a16="http://schemas.microsoft.com/office/drawing/2014/main" id="{677BC232-CE11-33FD-E959-01E1784345E8}"/>
              </a:ext>
            </a:extLst>
          </p:cNvPr>
          <p:cNvSpPr>
            <a:spLocks noGrp="1"/>
          </p:cNvSpPr>
          <p:nvPr>
            <p:ph type="body" sz="quarter" idx="64" hasCustomPrompt="1"/>
          </p:nvPr>
        </p:nvSpPr>
        <p:spPr>
          <a:xfrm>
            <a:off x="18534605" y="10669493"/>
            <a:ext cx="794697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61" name="Text Placeholder 7">
            <a:extLst>
              <a:ext uri="{FF2B5EF4-FFF2-40B4-BE49-F238E27FC236}">
                <a16:creationId xmlns:a16="http://schemas.microsoft.com/office/drawing/2014/main" id="{44F4CD93-1747-0EB8-E78A-72E497AAB234}"/>
              </a:ext>
            </a:extLst>
          </p:cNvPr>
          <p:cNvSpPr>
            <a:spLocks noGrp="1"/>
          </p:cNvSpPr>
          <p:nvPr>
            <p:ph type="body" sz="quarter" idx="65" hasCustomPrompt="1"/>
          </p:nvPr>
        </p:nvSpPr>
        <p:spPr>
          <a:xfrm>
            <a:off x="26983113" y="9981886"/>
            <a:ext cx="7947304"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62" name="Text Placeholder 7">
            <a:extLst>
              <a:ext uri="{FF2B5EF4-FFF2-40B4-BE49-F238E27FC236}">
                <a16:creationId xmlns:a16="http://schemas.microsoft.com/office/drawing/2014/main" id="{1A697863-003A-44B9-586E-527F58EF7822}"/>
              </a:ext>
            </a:extLst>
          </p:cNvPr>
          <p:cNvSpPr>
            <a:spLocks noGrp="1"/>
          </p:cNvSpPr>
          <p:nvPr>
            <p:ph type="body" sz="quarter" idx="66" hasCustomPrompt="1"/>
          </p:nvPr>
        </p:nvSpPr>
        <p:spPr>
          <a:xfrm>
            <a:off x="26983113" y="10669493"/>
            <a:ext cx="7947304"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63" name="Text Placeholder 7">
            <a:extLst>
              <a:ext uri="{FF2B5EF4-FFF2-40B4-BE49-F238E27FC236}">
                <a16:creationId xmlns:a16="http://schemas.microsoft.com/office/drawing/2014/main" id="{F51F4D18-0362-FD9E-AC25-A4A81A8B19E3}"/>
              </a:ext>
            </a:extLst>
          </p:cNvPr>
          <p:cNvSpPr>
            <a:spLocks noGrp="1"/>
          </p:cNvSpPr>
          <p:nvPr>
            <p:ph type="body" sz="quarter" idx="67" hasCustomPrompt="1"/>
          </p:nvPr>
        </p:nvSpPr>
        <p:spPr>
          <a:xfrm>
            <a:off x="10087333" y="17059122"/>
            <a:ext cx="794697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64" name="Text Placeholder 7">
            <a:extLst>
              <a:ext uri="{FF2B5EF4-FFF2-40B4-BE49-F238E27FC236}">
                <a16:creationId xmlns:a16="http://schemas.microsoft.com/office/drawing/2014/main" id="{53B0CD77-A671-31CB-AC75-0C7EC845BB12}"/>
              </a:ext>
            </a:extLst>
          </p:cNvPr>
          <p:cNvSpPr>
            <a:spLocks noGrp="1"/>
          </p:cNvSpPr>
          <p:nvPr>
            <p:ph type="body" sz="quarter" idx="68" hasCustomPrompt="1"/>
          </p:nvPr>
        </p:nvSpPr>
        <p:spPr>
          <a:xfrm>
            <a:off x="1630527" y="17059122"/>
            <a:ext cx="7946970"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75" name="Text Placeholder 7">
            <a:extLst>
              <a:ext uri="{FF2B5EF4-FFF2-40B4-BE49-F238E27FC236}">
                <a16:creationId xmlns:a16="http://schemas.microsoft.com/office/drawing/2014/main" id="{D5373FC8-B0DB-5978-E125-CA5A68C02573}"/>
              </a:ext>
            </a:extLst>
          </p:cNvPr>
          <p:cNvSpPr>
            <a:spLocks noGrp="1"/>
          </p:cNvSpPr>
          <p:nvPr>
            <p:ph type="body" sz="quarter" idx="69" hasCustomPrompt="1"/>
          </p:nvPr>
        </p:nvSpPr>
        <p:spPr>
          <a:xfrm>
            <a:off x="10087333" y="17746729"/>
            <a:ext cx="794697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76" name="Text Placeholder 7">
            <a:extLst>
              <a:ext uri="{FF2B5EF4-FFF2-40B4-BE49-F238E27FC236}">
                <a16:creationId xmlns:a16="http://schemas.microsoft.com/office/drawing/2014/main" id="{E6B03167-9698-83DC-3B32-0493773EDDC2}"/>
              </a:ext>
            </a:extLst>
          </p:cNvPr>
          <p:cNvSpPr>
            <a:spLocks noGrp="1"/>
          </p:cNvSpPr>
          <p:nvPr>
            <p:ph type="body" sz="quarter" idx="70" hasCustomPrompt="1"/>
          </p:nvPr>
        </p:nvSpPr>
        <p:spPr>
          <a:xfrm>
            <a:off x="1630527" y="17746729"/>
            <a:ext cx="7946970"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77" name="Text Placeholder 7">
            <a:extLst>
              <a:ext uri="{FF2B5EF4-FFF2-40B4-BE49-F238E27FC236}">
                <a16:creationId xmlns:a16="http://schemas.microsoft.com/office/drawing/2014/main" id="{A6B7D653-72EF-B0B1-6654-9E4D6E8DCA75}"/>
              </a:ext>
            </a:extLst>
          </p:cNvPr>
          <p:cNvSpPr>
            <a:spLocks noGrp="1"/>
          </p:cNvSpPr>
          <p:nvPr>
            <p:ph type="body" sz="quarter" idx="71" hasCustomPrompt="1"/>
          </p:nvPr>
        </p:nvSpPr>
        <p:spPr>
          <a:xfrm>
            <a:off x="18527529" y="17059122"/>
            <a:ext cx="794697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78" name="Text Placeholder 7">
            <a:extLst>
              <a:ext uri="{FF2B5EF4-FFF2-40B4-BE49-F238E27FC236}">
                <a16:creationId xmlns:a16="http://schemas.microsoft.com/office/drawing/2014/main" id="{68246EB6-5778-F487-E211-E6E38EDCBD39}"/>
              </a:ext>
            </a:extLst>
          </p:cNvPr>
          <p:cNvSpPr>
            <a:spLocks noGrp="1"/>
          </p:cNvSpPr>
          <p:nvPr>
            <p:ph type="body" sz="quarter" idx="72" hasCustomPrompt="1"/>
          </p:nvPr>
        </p:nvSpPr>
        <p:spPr>
          <a:xfrm>
            <a:off x="18527529" y="17746729"/>
            <a:ext cx="794697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79" name="Text Placeholder 7">
            <a:extLst>
              <a:ext uri="{FF2B5EF4-FFF2-40B4-BE49-F238E27FC236}">
                <a16:creationId xmlns:a16="http://schemas.microsoft.com/office/drawing/2014/main" id="{46E19FE0-274C-8D86-A257-C3C9C6050C55}"/>
              </a:ext>
            </a:extLst>
          </p:cNvPr>
          <p:cNvSpPr>
            <a:spLocks noGrp="1"/>
          </p:cNvSpPr>
          <p:nvPr>
            <p:ph type="body" sz="quarter" idx="73" hasCustomPrompt="1"/>
          </p:nvPr>
        </p:nvSpPr>
        <p:spPr>
          <a:xfrm>
            <a:off x="26976037" y="17059122"/>
            <a:ext cx="7947304"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80" name="Text Placeholder 7">
            <a:extLst>
              <a:ext uri="{FF2B5EF4-FFF2-40B4-BE49-F238E27FC236}">
                <a16:creationId xmlns:a16="http://schemas.microsoft.com/office/drawing/2014/main" id="{6EE28B31-BBFD-198B-6E2A-89E9C4CCFA8B}"/>
              </a:ext>
            </a:extLst>
          </p:cNvPr>
          <p:cNvSpPr>
            <a:spLocks noGrp="1"/>
          </p:cNvSpPr>
          <p:nvPr>
            <p:ph type="body" sz="quarter" idx="74" hasCustomPrompt="1"/>
          </p:nvPr>
        </p:nvSpPr>
        <p:spPr>
          <a:xfrm>
            <a:off x="26976037" y="17746729"/>
            <a:ext cx="7947304"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81" name="Title 1">
            <a:extLst>
              <a:ext uri="{FF2B5EF4-FFF2-40B4-BE49-F238E27FC236}">
                <a16:creationId xmlns:a16="http://schemas.microsoft.com/office/drawing/2014/main" id="{7782373E-DEA5-D3FA-DF0B-FC71246BA41C}"/>
              </a:ext>
            </a:extLst>
          </p:cNvPr>
          <p:cNvSpPr>
            <a:spLocks noGrp="1"/>
          </p:cNvSpPr>
          <p:nvPr>
            <p:ph type="title" hasCustomPrompt="1"/>
          </p:nvPr>
        </p:nvSpPr>
        <p:spPr>
          <a:xfrm>
            <a:off x="2514600" y="0"/>
            <a:ext cx="31546800" cy="2514601"/>
          </a:xfrm>
        </p:spPr>
        <p:txBody>
          <a:bodyPr/>
          <a:lstStyle>
            <a:lvl1pPr>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82" name="Text Placeholder 7">
            <a:extLst>
              <a:ext uri="{FF2B5EF4-FFF2-40B4-BE49-F238E27FC236}">
                <a16:creationId xmlns:a16="http://schemas.microsoft.com/office/drawing/2014/main" id="{66E4B878-2BFA-C852-759E-04F4BD4E4538}"/>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Tree>
    <p:extLst>
      <p:ext uri="{BB962C8B-B14F-4D97-AF65-F5344CB8AC3E}">
        <p14:creationId xmlns:p14="http://schemas.microsoft.com/office/powerpoint/2010/main" val="29590639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9-up Image">
    <p:spTree>
      <p:nvGrpSpPr>
        <p:cNvPr id="1" name=""/>
        <p:cNvGrpSpPr/>
        <p:nvPr/>
      </p:nvGrpSpPr>
      <p:grpSpPr>
        <a:xfrm>
          <a:off x="0" y="0"/>
          <a:ext cx="0" cy="0"/>
          <a:chOff x="0" y="0"/>
          <a:chExt cx="0" cy="0"/>
        </a:xfrm>
      </p:grpSpPr>
      <p:sp>
        <p:nvSpPr>
          <p:cNvPr id="37" name="Text Placeholder 7">
            <a:extLst>
              <a:ext uri="{FF2B5EF4-FFF2-40B4-BE49-F238E27FC236}">
                <a16:creationId xmlns:a16="http://schemas.microsoft.com/office/drawing/2014/main" id="{AC8872D6-E3D9-128D-6975-7E43AE049DD0}"/>
              </a:ext>
            </a:extLst>
          </p:cNvPr>
          <p:cNvSpPr>
            <a:spLocks noGrp="1"/>
          </p:cNvSpPr>
          <p:nvPr>
            <p:ph type="body" sz="quarter" idx="37" hasCustomPrompt="1"/>
          </p:nvPr>
        </p:nvSpPr>
        <p:spPr>
          <a:xfrm>
            <a:off x="11782110" y="17059122"/>
            <a:ext cx="626148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38" name="Text Placeholder 7">
            <a:extLst>
              <a:ext uri="{FF2B5EF4-FFF2-40B4-BE49-F238E27FC236}">
                <a16:creationId xmlns:a16="http://schemas.microsoft.com/office/drawing/2014/main" id="{124D63DA-1ECC-62E5-3223-DD9853116B97}"/>
              </a:ext>
            </a:extLst>
          </p:cNvPr>
          <p:cNvSpPr>
            <a:spLocks noGrp="1"/>
          </p:cNvSpPr>
          <p:nvPr>
            <p:ph type="body" sz="quarter" idx="39" hasCustomPrompt="1"/>
          </p:nvPr>
        </p:nvSpPr>
        <p:spPr>
          <a:xfrm>
            <a:off x="5037420" y="17059122"/>
            <a:ext cx="625484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48" name="Text Placeholder 7">
            <a:extLst>
              <a:ext uri="{FF2B5EF4-FFF2-40B4-BE49-F238E27FC236}">
                <a16:creationId xmlns:a16="http://schemas.microsoft.com/office/drawing/2014/main" id="{4296C6CE-75C2-58D3-2077-098855EC5071}"/>
              </a:ext>
            </a:extLst>
          </p:cNvPr>
          <p:cNvSpPr>
            <a:spLocks noGrp="1"/>
          </p:cNvSpPr>
          <p:nvPr>
            <p:ph type="body" sz="quarter" idx="40" hasCustomPrompt="1"/>
          </p:nvPr>
        </p:nvSpPr>
        <p:spPr>
          <a:xfrm>
            <a:off x="11782110" y="17727056"/>
            <a:ext cx="626148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49" name="Text Placeholder 7">
            <a:extLst>
              <a:ext uri="{FF2B5EF4-FFF2-40B4-BE49-F238E27FC236}">
                <a16:creationId xmlns:a16="http://schemas.microsoft.com/office/drawing/2014/main" id="{CB889168-9CA5-7858-11A4-7E282071DDD1}"/>
              </a:ext>
            </a:extLst>
          </p:cNvPr>
          <p:cNvSpPr>
            <a:spLocks noGrp="1"/>
          </p:cNvSpPr>
          <p:nvPr>
            <p:ph type="body" sz="quarter" idx="43" hasCustomPrompt="1"/>
          </p:nvPr>
        </p:nvSpPr>
        <p:spPr>
          <a:xfrm>
            <a:off x="5037420" y="17727056"/>
            <a:ext cx="625484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50" name="Picture Placeholder 2">
            <a:extLst>
              <a:ext uri="{FF2B5EF4-FFF2-40B4-BE49-F238E27FC236}">
                <a16:creationId xmlns:a16="http://schemas.microsoft.com/office/drawing/2014/main" id="{3F8F5E2E-FAA9-873C-63EB-B4940E3D4908}"/>
              </a:ext>
            </a:extLst>
          </p:cNvPr>
          <p:cNvSpPr>
            <a:spLocks noGrp="1"/>
          </p:cNvSpPr>
          <p:nvPr>
            <p:ph type="pic" sz="quarter" idx="46"/>
          </p:nvPr>
        </p:nvSpPr>
        <p:spPr>
          <a:xfrm>
            <a:off x="5021177" y="11926198"/>
            <a:ext cx="626364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36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51" name="Picture Placeholder 2">
            <a:extLst>
              <a:ext uri="{FF2B5EF4-FFF2-40B4-BE49-F238E27FC236}">
                <a16:creationId xmlns:a16="http://schemas.microsoft.com/office/drawing/2014/main" id="{119A3EE3-90A6-60F9-3E78-60D1CE1FB244}"/>
              </a:ext>
            </a:extLst>
          </p:cNvPr>
          <p:cNvSpPr>
            <a:spLocks noGrp="1"/>
          </p:cNvSpPr>
          <p:nvPr>
            <p:ph type="pic" sz="quarter" idx="47"/>
          </p:nvPr>
        </p:nvSpPr>
        <p:spPr>
          <a:xfrm>
            <a:off x="11779715" y="11926198"/>
            <a:ext cx="626364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36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52" name="Picture Placeholder 2">
            <a:extLst>
              <a:ext uri="{FF2B5EF4-FFF2-40B4-BE49-F238E27FC236}">
                <a16:creationId xmlns:a16="http://schemas.microsoft.com/office/drawing/2014/main" id="{C639A2E5-6B54-F354-C964-79CE29BEB3D6}"/>
              </a:ext>
            </a:extLst>
          </p:cNvPr>
          <p:cNvSpPr>
            <a:spLocks noGrp="1"/>
          </p:cNvSpPr>
          <p:nvPr>
            <p:ph type="pic" sz="quarter" idx="48"/>
          </p:nvPr>
        </p:nvSpPr>
        <p:spPr>
          <a:xfrm>
            <a:off x="25286158" y="11926198"/>
            <a:ext cx="626364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36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53" name="Text Placeholder 7">
            <a:extLst>
              <a:ext uri="{FF2B5EF4-FFF2-40B4-BE49-F238E27FC236}">
                <a16:creationId xmlns:a16="http://schemas.microsoft.com/office/drawing/2014/main" id="{405A4B4F-FDD8-68B8-BEC0-2C9F5E7703BC}"/>
              </a:ext>
            </a:extLst>
          </p:cNvPr>
          <p:cNvSpPr>
            <a:spLocks noGrp="1"/>
          </p:cNvSpPr>
          <p:nvPr>
            <p:ph type="body" sz="quarter" idx="50" hasCustomPrompt="1"/>
          </p:nvPr>
        </p:nvSpPr>
        <p:spPr>
          <a:xfrm>
            <a:off x="18532409" y="17059122"/>
            <a:ext cx="6263641"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65" name="Text Placeholder 7">
            <a:extLst>
              <a:ext uri="{FF2B5EF4-FFF2-40B4-BE49-F238E27FC236}">
                <a16:creationId xmlns:a16="http://schemas.microsoft.com/office/drawing/2014/main" id="{6A9D8994-57AB-FC46-F970-8A9BC7CAD264}"/>
              </a:ext>
            </a:extLst>
          </p:cNvPr>
          <p:cNvSpPr>
            <a:spLocks noGrp="1"/>
          </p:cNvSpPr>
          <p:nvPr>
            <p:ph type="body" sz="quarter" idx="51" hasCustomPrompt="1"/>
          </p:nvPr>
        </p:nvSpPr>
        <p:spPr>
          <a:xfrm>
            <a:off x="18532409" y="17727056"/>
            <a:ext cx="6263641"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66" name="Picture Placeholder 2">
            <a:extLst>
              <a:ext uri="{FF2B5EF4-FFF2-40B4-BE49-F238E27FC236}">
                <a16:creationId xmlns:a16="http://schemas.microsoft.com/office/drawing/2014/main" id="{34A2868F-2DD9-684C-4C82-813EEBD15ACA}"/>
              </a:ext>
            </a:extLst>
          </p:cNvPr>
          <p:cNvSpPr>
            <a:spLocks noGrp="1"/>
          </p:cNvSpPr>
          <p:nvPr>
            <p:ph type="pic" sz="quarter" idx="24"/>
          </p:nvPr>
        </p:nvSpPr>
        <p:spPr>
          <a:xfrm>
            <a:off x="15152060" y="4848840"/>
            <a:ext cx="626364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36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67" name="Picture Placeholder 2">
            <a:extLst>
              <a:ext uri="{FF2B5EF4-FFF2-40B4-BE49-F238E27FC236}">
                <a16:creationId xmlns:a16="http://schemas.microsoft.com/office/drawing/2014/main" id="{D2FB10F1-37BA-6882-EBF3-73F1E627FFB6}"/>
              </a:ext>
            </a:extLst>
          </p:cNvPr>
          <p:cNvSpPr>
            <a:spLocks noGrp="1"/>
          </p:cNvSpPr>
          <p:nvPr>
            <p:ph type="pic" sz="quarter" idx="20"/>
          </p:nvPr>
        </p:nvSpPr>
        <p:spPr>
          <a:xfrm>
            <a:off x="8394833" y="4848840"/>
            <a:ext cx="626364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36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68" name="Picture Placeholder 2">
            <a:extLst>
              <a:ext uri="{FF2B5EF4-FFF2-40B4-BE49-F238E27FC236}">
                <a16:creationId xmlns:a16="http://schemas.microsoft.com/office/drawing/2014/main" id="{F7972475-48C0-DE70-4A42-09E610902CE7}"/>
              </a:ext>
            </a:extLst>
          </p:cNvPr>
          <p:cNvSpPr>
            <a:spLocks noGrp="1"/>
          </p:cNvSpPr>
          <p:nvPr>
            <p:ph type="pic" sz="quarter" idx="52"/>
          </p:nvPr>
        </p:nvSpPr>
        <p:spPr>
          <a:xfrm>
            <a:off x="1637606" y="4848840"/>
            <a:ext cx="626364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36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69" name="Picture Placeholder 2">
            <a:extLst>
              <a:ext uri="{FF2B5EF4-FFF2-40B4-BE49-F238E27FC236}">
                <a16:creationId xmlns:a16="http://schemas.microsoft.com/office/drawing/2014/main" id="{03F70687-E13E-779B-ECD8-584B6FB4FB10}"/>
              </a:ext>
            </a:extLst>
          </p:cNvPr>
          <p:cNvSpPr>
            <a:spLocks noGrp="1"/>
          </p:cNvSpPr>
          <p:nvPr>
            <p:ph type="pic" sz="quarter" idx="28"/>
          </p:nvPr>
        </p:nvSpPr>
        <p:spPr>
          <a:xfrm>
            <a:off x="21909287" y="4848840"/>
            <a:ext cx="626364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36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70" name="Picture Placeholder 2">
            <a:extLst>
              <a:ext uri="{FF2B5EF4-FFF2-40B4-BE49-F238E27FC236}">
                <a16:creationId xmlns:a16="http://schemas.microsoft.com/office/drawing/2014/main" id="{EB21B6ED-31E4-7226-13B1-F2AA1B5EC045}"/>
              </a:ext>
            </a:extLst>
          </p:cNvPr>
          <p:cNvSpPr>
            <a:spLocks noGrp="1"/>
          </p:cNvSpPr>
          <p:nvPr>
            <p:ph type="pic" sz="quarter" idx="53"/>
          </p:nvPr>
        </p:nvSpPr>
        <p:spPr>
          <a:xfrm>
            <a:off x="28666515" y="4848840"/>
            <a:ext cx="626364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36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71" name="Picture Placeholder 2">
            <a:extLst>
              <a:ext uri="{FF2B5EF4-FFF2-40B4-BE49-F238E27FC236}">
                <a16:creationId xmlns:a16="http://schemas.microsoft.com/office/drawing/2014/main" id="{6C21D96F-4A3F-E55C-9A59-55E018F25D9C}"/>
              </a:ext>
            </a:extLst>
          </p:cNvPr>
          <p:cNvSpPr>
            <a:spLocks noGrp="1"/>
          </p:cNvSpPr>
          <p:nvPr>
            <p:ph type="pic" sz="quarter" idx="54"/>
          </p:nvPr>
        </p:nvSpPr>
        <p:spPr>
          <a:xfrm>
            <a:off x="18527620" y="11926198"/>
            <a:ext cx="626364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36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72" name="Text Placeholder 7">
            <a:extLst>
              <a:ext uri="{FF2B5EF4-FFF2-40B4-BE49-F238E27FC236}">
                <a16:creationId xmlns:a16="http://schemas.microsoft.com/office/drawing/2014/main" id="{485D12D2-2B06-3201-0659-EE86413C68DB}"/>
              </a:ext>
            </a:extLst>
          </p:cNvPr>
          <p:cNvSpPr>
            <a:spLocks noGrp="1"/>
          </p:cNvSpPr>
          <p:nvPr>
            <p:ph type="body" sz="quarter" idx="55" hasCustomPrompt="1"/>
          </p:nvPr>
        </p:nvSpPr>
        <p:spPr>
          <a:xfrm>
            <a:off x="25307424" y="17059122"/>
            <a:ext cx="6263640"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73" name="Text Placeholder 7">
            <a:extLst>
              <a:ext uri="{FF2B5EF4-FFF2-40B4-BE49-F238E27FC236}">
                <a16:creationId xmlns:a16="http://schemas.microsoft.com/office/drawing/2014/main" id="{7241A741-AE7C-3428-6194-0F6E94BF06FB}"/>
              </a:ext>
            </a:extLst>
          </p:cNvPr>
          <p:cNvSpPr>
            <a:spLocks noGrp="1"/>
          </p:cNvSpPr>
          <p:nvPr>
            <p:ph type="body" sz="quarter" idx="56" hasCustomPrompt="1"/>
          </p:nvPr>
        </p:nvSpPr>
        <p:spPr>
          <a:xfrm>
            <a:off x="25307424" y="17727056"/>
            <a:ext cx="6263640"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74" name="Text Placeholder 7">
            <a:extLst>
              <a:ext uri="{FF2B5EF4-FFF2-40B4-BE49-F238E27FC236}">
                <a16:creationId xmlns:a16="http://schemas.microsoft.com/office/drawing/2014/main" id="{8D28CF82-511F-AF83-F5D5-77ECB99010E2}"/>
              </a:ext>
            </a:extLst>
          </p:cNvPr>
          <p:cNvSpPr>
            <a:spLocks noGrp="1"/>
          </p:cNvSpPr>
          <p:nvPr>
            <p:ph type="body" sz="quarter" idx="57" hasCustomPrompt="1"/>
          </p:nvPr>
        </p:nvSpPr>
        <p:spPr>
          <a:xfrm>
            <a:off x="15141913" y="9981886"/>
            <a:ext cx="6263640"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81" name="Text Placeholder 7">
            <a:extLst>
              <a:ext uri="{FF2B5EF4-FFF2-40B4-BE49-F238E27FC236}">
                <a16:creationId xmlns:a16="http://schemas.microsoft.com/office/drawing/2014/main" id="{1439B33F-68A6-6AFE-68C2-8A0B706EE9E2}"/>
              </a:ext>
            </a:extLst>
          </p:cNvPr>
          <p:cNvSpPr>
            <a:spLocks noGrp="1"/>
          </p:cNvSpPr>
          <p:nvPr>
            <p:ph type="body" sz="quarter" idx="58" hasCustomPrompt="1"/>
          </p:nvPr>
        </p:nvSpPr>
        <p:spPr>
          <a:xfrm>
            <a:off x="8391957" y="9981886"/>
            <a:ext cx="6263639"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82" name="Text Placeholder 7">
            <a:extLst>
              <a:ext uri="{FF2B5EF4-FFF2-40B4-BE49-F238E27FC236}">
                <a16:creationId xmlns:a16="http://schemas.microsoft.com/office/drawing/2014/main" id="{1B9EFC83-50E5-49BB-B838-4F101E95ABDC}"/>
              </a:ext>
            </a:extLst>
          </p:cNvPr>
          <p:cNvSpPr>
            <a:spLocks noGrp="1"/>
          </p:cNvSpPr>
          <p:nvPr>
            <p:ph type="body" sz="quarter" idx="59" hasCustomPrompt="1"/>
          </p:nvPr>
        </p:nvSpPr>
        <p:spPr>
          <a:xfrm>
            <a:off x="15141913" y="10669493"/>
            <a:ext cx="6263640"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83" name="Text Placeholder 7">
            <a:extLst>
              <a:ext uri="{FF2B5EF4-FFF2-40B4-BE49-F238E27FC236}">
                <a16:creationId xmlns:a16="http://schemas.microsoft.com/office/drawing/2014/main" id="{BFB3F389-B76A-63C4-BC38-E857B1B0979C}"/>
              </a:ext>
            </a:extLst>
          </p:cNvPr>
          <p:cNvSpPr>
            <a:spLocks noGrp="1"/>
          </p:cNvSpPr>
          <p:nvPr>
            <p:ph type="body" sz="quarter" idx="60" hasCustomPrompt="1"/>
          </p:nvPr>
        </p:nvSpPr>
        <p:spPr>
          <a:xfrm>
            <a:off x="8391957" y="10669493"/>
            <a:ext cx="6263639"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84" name="Text Placeholder 7">
            <a:extLst>
              <a:ext uri="{FF2B5EF4-FFF2-40B4-BE49-F238E27FC236}">
                <a16:creationId xmlns:a16="http://schemas.microsoft.com/office/drawing/2014/main" id="{8AAEBAC8-FBC5-9068-A8B4-AEE29F8FC0A3}"/>
              </a:ext>
            </a:extLst>
          </p:cNvPr>
          <p:cNvSpPr>
            <a:spLocks noGrp="1"/>
          </p:cNvSpPr>
          <p:nvPr>
            <p:ph type="body" sz="quarter" idx="61" hasCustomPrompt="1"/>
          </p:nvPr>
        </p:nvSpPr>
        <p:spPr>
          <a:xfrm>
            <a:off x="21900662" y="9981886"/>
            <a:ext cx="6263640"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85" name="Text Placeholder 7">
            <a:extLst>
              <a:ext uri="{FF2B5EF4-FFF2-40B4-BE49-F238E27FC236}">
                <a16:creationId xmlns:a16="http://schemas.microsoft.com/office/drawing/2014/main" id="{A17BBB11-F155-8A2D-2741-A48639DDC938}"/>
              </a:ext>
            </a:extLst>
          </p:cNvPr>
          <p:cNvSpPr>
            <a:spLocks noGrp="1"/>
          </p:cNvSpPr>
          <p:nvPr>
            <p:ph type="body" sz="quarter" idx="62" hasCustomPrompt="1"/>
          </p:nvPr>
        </p:nvSpPr>
        <p:spPr>
          <a:xfrm>
            <a:off x="21900662" y="10669493"/>
            <a:ext cx="6263640"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86" name="Text Placeholder 7">
            <a:extLst>
              <a:ext uri="{FF2B5EF4-FFF2-40B4-BE49-F238E27FC236}">
                <a16:creationId xmlns:a16="http://schemas.microsoft.com/office/drawing/2014/main" id="{74BB25EE-CFA9-E005-5BB1-CAC4EA6436EA}"/>
              </a:ext>
            </a:extLst>
          </p:cNvPr>
          <p:cNvSpPr>
            <a:spLocks noGrp="1"/>
          </p:cNvSpPr>
          <p:nvPr>
            <p:ph type="body" sz="quarter" idx="63" hasCustomPrompt="1"/>
          </p:nvPr>
        </p:nvSpPr>
        <p:spPr>
          <a:xfrm>
            <a:off x="28666515" y="9981886"/>
            <a:ext cx="626390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87" name="Text Placeholder 7">
            <a:extLst>
              <a:ext uri="{FF2B5EF4-FFF2-40B4-BE49-F238E27FC236}">
                <a16:creationId xmlns:a16="http://schemas.microsoft.com/office/drawing/2014/main" id="{3505C59D-AFAD-58D3-4166-F5257E096C44}"/>
              </a:ext>
            </a:extLst>
          </p:cNvPr>
          <p:cNvSpPr>
            <a:spLocks noGrp="1"/>
          </p:cNvSpPr>
          <p:nvPr>
            <p:ph type="body" sz="quarter" idx="64" hasCustomPrompt="1"/>
          </p:nvPr>
        </p:nvSpPr>
        <p:spPr>
          <a:xfrm>
            <a:off x="28666515" y="10669493"/>
            <a:ext cx="626390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88" name="Text Placeholder 7">
            <a:extLst>
              <a:ext uri="{FF2B5EF4-FFF2-40B4-BE49-F238E27FC236}">
                <a16:creationId xmlns:a16="http://schemas.microsoft.com/office/drawing/2014/main" id="{9183A493-96AB-21A4-F2F2-55F4C25B4A32}"/>
              </a:ext>
            </a:extLst>
          </p:cNvPr>
          <p:cNvSpPr>
            <a:spLocks noGrp="1"/>
          </p:cNvSpPr>
          <p:nvPr>
            <p:ph type="body" sz="quarter" idx="65" hasCustomPrompt="1"/>
          </p:nvPr>
        </p:nvSpPr>
        <p:spPr>
          <a:xfrm>
            <a:off x="1637606" y="9981886"/>
            <a:ext cx="6263639"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89" name="Text Placeholder 7">
            <a:extLst>
              <a:ext uri="{FF2B5EF4-FFF2-40B4-BE49-F238E27FC236}">
                <a16:creationId xmlns:a16="http://schemas.microsoft.com/office/drawing/2014/main" id="{39F09929-49C9-A912-1E78-C37DD2A4005F}"/>
              </a:ext>
            </a:extLst>
          </p:cNvPr>
          <p:cNvSpPr>
            <a:spLocks noGrp="1"/>
          </p:cNvSpPr>
          <p:nvPr>
            <p:ph type="body" sz="quarter" idx="66" hasCustomPrompt="1"/>
          </p:nvPr>
        </p:nvSpPr>
        <p:spPr>
          <a:xfrm>
            <a:off x="1637606" y="10669493"/>
            <a:ext cx="6263639"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90" name="Title 1">
            <a:extLst>
              <a:ext uri="{FF2B5EF4-FFF2-40B4-BE49-F238E27FC236}">
                <a16:creationId xmlns:a16="http://schemas.microsoft.com/office/drawing/2014/main" id="{2700C3A0-30EC-1996-7732-DE4E1CF959F1}"/>
              </a:ext>
            </a:extLst>
          </p:cNvPr>
          <p:cNvSpPr>
            <a:spLocks noGrp="1"/>
          </p:cNvSpPr>
          <p:nvPr>
            <p:ph type="title" hasCustomPrompt="1"/>
          </p:nvPr>
        </p:nvSpPr>
        <p:spPr>
          <a:xfrm>
            <a:off x="2514600" y="0"/>
            <a:ext cx="31546800" cy="2514601"/>
          </a:xfrm>
        </p:spPr>
        <p:txBody>
          <a:bodyPr/>
          <a:lstStyle>
            <a:lvl1pPr>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91" name="Text Placeholder 7">
            <a:extLst>
              <a:ext uri="{FF2B5EF4-FFF2-40B4-BE49-F238E27FC236}">
                <a16:creationId xmlns:a16="http://schemas.microsoft.com/office/drawing/2014/main" id="{A0EDA14A-3243-B144-7B6A-EA7981E5DC1E}"/>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Tree>
    <p:extLst>
      <p:ext uri="{BB962C8B-B14F-4D97-AF65-F5344CB8AC3E}">
        <p14:creationId xmlns:p14="http://schemas.microsoft.com/office/powerpoint/2010/main" val="18185919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0-up Image">
    <p:spTree>
      <p:nvGrpSpPr>
        <p:cNvPr id="1" name=""/>
        <p:cNvGrpSpPr/>
        <p:nvPr/>
      </p:nvGrpSpPr>
      <p:grpSpPr>
        <a:xfrm>
          <a:off x="0" y="0"/>
          <a:ext cx="0" cy="0"/>
          <a:chOff x="0" y="0"/>
          <a:chExt cx="0" cy="0"/>
        </a:xfrm>
      </p:grpSpPr>
      <p:sp>
        <p:nvSpPr>
          <p:cNvPr id="39" name="Text Placeholder 7">
            <a:extLst>
              <a:ext uri="{FF2B5EF4-FFF2-40B4-BE49-F238E27FC236}">
                <a16:creationId xmlns:a16="http://schemas.microsoft.com/office/drawing/2014/main" id="{E9B94E87-6C45-B9E5-F5AE-D69D71E61652}"/>
              </a:ext>
            </a:extLst>
          </p:cNvPr>
          <p:cNvSpPr>
            <a:spLocks noGrp="1"/>
          </p:cNvSpPr>
          <p:nvPr>
            <p:ph type="body" sz="quarter" idx="37" hasCustomPrompt="1"/>
          </p:nvPr>
        </p:nvSpPr>
        <p:spPr>
          <a:xfrm>
            <a:off x="8382295" y="17059122"/>
            <a:ext cx="626148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40" name="Text Placeholder 7">
            <a:extLst>
              <a:ext uri="{FF2B5EF4-FFF2-40B4-BE49-F238E27FC236}">
                <a16:creationId xmlns:a16="http://schemas.microsoft.com/office/drawing/2014/main" id="{960A4EC5-468D-A3E6-9294-084BA073A235}"/>
              </a:ext>
            </a:extLst>
          </p:cNvPr>
          <p:cNvSpPr>
            <a:spLocks noGrp="1"/>
          </p:cNvSpPr>
          <p:nvPr>
            <p:ph type="body" sz="quarter" idx="39" hasCustomPrompt="1"/>
          </p:nvPr>
        </p:nvSpPr>
        <p:spPr>
          <a:xfrm>
            <a:off x="1637605" y="17059122"/>
            <a:ext cx="625484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42" name="Text Placeholder 7">
            <a:extLst>
              <a:ext uri="{FF2B5EF4-FFF2-40B4-BE49-F238E27FC236}">
                <a16:creationId xmlns:a16="http://schemas.microsoft.com/office/drawing/2014/main" id="{7AB65765-2201-817D-E699-AB8E899F5A05}"/>
              </a:ext>
            </a:extLst>
          </p:cNvPr>
          <p:cNvSpPr>
            <a:spLocks noGrp="1"/>
          </p:cNvSpPr>
          <p:nvPr>
            <p:ph type="body" sz="quarter" idx="40" hasCustomPrompt="1"/>
          </p:nvPr>
        </p:nvSpPr>
        <p:spPr>
          <a:xfrm>
            <a:off x="8382295" y="17727056"/>
            <a:ext cx="626148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44" name="Text Placeholder 7">
            <a:extLst>
              <a:ext uri="{FF2B5EF4-FFF2-40B4-BE49-F238E27FC236}">
                <a16:creationId xmlns:a16="http://schemas.microsoft.com/office/drawing/2014/main" id="{A54B1517-FE34-AAC0-C4EE-52F7D477D2DC}"/>
              </a:ext>
            </a:extLst>
          </p:cNvPr>
          <p:cNvSpPr>
            <a:spLocks noGrp="1"/>
          </p:cNvSpPr>
          <p:nvPr>
            <p:ph type="body" sz="quarter" idx="43" hasCustomPrompt="1"/>
          </p:nvPr>
        </p:nvSpPr>
        <p:spPr>
          <a:xfrm>
            <a:off x="1637605" y="17727056"/>
            <a:ext cx="625484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45" name="Picture Placeholder 2">
            <a:extLst>
              <a:ext uri="{FF2B5EF4-FFF2-40B4-BE49-F238E27FC236}">
                <a16:creationId xmlns:a16="http://schemas.microsoft.com/office/drawing/2014/main" id="{30BC2C71-2AC1-DDC7-734C-63EE3CA218F6}"/>
              </a:ext>
            </a:extLst>
          </p:cNvPr>
          <p:cNvSpPr>
            <a:spLocks noGrp="1"/>
          </p:cNvSpPr>
          <p:nvPr>
            <p:ph type="pic" sz="quarter" idx="46"/>
          </p:nvPr>
        </p:nvSpPr>
        <p:spPr>
          <a:xfrm>
            <a:off x="1637605" y="11926198"/>
            <a:ext cx="626364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36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46" name="Picture Placeholder 2">
            <a:extLst>
              <a:ext uri="{FF2B5EF4-FFF2-40B4-BE49-F238E27FC236}">
                <a16:creationId xmlns:a16="http://schemas.microsoft.com/office/drawing/2014/main" id="{4A5495BC-7C50-8C58-B54F-D3C882FECC10}"/>
              </a:ext>
            </a:extLst>
          </p:cNvPr>
          <p:cNvSpPr>
            <a:spLocks noGrp="1"/>
          </p:cNvSpPr>
          <p:nvPr>
            <p:ph type="pic" sz="quarter" idx="47"/>
          </p:nvPr>
        </p:nvSpPr>
        <p:spPr>
          <a:xfrm>
            <a:off x="8396143" y="11926198"/>
            <a:ext cx="626364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36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47" name="Picture Placeholder 2">
            <a:extLst>
              <a:ext uri="{FF2B5EF4-FFF2-40B4-BE49-F238E27FC236}">
                <a16:creationId xmlns:a16="http://schemas.microsoft.com/office/drawing/2014/main" id="{48C56C91-18A4-7D8E-94FC-6714566B099C}"/>
              </a:ext>
            </a:extLst>
          </p:cNvPr>
          <p:cNvSpPr>
            <a:spLocks noGrp="1"/>
          </p:cNvSpPr>
          <p:nvPr>
            <p:ph type="pic" sz="quarter" idx="48"/>
          </p:nvPr>
        </p:nvSpPr>
        <p:spPr>
          <a:xfrm>
            <a:off x="21902586" y="11926198"/>
            <a:ext cx="626364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36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54" name="Text Placeholder 7">
            <a:extLst>
              <a:ext uri="{FF2B5EF4-FFF2-40B4-BE49-F238E27FC236}">
                <a16:creationId xmlns:a16="http://schemas.microsoft.com/office/drawing/2014/main" id="{528A02C1-AD1D-1EE4-C6AC-3B590D527780}"/>
              </a:ext>
            </a:extLst>
          </p:cNvPr>
          <p:cNvSpPr>
            <a:spLocks noGrp="1"/>
          </p:cNvSpPr>
          <p:nvPr>
            <p:ph type="body" sz="quarter" idx="50" hasCustomPrompt="1"/>
          </p:nvPr>
        </p:nvSpPr>
        <p:spPr>
          <a:xfrm>
            <a:off x="15132594" y="17059122"/>
            <a:ext cx="6263641"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55" name="Text Placeholder 7">
            <a:extLst>
              <a:ext uri="{FF2B5EF4-FFF2-40B4-BE49-F238E27FC236}">
                <a16:creationId xmlns:a16="http://schemas.microsoft.com/office/drawing/2014/main" id="{F1D675D5-3EFF-B8AD-BA35-187E996A9B67}"/>
              </a:ext>
            </a:extLst>
          </p:cNvPr>
          <p:cNvSpPr>
            <a:spLocks noGrp="1"/>
          </p:cNvSpPr>
          <p:nvPr>
            <p:ph type="body" sz="quarter" idx="51" hasCustomPrompt="1"/>
          </p:nvPr>
        </p:nvSpPr>
        <p:spPr>
          <a:xfrm>
            <a:off x="15132594" y="17727056"/>
            <a:ext cx="6263641"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56" name="Picture Placeholder 2">
            <a:extLst>
              <a:ext uri="{FF2B5EF4-FFF2-40B4-BE49-F238E27FC236}">
                <a16:creationId xmlns:a16="http://schemas.microsoft.com/office/drawing/2014/main" id="{F1029ABF-1C3A-2F51-92CB-AA5A3AC353FE}"/>
              </a:ext>
            </a:extLst>
          </p:cNvPr>
          <p:cNvSpPr>
            <a:spLocks noGrp="1"/>
          </p:cNvSpPr>
          <p:nvPr>
            <p:ph type="pic" sz="quarter" idx="24"/>
          </p:nvPr>
        </p:nvSpPr>
        <p:spPr>
          <a:xfrm>
            <a:off x="15152060" y="4848840"/>
            <a:ext cx="626364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36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57" name="Picture Placeholder 2">
            <a:extLst>
              <a:ext uri="{FF2B5EF4-FFF2-40B4-BE49-F238E27FC236}">
                <a16:creationId xmlns:a16="http://schemas.microsoft.com/office/drawing/2014/main" id="{8FE2B66F-F99F-570D-A31D-3578C4B3B179}"/>
              </a:ext>
            </a:extLst>
          </p:cNvPr>
          <p:cNvSpPr>
            <a:spLocks noGrp="1"/>
          </p:cNvSpPr>
          <p:nvPr>
            <p:ph type="pic" sz="quarter" idx="20"/>
          </p:nvPr>
        </p:nvSpPr>
        <p:spPr>
          <a:xfrm>
            <a:off x="8394833" y="4848840"/>
            <a:ext cx="626364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36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58" name="Picture Placeholder 2">
            <a:extLst>
              <a:ext uri="{FF2B5EF4-FFF2-40B4-BE49-F238E27FC236}">
                <a16:creationId xmlns:a16="http://schemas.microsoft.com/office/drawing/2014/main" id="{42FEAB60-4C6E-41A0-FC52-815836156837}"/>
              </a:ext>
            </a:extLst>
          </p:cNvPr>
          <p:cNvSpPr>
            <a:spLocks noGrp="1"/>
          </p:cNvSpPr>
          <p:nvPr>
            <p:ph type="pic" sz="quarter" idx="52"/>
          </p:nvPr>
        </p:nvSpPr>
        <p:spPr>
          <a:xfrm>
            <a:off x="1637606" y="4848840"/>
            <a:ext cx="626364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36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59" name="Picture Placeholder 2">
            <a:extLst>
              <a:ext uri="{FF2B5EF4-FFF2-40B4-BE49-F238E27FC236}">
                <a16:creationId xmlns:a16="http://schemas.microsoft.com/office/drawing/2014/main" id="{A2963118-2A95-082A-4DFF-6C0DA33F59BA}"/>
              </a:ext>
            </a:extLst>
          </p:cNvPr>
          <p:cNvSpPr>
            <a:spLocks noGrp="1"/>
          </p:cNvSpPr>
          <p:nvPr>
            <p:ph type="pic" sz="quarter" idx="28"/>
          </p:nvPr>
        </p:nvSpPr>
        <p:spPr>
          <a:xfrm>
            <a:off x="21909287" y="4848840"/>
            <a:ext cx="626364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36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60" name="Picture Placeholder 2">
            <a:extLst>
              <a:ext uri="{FF2B5EF4-FFF2-40B4-BE49-F238E27FC236}">
                <a16:creationId xmlns:a16="http://schemas.microsoft.com/office/drawing/2014/main" id="{F1791F3A-0E82-06A9-0588-000305CD1590}"/>
              </a:ext>
            </a:extLst>
          </p:cNvPr>
          <p:cNvSpPr>
            <a:spLocks noGrp="1"/>
          </p:cNvSpPr>
          <p:nvPr>
            <p:ph type="pic" sz="quarter" idx="53"/>
          </p:nvPr>
        </p:nvSpPr>
        <p:spPr>
          <a:xfrm>
            <a:off x="28666515" y="4848840"/>
            <a:ext cx="626364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36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61" name="Picture Placeholder 2">
            <a:extLst>
              <a:ext uri="{FF2B5EF4-FFF2-40B4-BE49-F238E27FC236}">
                <a16:creationId xmlns:a16="http://schemas.microsoft.com/office/drawing/2014/main" id="{7E0D42E0-350E-2247-45F3-56D42F8A4B66}"/>
              </a:ext>
            </a:extLst>
          </p:cNvPr>
          <p:cNvSpPr>
            <a:spLocks noGrp="1"/>
          </p:cNvSpPr>
          <p:nvPr>
            <p:ph type="pic" sz="quarter" idx="54"/>
          </p:nvPr>
        </p:nvSpPr>
        <p:spPr>
          <a:xfrm>
            <a:off x="15144048" y="11926198"/>
            <a:ext cx="626364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36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62" name="Text Placeholder 7">
            <a:extLst>
              <a:ext uri="{FF2B5EF4-FFF2-40B4-BE49-F238E27FC236}">
                <a16:creationId xmlns:a16="http://schemas.microsoft.com/office/drawing/2014/main" id="{A7640883-7B53-617D-BE12-A19E85F82D74}"/>
              </a:ext>
            </a:extLst>
          </p:cNvPr>
          <p:cNvSpPr>
            <a:spLocks noGrp="1"/>
          </p:cNvSpPr>
          <p:nvPr>
            <p:ph type="body" sz="quarter" idx="55" hasCustomPrompt="1"/>
          </p:nvPr>
        </p:nvSpPr>
        <p:spPr>
          <a:xfrm>
            <a:off x="21907609" y="17059122"/>
            <a:ext cx="6263640"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63" name="Text Placeholder 7">
            <a:extLst>
              <a:ext uri="{FF2B5EF4-FFF2-40B4-BE49-F238E27FC236}">
                <a16:creationId xmlns:a16="http://schemas.microsoft.com/office/drawing/2014/main" id="{D9B189E3-4BDB-A032-87AD-39D194013B83}"/>
              </a:ext>
            </a:extLst>
          </p:cNvPr>
          <p:cNvSpPr>
            <a:spLocks noGrp="1"/>
          </p:cNvSpPr>
          <p:nvPr>
            <p:ph type="body" sz="quarter" idx="56" hasCustomPrompt="1"/>
          </p:nvPr>
        </p:nvSpPr>
        <p:spPr>
          <a:xfrm>
            <a:off x="21907609" y="17727056"/>
            <a:ext cx="6263640"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64" name="Text Placeholder 7">
            <a:extLst>
              <a:ext uri="{FF2B5EF4-FFF2-40B4-BE49-F238E27FC236}">
                <a16:creationId xmlns:a16="http://schemas.microsoft.com/office/drawing/2014/main" id="{2A34B9E8-CFB0-ABCC-D2C4-A8F174FDB901}"/>
              </a:ext>
            </a:extLst>
          </p:cNvPr>
          <p:cNvSpPr>
            <a:spLocks noGrp="1"/>
          </p:cNvSpPr>
          <p:nvPr>
            <p:ph type="body" sz="quarter" idx="57" hasCustomPrompt="1"/>
          </p:nvPr>
        </p:nvSpPr>
        <p:spPr>
          <a:xfrm>
            <a:off x="15141913" y="9981886"/>
            <a:ext cx="6263640"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75" name="Text Placeholder 7">
            <a:extLst>
              <a:ext uri="{FF2B5EF4-FFF2-40B4-BE49-F238E27FC236}">
                <a16:creationId xmlns:a16="http://schemas.microsoft.com/office/drawing/2014/main" id="{716C5C95-2BC4-4D5A-9F5E-FA8B8CECBF63}"/>
              </a:ext>
            </a:extLst>
          </p:cNvPr>
          <p:cNvSpPr>
            <a:spLocks noGrp="1"/>
          </p:cNvSpPr>
          <p:nvPr>
            <p:ph type="body" sz="quarter" idx="58" hasCustomPrompt="1"/>
          </p:nvPr>
        </p:nvSpPr>
        <p:spPr>
          <a:xfrm>
            <a:off x="8391957" y="9981886"/>
            <a:ext cx="6263639"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76" name="Text Placeholder 7">
            <a:extLst>
              <a:ext uri="{FF2B5EF4-FFF2-40B4-BE49-F238E27FC236}">
                <a16:creationId xmlns:a16="http://schemas.microsoft.com/office/drawing/2014/main" id="{471A9256-6A6C-5C2D-1DEA-813569F4D299}"/>
              </a:ext>
            </a:extLst>
          </p:cNvPr>
          <p:cNvSpPr>
            <a:spLocks noGrp="1"/>
          </p:cNvSpPr>
          <p:nvPr>
            <p:ph type="body" sz="quarter" idx="59" hasCustomPrompt="1"/>
          </p:nvPr>
        </p:nvSpPr>
        <p:spPr>
          <a:xfrm>
            <a:off x="15141913" y="10669493"/>
            <a:ext cx="6263640"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77" name="Text Placeholder 7">
            <a:extLst>
              <a:ext uri="{FF2B5EF4-FFF2-40B4-BE49-F238E27FC236}">
                <a16:creationId xmlns:a16="http://schemas.microsoft.com/office/drawing/2014/main" id="{43D755B0-CB88-73DF-77BE-F524AF555427}"/>
              </a:ext>
            </a:extLst>
          </p:cNvPr>
          <p:cNvSpPr>
            <a:spLocks noGrp="1"/>
          </p:cNvSpPr>
          <p:nvPr>
            <p:ph type="body" sz="quarter" idx="60" hasCustomPrompt="1"/>
          </p:nvPr>
        </p:nvSpPr>
        <p:spPr>
          <a:xfrm>
            <a:off x="8391957" y="10669493"/>
            <a:ext cx="6263639"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78" name="Text Placeholder 7">
            <a:extLst>
              <a:ext uri="{FF2B5EF4-FFF2-40B4-BE49-F238E27FC236}">
                <a16:creationId xmlns:a16="http://schemas.microsoft.com/office/drawing/2014/main" id="{3198CB65-E1BB-0862-2BBA-EDF38803C3B4}"/>
              </a:ext>
            </a:extLst>
          </p:cNvPr>
          <p:cNvSpPr>
            <a:spLocks noGrp="1"/>
          </p:cNvSpPr>
          <p:nvPr>
            <p:ph type="body" sz="quarter" idx="61" hasCustomPrompt="1"/>
          </p:nvPr>
        </p:nvSpPr>
        <p:spPr>
          <a:xfrm>
            <a:off x="21900662" y="9981886"/>
            <a:ext cx="6263640"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79" name="Text Placeholder 7">
            <a:extLst>
              <a:ext uri="{FF2B5EF4-FFF2-40B4-BE49-F238E27FC236}">
                <a16:creationId xmlns:a16="http://schemas.microsoft.com/office/drawing/2014/main" id="{D76AC962-A132-DA02-DE26-644561C88B3B}"/>
              </a:ext>
            </a:extLst>
          </p:cNvPr>
          <p:cNvSpPr>
            <a:spLocks noGrp="1"/>
          </p:cNvSpPr>
          <p:nvPr>
            <p:ph type="body" sz="quarter" idx="62" hasCustomPrompt="1"/>
          </p:nvPr>
        </p:nvSpPr>
        <p:spPr>
          <a:xfrm>
            <a:off x="21900662" y="10669493"/>
            <a:ext cx="6263640"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80" name="Text Placeholder 7">
            <a:extLst>
              <a:ext uri="{FF2B5EF4-FFF2-40B4-BE49-F238E27FC236}">
                <a16:creationId xmlns:a16="http://schemas.microsoft.com/office/drawing/2014/main" id="{7EC2D322-35AF-3168-CAE7-F7242C22DE6D}"/>
              </a:ext>
            </a:extLst>
          </p:cNvPr>
          <p:cNvSpPr>
            <a:spLocks noGrp="1"/>
          </p:cNvSpPr>
          <p:nvPr>
            <p:ph type="body" sz="quarter" idx="63" hasCustomPrompt="1"/>
          </p:nvPr>
        </p:nvSpPr>
        <p:spPr>
          <a:xfrm>
            <a:off x="28666515" y="9981886"/>
            <a:ext cx="626390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90" name="Text Placeholder 7">
            <a:extLst>
              <a:ext uri="{FF2B5EF4-FFF2-40B4-BE49-F238E27FC236}">
                <a16:creationId xmlns:a16="http://schemas.microsoft.com/office/drawing/2014/main" id="{B0179DD1-4F77-A229-F54C-117D786F649E}"/>
              </a:ext>
            </a:extLst>
          </p:cNvPr>
          <p:cNvSpPr>
            <a:spLocks noGrp="1"/>
          </p:cNvSpPr>
          <p:nvPr>
            <p:ph type="body" sz="quarter" idx="64" hasCustomPrompt="1"/>
          </p:nvPr>
        </p:nvSpPr>
        <p:spPr>
          <a:xfrm>
            <a:off x="28666515" y="10669493"/>
            <a:ext cx="626390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91" name="Picture Placeholder 2">
            <a:extLst>
              <a:ext uri="{FF2B5EF4-FFF2-40B4-BE49-F238E27FC236}">
                <a16:creationId xmlns:a16="http://schemas.microsoft.com/office/drawing/2014/main" id="{1B3ED7E6-3440-4DEC-6512-E64B9960C25B}"/>
              </a:ext>
            </a:extLst>
          </p:cNvPr>
          <p:cNvSpPr>
            <a:spLocks noGrp="1"/>
          </p:cNvSpPr>
          <p:nvPr>
            <p:ph type="pic" sz="quarter" idx="65"/>
          </p:nvPr>
        </p:nvSpPr>
        <p:spPr>
          <a:xfrm>
            <a:off x="28661124" y="11926198"/>
            <a:ext cx="6263640" cy="4937760"/>
          </a:xfrm>
          <a:prstGeom prst="rect">
            <a:avLst/>
          </a:prstGeom>
          <a:solidFill>
            <a:srgbClr val="151617">
              <a:alpha val="61000"/>
            </a:srgbClr>
          </a:solidFill>
          <a:ln w="9525">
            <a:solidFill>
              <a:schemeClr val="accent5"/>
            </a:solidFill>
          </a:ln>
        </p:spPr>
        <p:txBody>
          <a:bodyPr tIns="2194560" anchor="ctr"/>
          <a:lstStyle>
            <a:lvl1pPr marL="0" indent="0" algn="ctr">
              <a:buNone/>
              <a:defRPr lang="en-US" sz="3600" dirty="0">
                <a:solidFill>
                  <a:schemeClr val="bg2"/>
                </a:solidFill>
                <a:latin typeface="NVIDIA Sans" panose="020B0503020203020204" pitchFamily="34" charset="0"/>
                <a:cs typeface="NVIDIA Sans" panose="020B0503020203020204" pitchFamily="34" charset="0"/>
              </a:defRPr>
            </a:lvl1pPr>
          </a:lstStyle>
          <a:p>
            <a:pPr marL="685800" lvl="0" indent="-685800" algn="ctr"/>
            <a:r>
              <a:rPr lang="en-US"/>
              <a:t>Click icon to add picture</a:t>
            </a:r>
          </a:p>
        </p:txBody>
      </p:sp>
      <p:sp>
        <p:nvSpPr>
          <p:cNvPr id="92" name="Text Placeholder 7">
            <a:extLst>
              <a:ext uri="{FF2B5EF4-FFF2-40B4-BE49-F238E27FC236}">
                <a16:creationId xmlns:a16="http://schemas.microsoft.com/office/drawing/2014/main" id="{9C3AE372-0E56-771E-CCB5-C1E77A38D343}"/>
              </a:ext>
            </a:extLst>
          </p:cNvPr>
          <p:cNvSpPr>
            <a:spLocks noGrp="1"/>
          </p:cNvSpPr>
          <p:nvPr>
            <p:ph type="body" sz="quarter" idx="66" hasCustomPrompt="1"/>
          </p:nvPr>
        </p:nvSpPr>
        <p:spPr>
          <a:xfrm>
            <a:off x="28644881" y="17103569"/>
            <a:ext cx="6263902"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93" name="Text Placeholder 7">
            <a:extLst>
              <a:ext uri="{FF2B5EF4-FFF2-40B4-BE49-F238E27FC236}">
                <a16:creationId xmlns:a16="http://schemas.microsoft.com/office/drawing/2014/main" id="{F415D1AB-B98D-8EC8-08B0-3DAD5A3D8CB4}"/>
              </a:ext>
            </a:extLst>
          </p:cNvPr>
          <p:cNvSpPr>
            <a:spLocks noGrp="1"/>
          </p:cNvSpPr>
          <p:nvPr>
            <p:ph type="body" sz="quarter" idx="67" hasCustomPrompt="1"/>
          </p:nvPr>
        </p:nvSpPr>
        <p:spPr>
          <a:xfrm>
            <a:off x="28644881" y="17791176"/>
            <a:ext cx="6263902"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94" name="Text Placeholder 7">
            <a:extLst>
              <a:ext uri="{FF2B5EF4-FFF2-40B4-BE49-F238E27FC236}">
                <a16:creationId xmlns:a16="http://schemas.microsoft.com/office/drawing/2014/main" id="{5A71691E-DD29-C12F-E295-A972376CE117}"/>
              </a:ext>
            </a:extLst>
          </p:cNvPr>
          <p:cNvSpPr>
            <a:spLocks noGrp="1"/>
          </p:cNvSpPr>
          <p:nvPr>
            <p:ph type="body" sz="quarter" idx="68" hasCustomPrompt="1"/>
          </p:nvPr>
        </p:nvSpPr>
        <p:spPr>
          <a:xfrm>
            <a:off x="1637606" y="9981886"/>
            <a:ext cx="6263639" cy="750359"/>
          </a:xfrm>
          <a:prstGeom prst="rect">
            <a:avLst/>
          </a:prstGeom>
        </p:spPr>
        <p:txBody>
          <a:bodyPr anchor="b"/>
          <a:lstStyle>
            <a:lvl1pPr marL="0" indent="0" algn="ctr">
              <a:spcBef>
                <a:spcPts val="1200"/>
              </a:spcBef>
              <a:buFontTx/>
              <a:buNone/>
              <a:defRPr sz="4000" b="0" cap="none" baseline="0">
                <a:solidFill>
                  <a:schemeClr val="bg1"/>
                </a:solidFill>
                <a:latin typeface="+mj-lt"/>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Title</a:t>
            </a:r>
          </a:p>
        </p:txBody>
      </p:sp>
      <p:sp>
        <p:nvSpPr>
          <p:cNvPr id="95" name="Text Placeholder 7">
            <a:extLst>
              <a:ext uri="{FF2B5EF4-FFF2-40B4-BE49-F238E27FC236}">
                <a16:creationId xmlns:a16="http://schemas.microsoft.com/office/drawing/2014/main" id="{909DF864-DBFA-F92D-B685-429A430B2601}"/>
              </a:ext>
            </a:extLst>
          </p:cNvPr>
          <p:cNvSpPr>
            <a:spLocks noGrp="1"/>
          </p:cNvSpPr>
          <p:nvPr>
            <p:ph type="body" sz="quarter" idx="69" hasCustomPrompt="1"/>
          </p:nvPr>
        </p:nvSpPr>
        <p:spPr>
          <a:xfrm>
            <a:off x="1637606" y="10669493"/>
            <a:ext cx="6263639" cy="750359"/>
          </a:xfrm>
          <a:prstGeom prst="rect">
            <a:avLst/>
          </a:prstGeom>
        </p:spPr>
        <p:txBody>
          <a:bodyPr/>
          <a:lstStyle>
            <a:lvl1pPr marL="0" indent="0" algn="ctr">
              <a:spcBef>
                <a:spcPts val="600"/>
              </a:spcBef>
              <a:buFontTx/>
              <a:buNone/>
              <a:defRPr sz="2800" b="0">
                <a:solidFill>
                  <a:schemeClr val="bg1"/>
                </a:solidFill>
                <a:latin typeface="NVIDIA Sans" panose="020B0503020203020204" pitchFamily="34" charset="0"/>
                <a:cs typeface="NVIDIA Sans" panose="020B0503020203020204" pitchFamily="34" charset="0"/>
              </a:defRPr>
            </a:lvl1pPr>
            <a:lvl2pPr marL="2562790" indent="0">
              <a:buFontTx/>
              <a:buNone/>
              <a:defRPr sz="4000" b="1">
                <a:solidFill>
                  <a:schemeClr val="tx1"/>
                </a:solidFill>
                <a:latin typeface="Trebuchet MS" panose="020B0603020202020204" pitchFamily="34" charset="0"/>
              </a:defRPr>
            </a:lvl2pPr>
            <a:lvl3pPr marL="4883584" indent="0">
              <a:buFontTx/>
              <a:buNone/>
              <a:defRPr sz="4000" b="1">
                <a:solidFill>
                  <a:schemeClr val="tx1"/>
                </a:solidFill>
                <a:latin typeface="Trebuchet MS" panose="020B0603020202020204" pitchFamily="34" charset="0"/>
              </a:defRPr>
            </a:lvl3pPr>
            <a:lvl4pPr marL="6933729" indent="0">
              <a:buFontTx/>
              <a:buNone/>
              <a:defRPr sz="4000" b="1">
                <a:solidFill>
                  <a:schemeClr val="tx1"/>
                </a:solidFill>
                <a:latin typeface="Trebuchet MS" panose="020B0603020202020204" pitchFamily="34" charset="0"/>
              </a:defRPr>
            </a:lvl4pPr>
            <a:lvl5pPr marL="8471409" indent="0">
              <a:buFontTx/>
              <a:buNone/>
              <a:defRPr sz="4000" b="1">
                <a:solidFill>
                  <a:schemeClr val="tx1"/>
                </a:solidFill>
                <a:latin typeface="Trebuchet MS" panose="020B0603020202020204" pitchFamily="34" charset="0"/>
              </a:defRPr>
            </a:lvl5pPr>
          </a:lstStyle>
          <a:p>
            <a:pPr lvl="0"/>
            <a:r>
              <a:rPr lang="en-US"/>
              <a:t>Click to add subtitle</a:t>
            </a:r>
          </a:p>
        </p:txBody>
      </p:sp>
      <p:sp>
        <p:nvSpPr>
          <p:cNvPr id="96" name="Title 1">
            <a:extLst>
              <a:ext uri="{FF2B5EF4-FFF2-40B4-BE49-F238E27FC236}">
                <a16:creationId xmlns:a16="http://schemas.microsoft.com/office/drawing/2014/main" id="{4AD4D5AB-34C6-812D-8AD2-BF8272B62835}"/>
              </a:ext>
            </a:extLst>
          </p:cNvPr>
          <p:cNvSpPr>
            <a:spLocks noGrp="1"/>
          </p:cNvSpPr>
          <p:nvPr>
            <p:ph type="title" hasCustomPrompt="1"/>
          </p:nvPr>
        </p:nvSpPr>
        <p:spPr>
          <a:xfrm>
            <a:off x="2514600" y="0"/>
            <a:ext cx="31546800" cy="2514601"/>
          </a:xfrm>
        </p:spPr>
        <p:txBody>
          <a:bodyPr/>
          <a:lstStyle>
            <a:lvl1pPr>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97" name="Text Placeholder 7">
            <a:extLst>
              <a:ext uri="{FF2B5EF4-FFF2-40B4-BE49-F238E27FC236}">
                <a16:creationId xmlns:a16="http://schemas.microsoft.com/office/drawing/2014/main" id="{B1FCE4BF-7751-CC7B-D446-A5791D382E69}"/>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Tree>
    <p:extLst>
      <p:ext uri="{BB962C8B-B14F-4D97-AF65-F5344CB8AC3E}">
        <p14:creationId xmlns:p14="http://schemas.microsoft.com/office/powerpoint/2010/main" val="33224133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Use Case Layout">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FC72E11-DD16-4EAC-A294-E115038AA27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36576000" cy="20574000"/>
          </a:xfrm>
          <a:prstGeom prst="rect">
            <a:avLst/>
          </a:prstGeom>
        </p:spPr>
      </p:pic>
      <p:sp>
        <p:nvSpPr>
          <p:cNvPr id="5" name="Picture Placeholder 2">
            <a:extLst>
              <a:ext uri="{FF2B5EF4-FFF2-40B4-BE49-F238E27FC236}">
                <a16:creationId xmlns:a16="http://schemas.microsoft.com/office/drawing/2014/main" id="{377920F6-AC26-4611-AAD3-44D6CEA3FBAE}"/>
              </a:ext>
            </a:extLst>
          </p:cNvPr>
          <p:cNvSpPr>
            <a:spLocks noGrp="1"/>
          </p:cNvSpPr>
          <p:nvPr>
            <p:ph type="pic" sz="quarter" idx="11" hasCustomPrompt="1"/>
          </p:nvPr>
        </p:nvSpPr>
        <p:spPr>
          <a:xfrm>
            <a:off x="0" y="0"/>
            <a:ext cx="36576000" cy="20574000"/>
          </a:xfrm>
          <a:prstGeom prst="rect">
            <a:avLst/>
          </a:prstGeom>
          <a:solidFill>
            <a:schemeClr val="tx1">
              <a:lumMod val="95000"/>
            </a:schemeClr>
          </a:solidFill>
          <a:ln w="19050">
            <a:noFill/>
          </a:ln>
        </p:spPr>
        <p:txBody>
          <a:bodyPr tIns="0" bIns="4206240" anchor="ctr"/>
          <a:lstStyle>
            <a:lvl1pPr marL="0" indent="0" algn="ctr">
              <a:buFontTx/>
              <a:buNone/>
              <a:defRPr sz="7200">
                <a:solidFill>
                  <a:schemeClr val="bg1"/>
                </a:solidFill>
                <a:latin typeface="+mn-lt"/>
              </a:defRPr>
            </a:lvl1pPr>
          </a:lstStyle>
          <a:p>
            <a:r>
              <a:rPr lang="en-US"/>
              <a:t>Click to add image</a:t>
            </a:r>
          </a:p>
        </p:txBody>
      </p:sp>
    </p:spTree>
    <p:extLst>
      <p:ext uri="{BB962C8B-B14F-4D97-AF65-F5344CB8AC3E}">
        <p14:creationId xmlns:p14="http://schemas.microsoft.com/office/powerpoint/2010/main" val="11301005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ont Testing Layou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A4ED154-5FFA-3349-E601-C5300B673713}"/>
              </a:ext>
            </a:extLst>
          </p:cNvPr>
          <p:cNvSpPr>
            <a:spLocks noGrp="1"/>
          </p:cNvSpPr>
          <p:nvPr>
            <p:ph type="title" hasCustomPrompt="1"/>
          </p:nvPr>
        </p:nvSpPr>
        <p:spPr>
          <a:xfrm>
            <a:off x="2514600" y="0"/>
            <a:ext cx="31546800" cy="2514601"/>
          </a:xfrm>
        </p:spPr>
        <p:txBody>
          <a:bodyPr/>
          <a:lstStyle>
            <a:lvl1pPr>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7" name="Text Placeholder 7">
            <a:extLst>
              <a:ext uri="{FF2B5EF4-FFF2-40B4-BE49-F238E27FC236}">
                <a16:creationId xmlns:a16="http://schemas.microsoft.com/office/drawing/2014/main" id="{57545933-CFED-CEA2-1D6E-C227DD92729B}"/>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
        <p:nvSpPr>
          <p:cNvPr id="9" name="Content Placeholder 2">
            <a:extLst>
              <a:ext uri="{FF2B5EF4-FFF2-40B4-BE49-F238E27FC236}">
                <a16:creationId xmlns:a16="http://schemas.microsoft.com/office/drawing/2014/main" id="{8F434B88-2544-75AC-CBB8-19A1035D1251}"/>
              </a:ext>
            </a:extLst>
          </p:cNvPr>
          <p:cNvSpPr>
            <a:spLocks noGrp="1"/>
          </p:cNvSpPr>
          <p:nvPr>
            <p:ph idx="1" hasCustomPrompt="1"/>
          </p:nvPr>
        </p:nvSpPr>
        <p:spPr>
          <a:xfrm>
            <a:off x="2514600" y="4846320"/>
            <a:ext cx="31546800" cy="13651992"/>
          </a:xfrm>
          <a:prstGeom prst="rect">
            <a:avLst/>
          </a:prstGeom>
        </p:spPr>
        <p:txBody>
          <a:bodyPr/>
          <a:lstStyle>
            <a:lvl1pPr marL="457200" indent="-457200">
              <a:buClr>
                <a:schemeClr val="tx2"/>
              </a:buClr>
              <a:buFont typeface="Arial" panose="020B0604020202020204" pitchFamily="34" charset="0"/>
              <a:buChar char="•"/>
              <a:defRPr sz="4400">
                <a:solidFill>
                  <a:schemeClr val="bg1"/>
                </a:solidFill>
                <a:latin typeface="NVIDIA Sans" panose="020B0503020203020204" pitchFamily="34" charset="0"/>
                <a:cs typeface="NVIDIA Sans" panose="020B0503020203020204" pitchFamily="34" charset="0"/>
              </a:defRPr>
            </a:lvl1pPr>
            <a:lvl2pPr marL="1371600" indent="-457200">
              <a:buClr>
                <a:schemeClr val="tx2"/>
              </a:buClr>
              <a:buFont typeface="Arial" panose="020B0604020202020204" pitchFamily="34" charset="0"/>
              <a:buChar char="•"/>
              <a:defRPr sz="4000">
                <a:solidFill>
                  <a:schemeClr val="bg1"/>
                </a:solidFill>
                <a:latin typeface="NVIDIA Sans" panose="020B0503020203020204" pitchFamily="34" charset="0"/>
                <a:cs typeface="NVIDIA Sans" panose="020B0503020203020204" pitchFamily="34" charset="0"/>
              </a:defRPr>
            </a:lvl2pPr>
            <a:lvl3pPr marL="2286000" indent="-457200">
              <a:buClr>
                <a:schemeClr val="tx2"/>
              </a:buClr>
              <a:buFont typeface="Arial" panose="020B0604020202020204" pitchFamily="34" charset="0"/>
              <a:buChar char="•"/>
              <a:defRPr sz="3600">
                <a:solidFill>
                  <a:schemeClr val="bg1"/>
                </a:solidFill>
                <a:latin typeface="NVIDIA Sans" panose="020B0503020203020204" pitchFamily="34" charset="0"/>
                <a:cs typeface="NVIDIA Sans" panose="020B0503020203020204" pitchFamily="34" charset="0"/>
              </a:defRPr>
            </a:lvl3pPr>
            <a:lvl4pPr marL="3200400" indent="-457200">
              <a:buClr>
                <a:schemeClr val="tx2"/>
              </a:buClr>
              <a:buFont typeface="Arial" panose="020B0604020202020204" pitchFamily="34" charset="0"/>
              <a:buChar char="•"/>
              <a:defRPr sz="3200">
                <a:solidFill>
                  <a:schemeClr val="bg1"/>
                </a:solidFill>
                <a:latin typeface="NVIDIA Sans" panose="020B0503020203020204" pitchFamily="34" charset="0"/>
                <a:cs typeface="NVIDIA Sans" panose="020B0503020203020204" pitchFamily="34" charset="0"/>
              </a:defRPr>
            </a:lvl4pPr>
            <a:lvl5pPr marL="4054475" indent="-396875">
              <a:buClr>
                <a:schemeClr val="tx2"/>
              </a:buClr>
              <a:buFont typeface="Arial" panose="020B0604020202020204" pitchFamily="34" charset="0"/>
              <a:buChar char="•"/>
              <a:defRPr sz="2800">
                <a:solidFill>
                  <a:schemeClr val="bg1"/>
                </a:solidFill>
                <a:latin typeface="NVIDIA Sans" panose="020B0503020203020204" pitchFamily="34" charset="0"/>
                <a:cs typeface="NVIDIA Sans" panose="020B0503020203020204" pitchFamily="34" charset="0"/>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C870B57E-B314-99BB-8DF8-2672644B4F4E}"/>
              </a:ext>
            </a:extLst>
          </p:cNvPr>
          <p:cNvSpPr/>
          <p:nvPr userDrawn="1"/>
        </p:nvSpPr>
        <p:spPr>
          <a:xfrm>
            <a:off x="15000920" y="10556523"/>
            <a:ext cx="11020290" cy="749209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lnSpc>
                <a:spcPct val="90000"/>
              </a:lnSpc>
            </a:pPr>
            <a:endParaRPr lang="en-US" sz="9600" b="1" err="1">
              <a:solidFill>
                <a:schemeClr val="tx1"/>
              </a:solidFill>
              <a:latin typeface="NVIDIA Sans" panose="020B0503020203020204" pitchFamily="34" charset="0"/>
              <a:cs typeface="NVIDIA Sans" panose="020B0503020203020204" pitchFamily="34" charset="0"/>
            </a:endParaRPr>
          </a:p>
        </p:txBody>
      </p:sp>
      <p:pic>
        <p:nvPicPr>
          <p:cNvPr id="8" name="Picture 7">
            <a:extLst>
              <a:ext uri="{FF2B5EF4-FFF2-40B4-BE49-F238E27FC236}">
                <a16:creationId xmlns:a16="http://schemas.microsoft.com/office/drawing/2014/main" id="{AF3F80E6-5287-D931-0053-EF9F8579EE41}"/>
              </a:ext>
            </a:extLst>
          </p:cNvPr>
          <p:cNvPicPr>
            <a:picLocks noChangeAspect="1"/>
          </p:cNvPicPr>
          <p:nvPr userDrawn="1"/>
        </p:nvPicPr>
        <p:blipFill>
          <a:blip r:embed="rId2"/>
          <a:stretch>
            <a:fillRect/>
          </a:stretch>
        </p:blipFill>
        <p:spPr>
          <a:xfrm>
            <a:off x="3087422" y="10556523"/>
            <a:ext cx="11022523" cy="7864522"/>
          </a:xfrm>
          <a:prstGeom prst="rect">
            <a:avLst/>
          </a:prstGeom>
        </p:spPr>
      </p:pic>
      <p:sp>
        <p:nvSpPr>
          <p:cNvPr id="10" name="Content Placeholder 2">
            <a:extLst>
              <a:ext uri="{FF2B5EF4-FFF2-40B4-BE49-F238E27FC236}">
                <a16:creationId xmlns:a16="http://schemas.microsoft.com/office/drawing/2014/main" id="{1D89DD87-13E1-B25F-EBCC-2BC52BA4AACF}"/>
              </a:ext>
            </a:extLst>
          </p:cNvPr>
          <p:cNvSpPr>
            <a:spLocks noGrp="1"/>
          </p:cNvSpPr>
          <p:nvPr>
            <p:ph idx="11" hasCustomPrompt="1"/>
          </p:nvPr>
        </p:nvSpPr>
        <p:spPr>
          <a:xfrm>
            <a:off x="15951796" y="11141440"/>
            <a:ext cx="9273032" cy="2550828"/>
          </a:xfrm>
          <a:prstGeom prst="rect">
            <a:avLst/>
          </a:prstGeom>
        </p:spPr>
        <p:txBody>
          <a:bodyPr/>
          <a:lstStyle>
            <a:lvl1pPr marL="0" indent="0">
              <a:buClr>
                <a:schemeClr val="tx2"/>
              </a:buClr>
              <a:buFontTx/>
              <a:buNone/>
              <a:defRPr sz="9600" b="1">
                <a:solidFill>
                  <a:schemeClr val="tx1"/>
                </a:solidFill>
                <a:latin typeface="NVIDIA Sans" panose="020B0503020203020204" pitchFamily="34" charset="0"/>
                <a:cs typeface="NVIDIA Sans" panose="020B0503020203020204" pitchFamily="34" charset="0"/>
              </a:defRPr>
            </a:lvl1pPr>
            <a:lvl2pPr marL="914400" indent="0">
              <a:buClr>
                <a:schemeClr val="tx2"/>
              </a:buClr>
              <a:buFontTx/>
              <a:buNone/>
              <a:defRPr sz="9600" b="1">
                <a:solidFill>
                  <a:schemeClr val="tx1"/>
                </a:solidFill>
                <a:latin typeface="NVIDIA Sans" panose="020B0503020203020204" pitchFamily="34" charset="0"/>
                <a:cs typeface="NVIDIA Sans" panose="020B0503020203020204" pitchFamily="34" charset="0"/>
              </a:defRPr>
            </a:lvl2pPr>
            <a:lvl3pPr marL="1828800" indent="0">
              <a:buClr>
                <a:schemeClr val="tx2"/>
              </a:buClr>
              <a:buFontTx/>
              <a:buNone/>
              <a:defRPr sz="9600" b="1">
                <a:solidFill>
                  <a:schemeClr val="tx1"/>
                </a:solidFill>
                <a:latin typeface="NVIDIA Sans" panose="020B0503020203020204" pitchFamily="34" charset="0"/>
                <a:cs typeface="NVIDIA Sans" panose="020B0503020203020204" pitchFamily="34" charset="0"/>
              </a:defRPr>
            </a:lvl3pPr>
            <a:lvl4pPr marL="2743200" indent="0">
              <a:buClr>
                <a:schemeClr val="tx2"/>
              </a:buClr>
              <a:buFontTx/>
              <a:buNone/>
              <a:defRPr sz="9600" b="1">
                <a:solidFill>
                  <a:schemeClr val="tx1"/>
                </a:solidFill>
                <a:latin typeface="NVIDIA Sans" panose="020B0503020203020204" pitchFamily="34" charset="0"/>
                <a:cs typeface="NVIDIA Sans" panose="020B0503020203020204" pitchFamily="34" charset="0"/>
              </a:defRPr>
            </a:lvl4pPr>
            <a:lvl5pPr marL="3657600" indent="0">
              <a:buClr>
                <a:schemeClr val="tx2"/>
              </a:buClr>
              <a:buFontTx/>
              <a:buNone/>
              <a:defRPr sz="9600" b="1">
                <a:solidFill>
                  <a:schemeClr val="tx1"/>
                </a:solidFill>
                <a:latin typeface="NVIDIA Sans" panose="020B0503020203020204" pitchFamily="34" charset="0"/>
                <a:cs typeface="NVIDIA Sans" panose="020B0503020203020204" pitchFamily="34" charset="0"/>
              </a:defRPr>
            </a:lvl5pPr>
          </a:lstStyle>
          <a:p>
            <a:pPr lvl="0"/>
            <a:r>
              <a:rPr lang="en-US"/>
              <a:t>Click to edit text styles</a:t>
            </a:r>
          </a:p>
        </p:txBody>
      </p:sp>
      <p:sp>
        <p:nvSpPr>
          <p:cNvPr id="11" name="Content Placeholder 2">
            <a:extLst>
              <a:ext uri="{FF2B5EF4-FFF2-40B4-BE49-F238E27FC236}">
                <a16:creationId xmlns:a16="http://schemas.microsoft.com/office/drawing/2014/main" id="{0B869C1B-4BC1-3F4F-4B38-F2FBE6DA6157}"/>
              </a:ext>
            </a:extLst>
          </p:cNvPr>
          <p:cNvSpPr>
            <a:spLocks noGrp="1"/>
          </p:cNvSpPr>
          <p:nvPr>
            <p:ph idx="12" hasCustomPrompt="1"/>
          </p:nvPr>
        </p:nvSpPr>
        <p:spPr>
          <a:xfrm>
            <a:off x="15951796" y="13730012"/>
            <a:ext cx="9273032" cy="2550828"/>
          </a:xfrm>
          <a:prstGeom prst="rect">
            <a:avLst/>
          </a:prstGeom>
        </p:spPr>
        <p:txBody>
          <a:bodyPr/>
          <a:lstStyle>
            <a:lvl1pPr marL="0" indent="0">
              <a:buClr>
                <a:schemeClr val="tx2"/>
              </a:buClr>
              <a:buFontTx/>
              <a:buNone/>
              <a:defRPr sz="9600" b="0">
                <a:solidFill>
                  <a:schemeClr val="bg1"/>
                </a:solidFill>
                <a:latin typeface="NVIDIA Sans" panose="020B0503020203020204" pitchFamily="34" charset="0"/>
                <a:cs typeface="NVIDIA Sans" panose="020B0503020203020204" pitchFamily="34" charset="0"/>
              </a:defRPr>
            </a:lvl1pPr>
            <a:lvl2pPr marL="914400" indent="0">
              <a:buClr>
                <a:schemeClr val="tx2"/>
              </a:buClr>
              <a:buFontTx/>
              <a:buNone/>
              <a:defRPr sz="9600" b="1">
                <a:solidFill>
                  <a:schemeClr val="tx1"/>
                </a:solidFill>
                <a:latin typeface="NVIDIA Sans" panose="020B0503020203020204" pitchFamily="34" charset="0"/>
                <a:cs typeface="NVIDIA Sans" panose="020B0503020203020204" pitchFamily="34" charset="0"/>
              </a:defRPr>
            </a:lvl2pPr>
            <a:lvl3pPr marL="1828800" indent="0">
              <a:buClr>
                <a:schemeClr val="tx2"/>
              </a:buClr>
              <a:buFontTx/>
              <a:buNone/>
              <a:defRPr sz="9600" b="1">
                <a:solidFill>
                  <a:schemeClr val="tx1"/>
                </a:solidFill>
                <a:latin typeface="NVIDIA Sans" panose="020B0503020203020204" pitchFamily="34" charset="0"/>
                <a:cs typeface="NVIDIA Sans" panose="020B0503020203020204" pitchFamily="34" charset="0"/>
              </a:defRPr>
            </a:lvl3pPr>
            <a:lvl4pPr marL="2743200" indent="0">
              <a:buClr>
                <a:schemeClr val="tx2"/>
              </a:buClr>
              <a:buFontTx/>
              <a:buNone/>
              <a:defRPr sz="9600" b="1">
                <a:solidFill>
                  <a:schemeClr val="tx1"/>
                </a:solidFill>
                <a:latin typeface="NVIDIA Sans" panose="020B0503020203020204" pitchFamily="34" charset="0"/>
                <a:cs typeface="NVIDIA Sans" panose="020B0503020203020204" pitchFamily="34" charset="0"/>
              </a:defRPr>
            </a:lvl4pPr>
            <a:lvl5pPr marL="3657600" indent="0">
              <a:buClr>
                <a:schemeClr val="tx2"/>
              </a:buClr>
              <a:buFontTx/>
              <a:buNone/>
              <a:defRPr sz="9600" b="1">
                <a:solidFill>
                  <a:schemeClr val="tx1"/>
                </a:solidFill>
                <a:latin typeface="NVIDIA Sans" panose="020B0503020203020204" pitchFamily="34" charset="0"/>
                <a:cs typeface="NVIDIA Sans" panose="020B0503020203020204" pitchFamily="34" charset="0"/>
              </a:defRPr>
            </a:lvl5pPr>
          </a:lstStyle>
          <a:p>
            <a:pPr lvl="0"/>
            <a:r>
              <a:rPr lang="en-US"/>
              <a:t>Click to edit text styles</a:t>
            </a:r>
          </a:p>
        </p:txBody>
      </p:sp>
    </p:spTree>
    <p:extLst>
      <p:ext uri="{BB962C8B-B14F-4D97-AF65-F5344CB8AC3E}">
        <p14:creationId xmlns:p14="http://schemas.microsoft.com/office/powerpoint/2010/main" val="10394419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Demo - Image Layout">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FC72E11-DD16-4EAC-A294-E115038AA27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36576000" cy="20574000"/>
          </a:xfrm>
          <a:prstGeom prst="rect">
            <a:avLst/>
          </a:prstGeom>
        </p:spPr>
      </p:pic>
      <p:sp>
        <p:nvSpPr>
          <p:cNvPr id="5" name="Picture Placeholder 2">
            <a:extLst>
              <a:ext uri="{FF2B5EF4-FFF2-40B4-BE49-F238E27FC236}">
                <a16:creationId xmlns:a16="http://schemas.microsoft.com/office/drawing/2014/main" id="{377920F6-AC26-4611-AAD3-44D6CEA3FBAE}"/>
              </a:ext>
            </a:extLst>
          </p:cNvPr>
          <p:cNvSpPr>
            <a:spLocks noGrp="1"/>
          </p:cNvSpPr>
          <p:nvPr>
            <p:ph type="pic" sz="quarter" idx="11" hasCustomPrompt="1"/>
          </p:nvPr>
        </p:nvSpPr>
        <p:spPr>
          <a:xfrm>
            <a:off x="0" y="0"/>
            <a:ext cx="36576000" cy="20574000"/>
          </a:xfrm>
          <a:prstGeom prst="rect">
            <a:avLst/>
          </a:prstGeom>
          <a:solidFill>
            <a:schemeClr val="tx1">
              <a:lumMod val="95000"/>
            </a:schemeClr>
          </a:solidFill>
          <a:ln w="19050">
            <a:noFill/>
          </a:ln>
        </p:spPr>
        <p:txBody>
          <a:bodyPr tIns="0" bIns="4206240" anchor="ctr"/>
          <a:lstStyle>
            <a:lvl1pPr marL="0" indent="0" algn="ctr">
              <a:buFontTx/>
              <a:buNone/>
              <a:defRPr sz="7200">
                <a:solidFill>
                  <a:schemeClr val="bg1"/>
                </a:solidFill>
                <a:latin typeface="+mn-lt"/>
              </a:defRPr>
            </a:lvl1pPr>
          </a:lstStyle>
          <a:p>
            <a:r>
              <a:rPr lang="en-US"/>
              <a:t>Click to add image of video/demo</a:t>
            </a:r>
          </a:p>
        </p:txBody>
      </p:sp>
    </p:spTree>
    <p:extLst>
      <p:ext uri="{BB962C8B-B14F-4D97-AF65-F5344CB8AC3E}">
        <p14:creationId xmlns:p14="http://schemas.microsoft.com/office/powerpoint/2010/main" val="33908199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 Insert Video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834EEA-7CA3-4C82-B29B-3EA15B8822C9}"/>
              </a:ext>
            </a:extLst>
          </p:cNvPr>
          <p:cNvSpPr/>
          <p:nvPr userDrawn="1"/>
        </p:nvSpPr>
        <p:spPr>
          <a:xfrm>
            <a:off x="0" y="0"/>
            <a:ext cx="36576000" cy="20574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000" err="1">
              <a:solidFill>
                <a:schemeClr val="tx1"/>
              </a:solidFill>
              <a:latin typeface="Trebuchet MS" panose="020B0603020202020204" pitchFamily="34" charset="0"/>
            </a:endParaRPr>
          </a:p>
        </p:txBody>
      </p:sp>
      <p:sp>
        <p:nvSpPr>
          <p:cNvPr id="17" name="Media Placeholder 7">
            <a:extLst>
              <a:ext uri="{FF2B5EF4-FFF2-40B4-BE49-F238E27FC236}">
                <a16:creationId xmlns:a16="http://schemas.microsoft.com/office/drawing/2014/main" id="{95086AA8-FFA8-416F-AD2F-0B7223809227}"/>
              </a:ext>
            </a:extLst>
          </p:cNvPr>
          <p:cNvSpPr>
            <a:spLocks noGrp="1"/>
          </p:cNvSpPr>
          <p:nvPr>
            <p:ph type="media" sz="quarter" idx="11" hasCustomPrompt="1"/>
          </p:nvPr>
        </p:nvSpPr>
        <p:spPr>
          <a:xfrm>
            <a:off x="0" y="0"/>
            <a:ext cx="36576000" cy="20574000"/>
          </a:xfrm>
          <a:prstGeom prst="rect">
            <a:avLst/>
          </a:prstGeom>
          <a:solidFill>
            <a:schemeClr val="tx1">
              <a:lumMod val="95000"/>
            </a:schemeClr>
          </a:solidFill>
          <a:ln w="19050">
            <a:noFill/>
          </a:ln>
        </p:spPr>
        <p:txBody>
          <a:bodyPr tIns="0" bIns="4206240" anchor="ctr"/>
          <a:lstStyle>
            <a:lvl1pPr marL="0" indent="0" algn="ctr">
              <a:buFontTx/>
              <a:buNone/>
              <a:defRPr lang="en-US" sz="8400" b="1" dirty="0">
                <a:solidFill>
                  <a:schemeClr val="bg1"/>
                </a:solidFill>
                <a:latin typeface="+mn-lt"/>
              </a:defRPr>
            </a:lvl1pPr>
          </a:lstStyle>
          <a:p>
            <a:pPr marL="857250" lvl="0" indent="-857250" algn="ctr"/>
            <a:r>
              <a:rPr lang="en-US"/>
              <a:t>Click to add video</a:t>
            </a:r>
          </a:p>
        </p:txBody>
      </p:sp>
    </p:spTree>
    <p:extLst>
      <p:ext uri="{BB962C8B-B14F-4D97-AF65-F5344CB8AC3E}">
        <p14:creationId xmlns:p14="http://schemas.microsoft.com/office/powerpoint/2010/main" val="26027930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pic>
        <p:nvPicPr>
          <p:cNvPr id="9" name="Picture 8" descr="A picture containing blur&#10;&#10;Description automatically generated">
            <a:extLst>
              <a:ext uri="{FF2B5EF4-FFF2-40B4-BE49-F238E27FC236}">
                <a16:creationId xmlns:a16="http://schemas.microsoft.com/office/drawing/2014/main" id="{2F3DB845-5766-4820-4918-271D9186147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1"/>
            <a:ext cx="36576000" cy="20574000"/>
          </a:xfrm>
          <a:prstGeom prst="rect">
            <a:avLst/>
          </a:prstGeom>
        </p:spPr>
      </p:pic>
      <p:sp>
        <p:nvSpPr>
          <p:cNvPr id="11" name="Rectangle 10">
            <a:extLst>
              <a:ext uri="{FF2B5EF4-FFF2-40B4-BE49-F238E27FC236}">
                <a16:creationId xmlns:a16="http://schemas.microsoft.com/office/drawing/2014/main" id="{14291D50-C916-93F1-BE1F-9876B2B209C5}"/>
              </a:ext>
            </a:extLst>
          </p:cNvPr>
          <p:cNvSpPr/>
          <p:nvPr userDrawn="1"/>
        </p:nvSpPr>
        <p:spPr>
          <a:xfrm flipV="1">
            <a:off x="1" y="14987091"/>
            <a:ext cx="36575999" cy="5586908"/>
          </a:xfrm>
          <a:prstGeom prst="rect">
            <a:avLst/>
          </a:prstGeom>
          <a:gradFill>
            <a:gsLst>
              <a:gs pos="0">
                <a:schemeClr val="bg1"/>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000" err="1">
              <a:solidFill>
                <a:schemeClr val="tx1"/>
              </a:solidFill>
              <a:latin typeface="Trebuchet MS" panose="020B0603020202020204" pitchFamily="34" charset="0"/>
            </a:endParaRPr>
          </a:p>
        </p:txBody>
      </p:sp>
      <p:sp>
        <p:nvSpPr>
          <p:cNvPr id="12" name="Rectangle 11">
            <a:extLst>
              <a:ext uri="{FF2B5EF4-FFF2-40B4-BE49-F238E27FC236}">
                <a16:creationId xmlns:a16="http://schemas.microsoft.com/office/drawing/2014/main" id="{A9A92C82-C327-5A90-C12A-8057E790A54C}"/>
              </a:ext>
            </a:extLst>
          </p:cNvPr>
          <p:cNvSpPr/>
          <p:nvPr userDrawn="1"/>
        </p:nvSpPr>
        <p:spPr>
          <a:xfrm>
            <a:off x="1" y="-1"/>
            <a:ext cx="36575999" cy="11267769"/>
          </a:xfrm>
          <a:prstGeom prst="rect">
            <a:avLst/>
          </a:prstGeom>
          <a:gradFill>
            <a:gsLst>
              <a:gs pos="0">
                <a:schemeClr val="bg1"/>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000" err="1">
              <a:solidFill>
                <a:schemeClr val="tx1"/>
              </a:solidFill>
              <a:latin typeface="Trebuchet MS" panose="020B0603020202020204" pitchFamily="34" charset="0"/>
            </a:endParaRPr>
          </a:p>
        </p:txBody>
      </p:sp>
      <p:sp>
        <p:nvSpPr>
          <p:cNvPr id="16" name="Title 1">
            <a:extLst>
              <a:ext uri="{FF2B5EF4-FFF2-40B4-BE49-F238E27FC236}">
                <a16:creationId xmlns:a16="http://schemas.microsoft.com/office/drawing/2014/main" id="{47CCEE02-87E6-1F2B-7676-44BDF77882D3}"/>
              </a:ext>
            </a:extLst>
          </p:cNvPr>
          <p:cNvSpPr>
            <a:spLocks noGrp="1"/>
          </p:cNvSpPr>
          <p:nvPr>
            <p:ph type="title" hasCustomPrompt="1"/>
          </p:nvPr>
        </p:nvSpPr>
        <p:spPr>
          <a:xfrm>
            <a:off x="2514600" y="0"/>
            <a:ext cx="31546800" cy="2514601"/>
          </a:xfrm>
        </p:spPr>
        <p:txBody>
          <a:bodyPr/>
          <a:lstStyle>
            <a:lvl1pPr>
              <a:defRPr sz="7200" b="1" cap="none">
                <a:solidFill>
                  <a:schemeClr val="tx1"/>
                </a:solidFill>
                <a:latin typeface="NVIDIA Sans" panose="020B0503020203020204" pitchFamily="34" charset="0"/>
                <a:cs typeface="NVIDIA Sans" panose="020B0503020203020204" pitchFamily="34" charset="0"/>
              </a:defRPr>
            </a:lvl1pPr>
          </a:lstStyle>
          <a:p>
            <a:r>
              <a:rPr lang="en-US"/>
              <a:t>Click To Add Title</a:t>
            </a:r>
          </a:p>
        </p:txBody>
      </p:sp>
      <p:sp>
        <p:nvSpPr>
          <p:cNvPr id="17" name="Text Placeholder 7">
            <a:extLst>
              <a:ext uri="{FF2B5EF4-FFF2-40B4-BE49-F238E27FC236}">
                <a16:creationId xmlns:a16="http://schemas.microsoft.com/office/drawing/2014/main" id="{CB50D318-3396-F41C-08C9-6F12DDA735CF}"/>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cxnSp>
        <p:nvCxnSpPr>
          <p:cNvPr id="13" name="Straight Connector 12">
            <a:extLst>
              <a:ext uri="{FF2B5EF4-FFF2-40B4-BE49-F238E27FC236}">
                <a16:creationId xmlns:a16="http://schemas.microsoft.com/office/drawing/2014/main" id="{D6BE77BD-ED1F-A7D7-8432-E2BA5A5A8972}"/>
              </a:ext>
            </a:extLst>
          </p:cNvPr>
          <p:cNvCxnSpPr/>
          <p:nvPr userDrawn="1"/>
        </p:nvCxnSpPr>
        <p:spPr>
          <a:xfrm>
            <a:off x="0" y="11329275"/>
            <a:ext cx="36576000" cy="0"/>
          </a:xfrm>
          <a:prstGeom prst="line">
            <a:avLst/>
          </a:prstGeom>
          <a:ln w="508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611BE51B-1B8A-15D0-E565-FDD00D1E8984}"/>
              </a:ext>
            </a:extLst>
          </p:cNvPr>
          <p:cNvGrpSpPr/>
          <p:nvPr userDrawn="1"/>
        </p:nvGrpSpPr>
        <p:grpSpPr>
          <a:xfrm>
            <a:off x="34015681" y="19477636"/>
            <a:ext cx="2560319" cy="1099561"/>
            <a:chOff x="34015681" y="19477636"/>
            <a:chExt cx="2560319" cy="1099561"/>
          </a:xfrm>
        </p:grpSpPr>
        <p:sp>
          <p:nvSpPr>
            <p:cNvPr id="18" name="Rectangle 17">
              <a:extLst>
                <a:ext uri="{FF2B5EF4-FFF2-40B4-BE49-F238E27FC236}">
                  <a16:creationId xmlns:a16="http://schemas.microsoft.com/office/drawing/2014/main" id="{3CC534D5-C446-A8C8-A1C5-D8D4F4AB8BB7}"/>
                </a:ext>
              </a:extLst>
            </p:cNvPr>
            <p:cNvSpPr/>
            <p:nvPr userDrawn="1"/>
          </p:nvSpPr>
          <p:spPr>
            <a:xfrm>
              <a:off x="36420552" y="19687526"/>
              <a:ext cx="155448" cy="8896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000" err="1">
                <a:solidFill>
                  <a:schemeClr val="tx1"/>
                </a:solidFill>
                <a:latin typeface="Trebuchet MS" panose="020B0603020202020204" pitchFamily="34" charset="0"/>
              </a:endParaRPr>
            </a:p>
          </p:txBody>
        </p:sp>
        <p:pic>
          <p:nvPicPr>
            <p:cNvPr id="19" name="Picture 18" descr="Logo&#10;&#10;Description automatically generated">
              <a:extLst>
                <a:ext uri="{FF2B5EF4-FFF2-40B4-BE49-F238E27FC236}">
                  <a16:creationId xmlns:a16="http://schemas.microsoft.com/office/drawing/2014/main" id="{C19F4DC3-AC6F-A784-716C-562AAEF28D6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015681" y="19477636"/>
              <a:ext cx="2159583" cy="743794"/>
            </a:xfrm>
            <a:prstGeom prst="rect">
              <a:avLst/>
            </a:prstGeom>
          </p:spPr>
        </p:pic>
      </p:grpSp>
    </p:spTree>
    <p:extLst>
      <p:ext uri="{BB962C8B-B14F-4D97-AF65-F5344CB8AC3E}">
        <p14:creationId xmlns:p14="http://schemas.microsoft.com/office/powerpoint/2010/main" val="306602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lex_Timeline">
    <p:spTree>
      <p:nvGrpSpPr>
        <p:cNvPr id="1" name=""/>
        <p:cNvGrpSpPr/>
        <p:nvPr/>
      </p:nvGrpSpPr>
      <p:grpSpPr>
        <a:xfrm>
          <a:off x="0" y="0"/>
          <a:ext cx="0" cy="0"/>
          <a:chOff x="0" y="0"/>
          <a:chExt cx="0" cy="0"/>
        </a:xfrm>
      </p:grpSpPr>
      <p:pic>
        <p:nvPicPr>
          <p:cNvPr id="9" name="Picture 8" descr="A picture containing blur&#10;&#10;Description automatically generated">
            <a:extLst>
              <a:ext uri="{FF2B5EF4-FFF2-40B4-BE49-F238E27FC236}">
                <a16:creationId xmlns:a16="http://schemas.microsoft.com/office/drawing/2014/main" id="{2F3DB845-5766-4820-4918-271D9186147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1"/>
            <a:ext cx="36576000" cy="20574000"/>
          </a:xfrm>
          <a:prstGeom prst="rect">
            <a:avLst/>
          </a:prstGeom>
        </p:spPr>
      </p:pic>
      <p:sp>
        <p:nvSpPr>
          <p:cNvPr id="11" name="Rectangle 10">
            <a:extLst>
              <a:ext uri="{FF2B5EF4-FFF2-40B4-BE49-F238E27FC236}">
                <a16:creationId xmlns:a16="http://schemas.microsoft.com/office/drawing/2014/main" id="{14291D50-C916-93F1-BE1F-9876B2B209C5}"/>
              </a:ext>
            </a:extLst>
          </p:cNvPr>
          <p:cNvSpPr/>
          <p:nvPr userDrawn="1"/>
        </p:nvSpPr>
        <p:spPr>
          <a:xfrm flipV="1">
            <a:off x="1" y="14987091"/>
            <a:ext cx="36575999" cy="5586908"/>
          </a:xfrm>
          <a:prstGeom prst="rect">
            <a:avLst/>
          </a:prstGeom>
          <a:gradFill>
            <a:gsLst>
              <a:gs pos="0">
                <a:schemeClr val="bg1"/>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000" err="1">
              <a:solidFill>
                <a:schemeClr val="tx1"/>
              </a:solidFill>
              <a:latin typeface="Trebuchet MS" panose="020B0603020202020204" pitchFamily="34" charset="0"/>
            </a:endParaRPr>
          </a:p>
        </p:txBody>
      </p:sp>
      <p:sp>
        <p:nvSpPr>
          <p:cNvPr id="12" name="Rectangle 11">
            <a:extLst>
              <a:ext uri="{FF2B5EF4-FFF2-40B4-BE49-F238E27FC236}">
                <a16:creationId xmlns:a16="http://schemas.microsoft.com/office/drawing/2014/main" id="{A9A92C82-C327-5A90-C12A-8057E790A54C}"/>
              </a:ext>
            </a:extLst>
          </p:cNvPr>
          <p:cNvSpPr/>
          <p:nvPr userDrawn="1"/>
        </p:nvSpPr>
        <p:spPr>
          <a:xfrm>
            <a:off x="1" y="-1"/>
            <a:ext cx="36575999" cy="11267769"/>
          </a:xfrm>
          <a:prstGeom prst="rect">
            <a:avLst/>
          </a:prstGeom>
          <a:gradFill>
            <a:gsLst>
              <a:gs pos="0">
                <a:schemeClr val="bg1"/>
              </a:gs>
              <a:gs pos="100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000" err="1">
              <a:solidFill>
                <a:schemeClr val="tx1"/>
              </a:solidFill>
              <a:latin typeface="Trebuchet MS" panose="020B0603020202020204" pitchFamily="34" charset="0"/>
            </a:endParaRPr>
          </a:p>
        </p:txBody>
      </p:sp>
      <p:sp>
        <p:nvSpPr>
          <p:cNvPr id="16" name="Title 1">
            <a:extLst>
              <a:ext uri="{FF2B5EF4-FFF2-40B4-BE49-F238E27FC236}">
                <a16:creationId xmlns:a16="http://schemas.microsoft.com/office/drawing/2014/main" id="{47CCEE02-87E6-1F2B-7676-44BDF77882D3}"/>
              </a:ext>
            </a:extLst>
          </p:cNvPr>
          <p:cNvSpPr>
            <a:spLocks noGrp="1"/>
          </p:cNvSpPr>
          <p:nvPr>
            <p:ph type="title" hasCustomPrompt="1"/>
          </p:nvPr>
        </p:nvSpPr>
        <p:spPr>
          <a:xfrm>
            <a:off x="2514600" y="0"/>
            <a:ext cx="31546800" cy="2514601"/>
          </a:xfrm>
        </p:spPr>
        <p:txBody>
          <a:bodyPr/>
          <a:lstStyle>
            <a:lvl1pPr>
              <a:defRPr sz="7200" b="1" cap="none">
                <a:solidFill>
                  <a:schemeClr val="tx1"/>
                </a:solidFill>
                <a:latin typeface="NVIDIA Sans" panose="020B0503020203020204" pitchFamily="34" charset="0"/>
                <a:cs typeface="NVIDIA Sans" panose="020B0503020203020204" pitchFamily="34" charset="0"/>
              </a:defRPr>
            </a:lvl1pPr>
          </a:lstStyle>
          <a:p>
            <a:r>
              <a:rPr lang="en-US"/>
              <a:t>Click To Add Title</a:t>
            </a:r>
          </a:p>
        </p:txBody>
      </p:sp>
      <p:sp>
        <p:nvSpPr>
          <p:cNvPr id="17" name="Text Placeholder 7">
            <a:extLst>
              <a:ext uri="{FF2B5EF4-FFF2-40B4-BE49-F238E27FC236}">
                <a16:creationId xmlns:a16="http://schemas.microsoft.com/office/drawing/2014/main" id="{CB50D318-3396-F41C-08C9-6F12DDA735CF}"/>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grpSp>
        <p:nvGrpSpPr>
          <p:cNvPr id="14" name="Group 13">
            <a:extLst>
              <a:ext uri="{FF2B5EF4-FFF2-40B4-BE49-F238E27FC236}">
                <a16:creationId xmlns:a16="http://schemas.microsoft.com/office/drawing/2014/main" id="{611BE51B-1B8A-15D0-E565-FDD00D1E8984}"/>
              </a:ext>
            </a:extLst>
          </p:cNvPr>
          <p:cNvGrpSpPr/>
          <p:nvPr userDrawn="1"/>
        </p:nvGrpSpPr>
        <p:grpSpPr>
          <a:xfrm>
            <a:off x="34015681" y="19477636"/>
            <a:ext cx="2560319" cy="1099561"/>
            <a:chOff x="34015681" y="19477636"/>
            <a:chExt cx="2560319" cy="1099561"/>
          </a:xfrm>
        </p:grpSpPr>
        <p:sp>
          <p:nvSpPr>
            <p:cNvPr id="18" name="Rectangle 17">
              <a:extLst>
                <a:ext uri="{FF2B5EF4-FFF2-40B4-BE49-F238E27FC236}">
                  <a16:creationId xmlns:a16="http://schemas.microsoft.com/office/drawing/2014/main" id="{3CC534D5-C446-A8C8-A1C5-D8D4F4AB8BB7}"/>
                </a:ext>
              </a:extLst>
            </p:cNvPr>
            <p:cNvSpPr/>
            <p:nvPr userDrawn="1"/>
          </p:nvSpPr>
          <p:spPr>
            <a:xfrm>
              <a:off x="36420552" y="19687526"/>
              <a:ext cx="155448" cy="8896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000" err="1">
                <a:solidFill>
                  <a:schemeClr val="tx1"/>
                </a:solidFill>
                <a:latin typeface="Trebuchet MS" panose="020B0603020202020204" pitchFamily="34" charset="0"/>
              </a:endParaRPr>
            </a:p>
          </p:txBody>
        </p:sp>
        <p:pic>
          <p:nvPicPr>
            <p:cNvPr id="19" name="Picture 18" descr="Logo&#10;&#10;Description automatically generated">
              <a:extLst>
                <a:ext uri="{FF2B5EF4-FFF2-40B4-BE49-F238E27FC236}">
                  <a16:creationId xmlns:a16="http://schemas.microsoft.com/office/drawing/2014/main" id="{C19F4DC3-AC6F-A784-716C-562AAEF28D6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4015681" y="19477636"/>
              <a:ext cx="2159583" cy="743794"/>
            </a:xfrm>
            <a:prstGeom prst="rect">
              <a:avLst/>
            </a:prstGeom>
          </p:spPr>
        </p:pic>
      </p:grpSp>
    </p:spTree>
    <p:extLst>
      <p:ext uri="{BB962C8B-B14F-4D97-AF65-F5344CB8AC3E}">
        <p14:creationId xmlns:p14="http://schemas.microsoft.com/office/powerpoint/2010/main" val="23961507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FFE7366-C86A-7B24-4079-3556645CE52B}"/>
              </a:ext>
            </a:extLst>
          </p:cNvPr>
          <p:cNvSpPr/>
          <p:nvPr userDrawn="1"/>
        </p:nvSpPr>
        <p:spPr>
          <a:xfrm>
            <a:off x="17204620" y="5394960"/>
            <a:ext cx="566928" cy="1517904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000" err="1">
              <a:solidFill>
                <a:schemeClr val="tx1"/>
              </a:solidFill>
              <a:latin typeface="Trebuchet MS" panose="020B0603020202020204" pitchFamily="34" charset="0"/>
            </a:endParaRPr>
          </a:p>
        </p:txBody>
      </p:sp>
      <p:pic>
        <p:nvPicPr>
          <p:cNvPr id="5" name="Picture 4">
            <a:extLst>
              <a:ext uri="{FF2B5EF4-FFF2-40B4-BE49-F238E27FC236}">
                <a16:creationId xmlns:a16="http://schemas.microsoft.com/office/drawing/2014/main" id="{C0FF39F7-6D39-E797-5348-2E9A9D5D2F44}"/>
              </a:ext>
            </a:extLst>
          </p:cNvPr>
          <p:cNvPicPr>
            <a:picLocks noChangeAspect="1"/>
          </p:cNvPicPr>
          <p:nvPr userDrawn="1"/>
        </p:nvPicPr>
        <p:blipFill rotWithShape="1">
          <a:blip r:embed="rId2"/>
          <a:srcRect l="44352" t="9168" r="17269" b="9409"/>
          <a:stretch/>
        </p:blipFill>
        <p:spPr>
          <a:xfrm>
            <a:off x="0" y="0"/>
            <a:ext cx="17239129" cy="20574000"/>
          </a:xfrm>
          <a:prstGeom prst="rect">
            <a:avLst/>
          </a:prstGeom>
        </p:spPr>
      </p:pic>
    </p:spTree>
    <p:extLst>
      <p:ext uri="{BB962C8B-B14F-4D97-AF65-F5344CB8AC3E}">
        <p14:creationId xmlns:p14="http://schemas.microsoft.com/office/powerpoint/2010/main" val="3565885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mbargo">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5068417-0A49-4E97-BD32-9EE897037421}"/>
              </a:ext>
            </a:extLst>
          </p:cNvPr>
          <p:cNvSpPr/>
          <p:nvPr userDrawn="1"/>
        </p:nvSpPr>
        <p:spPr>
          <a:xfrm>
            <a:off x="0" y="0"/>
            <a:ext cx="36576000" cy="20574000"/>
          </a:xfrm>
          <a:prstGeom prst="rect">
            <a:avLst/>
          </a:prstGeom>
          <a:solidFill>
            <a:srgbClr val="9E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4">
            <a:extLst>
              <a:ext uri="{FF2B5EF4-FFF2-40B4-BE49-F238E27FC236}">
                <a16:creationId xmlns:a16="http://schemas.microsoft.com/office/drawing/2014/main" id="{5CE798D4-9140-2EC5-6DC9-6C6A5F5737E4}"/>
              </a:ext>
            </a:extLst>
          </p:cNvPr>
          <p:cNvSpPr>
            <a:spLocks noGrp="1"/>
          </p:cNvSpPr>
          <p:nvPr>
            <p:ph type="body" sz="quarter" idx="10" hasCustomPrompt="1"/>
          </p:nvPr>
        </p:nvSpPr>
        <p:spPr>
          <a:xfrm>
            <a:off x="7634260" y="10771999"/>
            <a:ext cx="22733876" cy="5476186"/>
          </a:xfrm>
          <a:prstGeom prst="rect">
            <a:avLst/>
          </a:prstGeom>
        </p:spPr>
        <p:txBody>
          <a:bodyPr/>
          <a:lstStyle>
            <a:lvl1pPr marL="0" indent="0" algn="l">
              <a:lnSpc>
                <a:spcPct val="90000"/>
              </a:lnSpc>
              <a:spcBef>
                <a:spcPts val="0"/>
              </a:spcBef>
              <a:buFontTx/>
              <a:buNone/>
              <a:defRPr sz="4400" cap="none" baseline="0">
                <a:solidFill>
                  <a:schemeClr val="tx1"/>
                </a:solidFill>
                <a:latin typeface="NVIDIA Sans Medium" panose="020B0603020203020204" pitchFamily="34" charset="0"/>
                <a:cs typeface="NVIDIA Sans Medium" panose="020B0603020203020204" pitchFamily="34" charset="0"/>
              </a:defRPr>
            </a:lvl1pPr>
            <a:lvl2pPr marL="2562793" indent="0" algn="l">
              <a:lnSpc>
                <a:spcPct val="90000"/>
              </a:lnSpc>
              <a:buFontTx/>
              <a:buNone/>
              <a:defRPr sz="7539" cap="all" baseline="0">
                <a:solidFill>
                  <a:schemeClr val="tx2"/>
                </a:solidFill>
                <a:latin typeface="DINPro-Medium" panose="02000503030000020004" pitchFamily="50" charset="0"/>
              </a:defRPr>
            </a:lvl2pPr>
            <a:lvl3pPr marL="4883581" indent="0" algn="l">
              <a:lnSpc>
                <a:spcPct val="90000"/>
              </a:lnSpc>
              <a:buFontTx/>
              <a:buNone/>
              <a:defRPr sz="7539" cap="all" baseline="0">
                <a:solidFill>
                  <a:schemeClr val="tx2"/>
                </a:solidFill>
                <a:latin typeface="DINPro-Medium" panose="02000503030000020004" pitchFamily="50" charset="0"/>
              </a:defRPr>
            </a:lvl3pPr>
            <a:lvl4pPr marL="6933729" indent="0">
              <a:buNone/>
              <a:defRPr/>
            </a:lvl4pPr>
          </a:lstStyle>
          <a:p>
            <a:pPr lvl="0"/>
            <a:r>
              <a:rPr lang="en-US"/>
              <a:t>Edit Text Style</a:t>
            </a:r>
          </a:p>
        </p:txBody>
      </p:sp>
      <p:sp>
        <p:nvSpPr>
          <p:cNvPr id="10" name="Title 1">
            <a:extLst>
              <a:ext uri="{FF2B5EF4-FFF2-40B4-BE49-F238E27FC236}">
                <a16:creationId xmlns:a16="http://schemas.microsoft.com/office/drawing/2014/main" id="{9FAAD9D4-FB4F-9DA0-9C5E-7AD5B9D1B73A}"/>
              </a:ext>
            </a:extLst>
          </p:cNvPr>
          <p:cNvSpPr>
            <a:spLocks noGrp="1"/>
          </p:cNvSpPr>
          <p:nvPr>
            <p:ph type="title" hasCustomPrompt="1"/>
          </p:nvPr>
        </p:nvSpPr>
        <p:spPr>
          <a:xfrm>
            <a:off x="7634260" y="9024760"/>
            <a:ext cx="22733877" cy="1754266"/>
          </a:xfrm>
          <a:prstGeom prst="rect">
            <a:avLst/>
          </a:prstGeom>
        </p:spPr>
        <p:txBody>
          <a:bodyPr/>
          <a:lstStyle>
            <a:lvl1pPr algn="l">
              <a:defRPr sz="12000" b="0" cap="none">
                <a:solidFill>
                  <a:schemeClr val="tx1"/>
                </a:solidFill>
                <a:latin typeface="NVIDIA Sans Light" panose="020B0303020203020204" pitchFamily="34" charset="0"/>
                <a:cs typeface="NVIDIA Sans Light" panose="020B0303020203020204" pitchFamily="34" charset="0"/>
              </a:defRPr>
            </a:lvl1pPr>
          </a:lstStyle>
          <a:p>
            <a:r>
              <a:rPr lang="en-US"/>
              <a:t>Click to add text</a:t>
            </a:r>
          </a:p>
        </p:txBody>
      </p:sp>
      <p:pic>
        <p:nvPicPr>
          <p:cNvPr id="11" name="Picture 10" descr="A close up of a logo&#10;&#10;Description automatically generated">
            <a:extLst>
              <a:ext uri="{FF2B5EF4-FFF2-40B4-BE49-F238E27FC236}">
                <a16:creationId xmlns:a16="http://schemas.microsoft.com/office/drawing/2014/main" id="{71DC9D6B-A1D3-6E9D-3F5B-25ABC3B87F48}"/>
              </a:ext>
            </a:extLst>
          </p:cNvPr>
          <p:cNvPicPr>
            <a:picLocks noChangeAspect="1"/>
          </p:cNvPicPr>
          <p:nvPr userDrawn="1"/>
        </p:nvPicPr>
        <p:blipFill>
          <a:blip r:embed="rId2"/>
          <a:stretch>
            <a:fillRect/>
          </a:stretch>
        </p:blipFill>
        <p:spPr>
          <a:xfrm>
            <a:off x="7193140" y="6248046"/>
            <a:ext cx="2357259" cy="2357256"/>
          </a:xfrm>
          <a:prstGeom prst="rect">
            <a:avLst/>
          </a:prstGeom>
        </p:spPr>
      </p:pic>
    </p:spTree>
    <p:extLst>
      <p:ext uri="{BB962C8B-B14F-4D97-AF65-F5344CB8AC3E}">
        <p14:creationId xmlns:p14="http://schemas.microsoft.com/office/powerpoint/2010/main" val="5144054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CF7E653-B7EE-05E2-34FD-F035A4A64F3D}"/>
              </a:ext>
            </a:extLst>
          </p:cNvPr>
          <p:cNvPicPr>
            <a:picLocks noChangeAspect="1"/>
          </p:cNvPicPr>
          <p:nvPr userDrawn="1"/>
        </p:nvPicPr>
        <p:blipFill>
          <a:blip r:embed="rId2"/>
          <a:srcRect/>
          <a:stretch/>
        </p:blipFill>
        <p:spPr>
          <a:xfrm>
            <a:off x="-1" y="0"/>
            <a:ext cx="36576001" cy="20574000"/>
          </a:xfrm>
          <a:prstGeom prst="rect">
            <a:avLst/>
          </a:prstGeom>
        </p:spPr>
      </p:pic>
      <p:pic>
        <p:nvPicPr>
          <p:cNvPr id="6" name="Picture 5" descr="Logo&#10;&#10;Description automatically generated">
            <a:extLst>
              <a:ext uri="{FF2B5EF4-FFF2-40B4-BE49-F238E27FC236}">
                <a16:creationId xmlns:a16="http://schemas.microsoft.com/office/drawing/2014/main" id="{72A4F396-AF1A-AFD8-3D29-A26B64BFC42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6127" y="2587248"/>
            <a:ext cx="8439773" cy="2906791"/>
          </a:xfrm>
          <a:prstGeom prst="rect">
            <a:avLst/>
          </a:prstGeom>
        </p:spPr>
      </p:pic>
    </p:spTree>
    <p:extLst>
      <p:ext uri="{BB962C8B-B14F-4D97-AF65-F5344CB8AC3E}">
        <p14:creationId xmlns:p14="http://schemas.microsoft.com/office/powerpoint/2010/main" val="35771557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ubtitl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A4ED154-5FFA-3349-E601-C5300B673713}"/>
              </a:ext>
            </a:extLst>
          </p:cNvPr>
          <p:cNvSpPr>
            <a:spLocks noGrp="1"/>
          </p:cNvSpPr>
          <p:nvPr>
            <p:ph type="title" hasCustomPrompt="1"/>
          </p:nvPr>
        </p:nvSpPr>
        <p:spPr>
          <a:xfrm>
            <a:off x="2514600" y="0"/>
            <a:ext cx="31546800" cy="2514601"/>
          </a:xfrm>
        </p:spPr>
        <p:txBody>
          <a:bodyPr/>
          <a:lstStyle>
            <a:lvl1pPr>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7" name="Text Placeholder 7">
            <a:extLst>
              <a:ext uri="{FF2B5EF4-FFF2-40B4-BE49-F238E27FC236}">
                <a16:creationId xmlns:a16="http://schemas.microsoft.com/office/drawing/2014/main" id="{57545933-CFED-CEA2-1D6E-C227DD92729B}"/>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Tree>
    <p:extLst>
      <p:ext uri="{BB962C8B-B14F-4D97-AF65-F5344CB8AC3E}">
        <p14:creationId xmlns:p14="http://schemas.microsoft.com/office/powerpoint/2010/main" val="9537297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30B5A3B7-671E-C83C-D30C-891E7AC206AA}"/>
              </a:ext>
            </a:extLst>
          </p:cNvPr>
          <p:cNvSpPr>
            <a:spLocks noGrp="1"/>
          </p:cNvSpPr>
          <p:nvPr>
            <p:ph type="title" hasCustomPrompt="1"/>
          </p:nvPr>
        </p:nvSpPr>
        <p:spPr>
          <a:xfrm>
            <a:off x="2514600" y="0"/>
            <a:ext cx="31546800" cy="2514601"/>
          </a:xfrm>
        </p:spPr>
        <p:txBody>
          <a:bodyPr/>
          <a:lstStyle>
            <a:lvl1pPr>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7" name="Text Placeholder 7">
            <a:extLst>
              <a:ext uri="{FF2B5EF4-FFF2-40B4-BE49-F238E27FC236}">
                <a16:creationId xmlns:a16="http://schemas.microsoft.com/office/drawing/2014/main" id="{B591E553-3F88-CE75-0B41-84F0FCE66A2F}"/>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
        <p:nvSpPr>
          <p:cNvPr id="9" name="Content Placeholder 2">
            <a:extLst>
              <a:ext uri="{FF2B5EF4-FFF2-40B4-BE49-F238E27FC236}">
                <a16:creationId xmlns:a16="http://schemas.microsoft.com/office/drawing/2014/main" id="{D74C6155-7E24-522A-D9BC-0187CC5320D6}"/>
              </a:ext>
            </a:extLst>
          </p:cNvPr>
          <p:cNvSpPr>
            <a:spLocks noGrp="1"/>
          </p:cNvSpPr>
          <p:nvPr>
            <p:ph idx="1" hasCustomPrompt="1"/>
          </p:nvPr>
        </p:nvSpPr>
        <p:spPr>
          <a:xfrm>
            <a:off x="2514600" y="4846320"/>
            <a:ext cx="31546800" cy="13651992"/>
          </a:xfrm>
          <a:prstGeom prst="rect">
            <a:avLst/>
          </a:prstGeom>
        </p:spPr>
        <p:txBody>
          <a:bodyPr/>
          <a:lstStyle>
            <a:lvl1pPr marL="457200" indent="-457200">
              <a:buClr>
                <a:schemeClr val="tx2"/>
              </a:buClr>
              <a:buFont typeface="Arial" panose="020B0604020202020204" pitchFamily="34" charset="0"/>
              <a:buChar char="•"/>
              <a:defRPr sz="4400">
                <a:solidFill>
                  <a:schemeClr val="bg1"/>
                </a:solidFill>
                <a:latin typeface="NVIDIA Sans" panose="020B0503020203020204" pitchFamily="34" charset="0"/>
                <a:cs typeface="NVIDIA Sans" panose="020B0503020203020204" pitchFamily="34" charset="0"/>
              </a:defRPr>
            </a:lvl1pPr>
            <a:lvl2pPr marL="1371600" indent="-457200">
              <a:buClr>
                <a:schemeClr val="tx2"/>
              </a:buClr>
              <a:buFont typeface="Arial" panose="020B0604020202020204" pitchFamily="34" charset="0"/>
              <a:buChar char="•"/>
              <a:defRPr sz="4000">
                <a:solidFill>
                  <a:schemeClr val="bg1"/>
                </a:solidFill>
                <a:latin typeface="NVIDIA Sans" panose="020B0503020203020204" pitchFamily="34" charset="0"/>
                <a:cs typeface="NVIDIA Sans" panose="020B0503020203020204" pitchFamily="34" charset="0"/>
              </a:defRPr>
            </a:lvl2pPr>
            <a:lvl3pPr marL="2286000" indent="-457200">
              <a:buClr>
                <a:schemeClr val="tx2"/>
              </a:buClr>
              <a:buFont typeface="Arial" panose="020B0604020202020204" pitchFamily="34" charset="0"/>
              <a:buChar char="•"/>
              <a:defRPr sz="3600">
                <a:solidFill>
                  <a:schemeClr val="bg1"/>
                </a:solidFill>
                <a:latin typeface="NVIDIA Sans" panose="020B0503020203020204" pitchFamily="34" charset="0"/>
                <a:cs typeface="NVIDIA Sans" panose="020B0503020203020204" pitchFamily="34" charset="0"/>
              </a:defRPr>
            </a:lvl3pPr>
            <a:lvl4pPr marL="3200400" indent="-457200">
              <a:buClr>
                <a:schemeClr val="tx2"/>
              </a:buClr>
              <a:buFont typeface="Arial" panose="020B0604020202020204" pitchFamily="34" charset="0"/>
              <a:buChar char="•"/>
              <a:defRPr sz="3200">
                <a:solidFill>
                  <a:schemeClr val="bg1"/>
                </a:solidFill>
                <a:latin typeface="NVIDIA Sans" panose="020B0503020203020204" pitchFamily="34" charset="0"/>
                <a:cs typeface="NVIDIA Sans" panose="020B0503020203020204" pitchFamily="34" charset="0"/>
              </a:defRPr>
            </a:lvl4pPr>
            <a:lvl5pPr marL="4054475" indent="-396875">
              <a:buClr>
                <a:schemeClr val="tx2"/>
              </a:buClr>
              <a:buFont typeface="Arial" panose="020B0604020202020204" pitchFamily="34" charset="0"/>
              <a:buChar char="•"/>
              <a:defRPr sz="2800">
                <a:solidFill>
                  <a:schemeClr val="bg1"/>
                </a:solidFill>
                <a:latin typeface="NVIDIA Sans" panose="020B0503020203020204" pitchFamily="34" charset="0"/>
                <a:cs typeface="NVIDIA Sans" panose="020B0503020203020204" pitchFamily="34" charset="0"/>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10" name="TextBox 9">
            <a:extLst>
              <a:ext uri="{FF2B5EF4-FFF2-40B4-BE49-F238E27FC236}">
                <a16:creationId xmlns:a16="http://schemas.microsoft.com/office/drawing/2014/main" id="{76E4777A-F626-7644-27B7-BFAC0B981393}"/>
              </a:ext>
            </a:extLst>
          </p:cNvPr>
          <p:cNvSpPr txBox="1"/>
          <p:nvPr userDrawn="1"/>
        </p:nvSpPr>
        <p:spPr>
          <a:xfrm>
            <a:off x="708485" y="19635786"/>
            <a:ext cx="6504666" cy="446276"/>
          </a:xfrm>
          <a:prstGeom prst="rect">
            <a:avLst/>
          </a:prstGeom>
          <a:noFill/>
        </p:spPr>
        <p:txBody>
          <a:bodyPr wrap="none" rtlCol="0">
            <a:spAutoFit/>
          </a:bodyPr>
          <a:lstStyle/>
          <a:p>
            <a:r>
              <a:rPr lang="en-US" sz="2300">
                <a:solidFill>
                  <a:schemeClr val="bg1"/>
                </a:solidFill>
                <a:latin typeface="NVIDIA Sans Medium" panose="020B0603020203020204" pitchFamily="34" charset="0"/>
                <a:cs typeface="NVIDIA Sans Medium" panose="020B0603020203020204" pitchFamily="34" charset="0"/>
              </a:rPr>
              <a:t>NVIDIA CONFIDENTIAL. DO NOT DISTRIBUTE.</a:t>
            </a:r>
          </a:p>
        </p:txBody>
      </p:sp>
    </p:spTree>
    <p:extLst>
      <p:ext uri="{BB962C8B-B14F-4D97-AF65-F5344CB8AC3E}">
        <p14:creationId xmlns:p14="http://schemas.microsoft.com/office/powerpoint/2010/main" val="26554598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DING_Title, Subtitle, Bullets">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48F5163-CB61-79FB-F160-F5D40ECCE6F5}"/>
              </a:ext>
            </a:extLst>
          </p:cNvPr>
          <p:cNvSpPr>
            <a:spLocks noGrp="1"/>
          </p:cNvSpPr>
          <p:nvPr>
            <p:ph type="title" hasCustomPrompt="1"/>
          </p:nvPr>
        </p:nvSpPr>
        <p:spPr>
          <a:xfrm>
            <a:off x="2514600" y="0"/>
            <a:ext cx="31546800" cy="2514601"/>
          </a:xfrm>
        </p:spPr>
        <p:txBody>
          <a:bodyPr>
            <a:normAutofit/>
          </a:bodyPr>
          <a:lstStyle>
            <a:lvl1pPr>
              <a:defRPr sz="7200" b="1" cap="none">
                <a:latin typeface="Roboto Mono" panose="00000009000000000000" pitchFamily="49" charset="0"/>
                <a:ea typeface="Roboto Mono" panose="00000009000000000000" pitchFamily="49" charset="0"/>
                <a:cs typeface="Courier New" panose="02070309020205020404" pitchFamily="49" charset="0"/>
              </a:defRPr>
            </a:lvl1pPr>
          </a:lstStyle>
          <a:p>
            <a:r>
              <a:rPr lang="en-US"/>
              <a:t>Click To Add Title</a:t>
            </a:r>
          </a:p>
        </p:txBody>
      </p:sp>
      <p:sp>
        <p:nvSpPr>
          <p:cNvPr id="6" name="Content Placeholder 2">
            <a:extLst>
              <a:ext uri="{FF2B5EF4-FFF2-40B4-BE49-F238E27FC236}">
                <a16:creationId xmlns:a16="http://schemas.microsoft.com/office/drawing/2014/main" id="{0A4DE4CF-0F8A-C449-EB63-E6FB16955E79}"/>
              </a:ext>
            </a:extLst>
          </p:cNvPr>
          <p:cNvSpPr>
            <a:spLocks noGrp="1"/>
          </p:cNvSpPr>
          <p:nvPr>
            <p:ph idx="1" hasCustomPrompt="1"/>
          </p:nvPr>
        </p:nvSpPr>
        <p:spPr>
          <a:xfrm>
            <a:off x="2514600" y="4873752"/>
            <a:ext cx="31546800" cy="13651992"/>
          </a:xfrm>
          <a:prstGeom prst="rect">
            <a:avLst/>
          </a:prstGeom>
        </p:spPr>
        <p:txBody>
          <a:bodyPr/>
          <a:lstStyle>
            <a:lvl1pPr marL="457200" indent="-457200">
              <a:buClr>
                <a:schemeClr val="tx2"/>
              </a:buClr>
              <a:buFont typeface="Arial" panose="020B0604020202020204" pitchFamily="34" charset="0"/>
              <a:buChar char="•"/>
              <a:defRPr sz="4400">
                <a:solidFill>
                  <a:schemeClr val="bg1"/>
                </a:solidFill>
                <a:latin typeface="Roboto Mono" panose="00000009000000000000" pitchFamily="49" charset="0"/>
                <a:ea typeface="Roboto Mono" panose="00000009000000000000" pitchFamily="49" charset="0"/>
                <a:cs typeface="Courier New" panose="02070309020205020404" pitchFamily="49" charset="0"/>
              </a:defRPr>
            </a:lvl1pPr>
            <a:lvl2pPr marL="1371600" indent="-457200">
              <a:buClr>
                <a:schemeClr val="tx2"/>
              </a:buClr>
              <a:buFont typeface="Arial" panose="020B0604020202020204" pitchFamily="34" charset="0"/>
              <a:buChar char="•"/>
              <a:defRPr sz="4000">
                <a:solidFill>
                  <a:schemeClr val="bg1"/>
                </a:solidFill>
                <a:latin typeface="Roboto Mono" panose="00000009000000000000" pitchFamily="49" charset="0"/>
                <a:ea typeface="Roboto Mono" panose="00000009000000000000" pitchFamily="49" charset="0"/>
                <a:cs typeface="Courier New" panose="02070309020205020404" pitchFamily="49" charset="0"/>
              </a:defRPr>
            </a:lvl2pPr>
            <a:lvl3pPr marL="2286000" indent="-457200">
              <a:buClr>
                <a:schemeClr val="tx2"/>
              </a:buClr>
              <a:buFont typeface="Arial" panose="020B0604020202020204" pitchFamily="34" charset="0"/>
              <a:buChar char="•"/>
              <a:defRPr sz="3600">
                <a:solidFill>
                  <a:schemeClr val="bg1"/>
                </a:solidFill>
                <a:latin typeface="Roboto Mono" panose="00000009000000000000" pitchFamily="49" charset="0"/>
                <a:ea typeface="Roboto Mono" panose="00000009000000000000" pitchFamily="49" charset="0"/>
                <a:cs typeface="Courier New" panose="02070309020205020404" pitchFamily="49" charset="0"/>
              </a:defRPr>
            </a:lvl3pPr>
            <a:lvl4pPr marL="3200400" indent="-457200">
              <a:buClr>
                <a:schemeClr val="tx2"/>
              </a:buClr>
              <a:buFont typeface="Arial" panose="020B0604020202020204" pitchFamily="34" charset="0"/>
              <a:buChar char="•"/>
              <a:defRPr sz="3200">
                <a:solidFill>
                  <a:schemeClr val="bg1"/>
                </a:solidFill>
                <a:latin typeface="Roboto Mono" panose="00000009000000000000" pitchFamily="49" charset="0"/>
                <a:ea typeface="Roboto Mono" panose="00000009000000000000" pitchFamily="49" charset="0"/>
                <a:cs typeface="Courier New" panose="02070309020205020404" pitchFamily="49" charset="0"/>
              </a:defRPr>
            </a:lvl4pPr>
            <a:lvl5pPr marL="4054475" indent="-396875">
              <a:buClr>
                <a:schemeClr val="tx2"/>
              </a:buClr>
              <a:buFont typeface="Arial" panose="020B0604020202020204" pitchFamily="34" charset="0"/>
              <a:buChar char="•"/>
              <a:defRPr sz="2800">
                <a:solidFill>
                  <a:schemeClr val="bg1"/>
                </a:solidFill>
                <a:latin typeface="Roboto Mono" panose="00000009000000000000" pitchFamily="49" charset="0"/>
                <a:ea typeface="Roboto Mono" panose="00000009000000000000" pitchFamily="49" charset="0"/>
                <a:cs typeface="Courier New" panose="02070309020205020404" pitchFamily="49" charset="0"/>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7">
            <a:extLst>
              <a:ext uri="{FF2B5EF4-FFF2-40B4-BE49-F238E27FC236}">
                <a16:creationId xmlns:a16="http://schemas.microsoft.com/office/drawing/2014/main" id="{EB67495D-7B41-2537-BC39-7393489E5BFA}"/>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Roboto Mono" panose="00000009000000000000" pitchFamily="49" charset="0"/>
                <a:ea typeface="Roboto Mono" panose="00000009000000000000" pitchFamily="49" charset="0"/>
                <a:cs typeface="Courier New" panose="02070309020205020404" pitchFamily="49"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Tree>
    <p:extLst>
      <p:ext uri="{BB962C8B-B14F-4D97-AF65-F5344CB8AC3E}">
        <p14:creationId xmlns:p14="http://schemas.microsoft.com/office/powerpoint/2010/main" val="18844279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FIDENTIAL_Codin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1BB3E37-708E-211E-579F-07C9AF797CE5}"/>
              </a:ext>
            </a:extLst>
          </p:cNvPr>
          <p:cNvSpPr>
            <a:spLocks noGrp="1"/>
          </p:cNvSpPr>
          <p:nvPr>
            <p:ph type="title" hasCustomPrompt="1"/>
          </p:nvPr>
        </p:nvSpPr>
        <p:spPr>
          <a:xfrm>
            <a:off x="2514600" y="0"/>
            <a:ext cx="31546800" cy="2514601"/>
          </a:xfrm>
        </p:spPr>
        <p:txBody>
          <a:bodyPr>
            <a:normAutofit/>
          </a:bodyPr>
          <a:lstStyle>
            <a:lvl1pPr>
              <a:defRPr sz="7200" b="1" cap="none">
                <a:latin typeface="Roboto Mono" panose="00000009000000000000" pitchFamily="49" charset="0"/>
                <a:ea typeface="Roboto Mono" panose="00000009000000000000" pitchFamily="49" charset="0"/>
                <a:cs typeface="Courier New" panose="02070309020205020404" pitchFamily="49" charset="0"/>
              </a:defRPr>
            </a:lvl1pPr>
          </a:lstStyle>
          <a:p>
            <a:r>
              <a:rPr lang="en-US"/>
              <a:t>Click To Add Title</a:t>
            </a:r>
          </a:p>
        </p:txBody>
      </p:sp>
      <p:sp>
        <p:nvSpPr>
          <p:cNvPr id="7" name="Content Placeholder 2">
            <a:extLst>
              <a:ext uri="{FF2B5EF4-FFF2-40B4-BE49-F238E27FC236}">
                <a16:creationId xmlns:a16="http://schemas.microsoft.com/office/drawing/2014/main" id="{700FC4D5-AB7A-23D7-9D7B-80DEBB4B5F29}"/>
              </a:ext>
            </a:extLst>
          </p:cNvPr>
          <p:cNvSpPr>
            <a:spLocks noGrp="1"/>
          </p:cNvSpPr>
          <p:nvPr>
            <p:ph idx="1" hasCustomPrompt="1"/>
          </p:nvPr>
        </p:nvSpPr>
        <p:spPr>
          <a:xfrm>
            <a:off x="2514600" y="4873752"/>
            <a:ext cx="31546800" cy="13651992"/>
          </a:xfrm>
          <a:prstGeom prst="rect">
            <a:avLst/>
          </a:prstGeom>
        </p:spPr>
        <p:txBody>
          <a:bodyPr/>
          <a:lstStyle>
            <a:lvl1pPr marL="457200" indent="-457200">
              <a:buClr>
                <a:schemeClr val="tx2"/>
              </a:buClr>
              <a:buFont typeface="Arial" panose="020B0604020202020204" pitchFamily="34" charset="0"/>
              <a:buChar char="•"/>
              <a:defRPr sz="4400">
                <a:solidFill>
                  <a:schemeClr val="bg1"/>
                </a:solidFill>
                <a:latin typeface="Roboto Mono" panose="00000009000000000000" pitchFamily="49" charset="0"/>
                <a:ea typeface="Roboto Mono" panose="00000009000000000000" pitchFamily="49" charset="0"/>
                <a:cs typeface="Courier New" panose="02070309020205020404" pitchFamily="49" charset="0"/>
              </a:defRPr>
            </a:lvl1pPr>
            <a:lvl2pPr marL="1371600" indent="-457200">
              <a:buClr>
                <a:schemeClr val="tx2"/>
              </a:buClr>
              <a:buFont typeface="Arial" panose="020B0604020202020204" pitchFamily="34" charset="0"/>
              <a:buChar char="•"/>
              <a:defRPr sz="4000">
                <a:solidFill>
                  <a:schemeClr val="bg1"/>
                </a:solidFill>
                <a:latin typeface="Roboto Mono" panose="00000009000000000000" pitchFamily="49" charset="0"/>
                <a:ea typeface="Roboto Mono" panose="00000009000000000000" pitchFamily="49" charset="0"/>
                <a:cs typeface="Courier New" panose="02070309020205020404" pitchFamily="49" charset="0"/>
              </a:defRPr>
            </a:lvl2pPr>
            <a:lvl3pPr marL="2286000" indent="-457200">
              <a:buClr>
                <a:schemeClr val="tx2"/>
              </a:buClr>
              <a:buFont typeface="Arial" panose="020B0604020202020204" pitchFamily="34" charset="0"/>
              <a:buChar char="•"/>
              <a:defRPr sz="3600">
                <a:solidFill>
                  <a:schemeClr val="bg1"/>
                </a:solidFill>
                <a:latin typeface="Roboto Mono" panose="00000009000000000000" pitchFamily="49" charset="0"/>
                <a:ea typeface="Roboto Mono" panose="00000009000000000000" pitchFamily="49" charset="0"/>
                <a:cs typeface="Courier New" panose="02070309020205020404" pitchFamily="49" charset="0"/>
              </a:defRPr>
            </a:lvl3pPr>
            <a:lvl4pPr marL="3200400" indent="-457200">
              <a:buClr>
                <a:schemeClr val="tx2"/>
              </a:buClr>
              <a:buFont typeface="Arial" panose="020B0604020202020204" pitchFamily="34" charset="0"/>
              <a:buChar char="•"/>
              <a:defRPr sz="3200">
                <a:solidFill>
                  <a:schemeClr val="bg1"/>
                </a:solidFill>
                <a:latin typeface="Roboto Mono" panose="00000009000000000000" pitchFamily="49" charset="0"/>
                <a:ea typeface="Roboto Mono" panose="00000009000000000000" pitchFamily="49" charset="0"/>
                <a:cs typeface="Courier New" panose="02070309020205020404" pitchFamily="49" charset="0"/>
              </a:defRPr>
            </a:lvl4pPr>
            <a:lvl5pPr marL="4054475" indent="-396875">
              <a:buClr>
                <a:schemeClr val="tx2"/>
              </a:buClr>
              <a:buFont typeface="Arial" panose="020B0604020202020204" pitchFamily="34" charset="0"/>
              <a:buChar char="•"/>
              <a:defRPr sz="2800">
                <a:solidFill>
                  <a:schemeClr val="bg1"/>
                </a:solidFill>
                <a:latin typeface="Roboto Mono" panose="00000009000000000000" pitchFamily="49" charset="0"/>
                <a:ea typeface="Roboto Mono" panose="00000009000000000000" pitchFamily="49" charset="0"/>
                <a:cs typeface="Courier New" panose="02070309020205020404" pitchFamily="49" charset="0"/>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7">
            <a:extLst>
              <a:ext uri="{FF2B5EF4-FFF2-40B4-BE49-F238E27FC236}">
                <a16:creationId xmlns:a16="http://schemas.microsoft.com/office/drawing/2014/main" id="{E46F2B23-740A-C60D-727C-DC63D8F8D8FB}"/>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Roboto Mono" panose="00000009000000000000" pitchFamily="49" charset="0"/>
                <a:ea typeface="Roboto Mono" panose="00000009000000000000" pitchFamily="49" charset="0"/>
                <a:cs typeface="Courier New" panose="02070309020205020404" pitchFamily="49"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
        <p:nvSpPr>
          <p:cNvPr id="10" name="TextBox 9">
            <a:extLst>
              <a:ext uri="{FF2B5EF4-FFF2-40B4-BE49-F238E27FC236}">
                <a16:creationId xmlns:a16="http://schemas.microsoft.com/office/drawing/2014/main" id="{5C9AAC10-E9F2-1A13-3A59-F02BCBD31C18}"/>
              </a:ext>
            </a:extLst>
          </p:cNvPr>
          <p:cNvSpPr txBox="1"/>
          <p:nvPr userDrawn="1"/>
        </p:nvSpPr>
        <p:spPr>
          <a:xfrm>
            <a:off x="708485" y="19635786"/>
            <a:ext cx="6504666" cy="446276"/>
          </a:xfrm>
          <a:prstGeom prst="rect">
            <a:avLst/>
          </a:prstGeom>
          <a:noFill/>
        </p:spPr>
        <p:txBody>
          <a:bodyPr wrap="none" rtlCol="0">
            <a:spAutoFit/>
          </a:bodyPr>
          <a:lstStyle/>
          <a:p>
            <a:r>
              <a:rPr lang="en-US" sz="2300">
                <a:solidFill>
                  <a:schemeClr val="bg1"/>
                </a:solidFill>
                <a:latin typeface="NVIDIA Sans Medium" panose="020B0603020203020204" pitchFamily="34" charset="0"/>
                <a:cs typeface="NVIDIA Sans Medium" panose="020B0603020203020204" pitchFamily="34" charset="0"/>
              </a:rPr>
              <a:t>NVIDIA CONFIDENTIAL. DO NOT DISTRIBUTE.</a:t>
            </a:r>
          </a:p>
        </p:txBody>
      </p:sp>
    </p:spTree>
    <p:extLst>
      <p:ext uri="{BB962C8B-B14F-4D97-AF65-F5344CB8AC3E}">
        <p14:creationId xmlns:p14="http://schemas.microsoft.com/office/powerpoint/2010/main" val="36539535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CD6812F5-ABE3-E984-84D2-2BCF62F74953}"/>
              </a:ext>
            </a:extLst>
          </p:cNvPr>
          <p:cNvSpPr>
            <a:spLocks noGrp="1"/>
          </p:cNvSpPr>
          <p:nvPr>
            <p:ph type="title" hasCustomPrompt="1"/>
          </p:nvPr>
        </p:nvSpPr>
        <p:spPr>
          <a:xfrm>
            <a:off x="2514600" y="0"/>
            <a:ext cx="31546800" cy="2514601"/>
          </a:xfrm>
        </p:spPr>
        <p:txBody>
          <a:bodyPr/>
          <a:lstStyle>
            <a:lvl1pPr>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11" name="Text Placeholder 7">
            <a:extLst>
              <a:ext uri="{FF2B5EF4-FFF2-40B4-BE49-F238E27FC236}">
                <a16:creationId xmlns:a16="http://schemas.microsoft.com/office/drawing/2014/main" id="{C8D5FFB6-C6A8-037E-5413-097EB66C5C6C}"/>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
        <p:nvSpPr>
          <p:cNvPr id="12" name="Content Placeholder 2">
            <a:extLst>
              <a:ext uri="{FF2B5EF4-FFF2-40B4-BE49-F238E27FC236}">
                <a16:creationId xmlns:a16="http://schemas.microsoft.com/office/drawing/2014/main" id="{22EAC335-6BA5-09DF-D45A-2D1E4919D600}"/>
              </a:ext>
            </a:extLst>
          </p:cNvPr>
          <p:cNvSpPr>
            <a:spLocks noGrp="1"/>
          </p:cNvSpPr>
          <p:nvPr>
            <p:ph idx="1" hasCustomPrompt="1"/>
          </p:nvPr>
        </p:nvSpPr>
        <p:spPr>
          <a:xfrm>
            <a:off x="2514600" y="4846320"/>
            <a:ext cx="15215615" cy="13651992"/>
          </a:xfrm>
          <a:prstGeom prst="rect">
            <a:avLst/>
          </a:prstGeom>
        </p:spPr>
        <p:txBody>
          <a:bodyPr/>
          <a:lstStyle>
            <a:lvl1pPr marL="457200" indent="-457200">
              <a:buClr>
                <a:schemeClr val="tx2"/>
              </a:buClr>
              <a:buFont typeface="Arial" panose="020B0604020202020204" pitchFamily="34" charset="0"/>
              <a:buChar char="•"/>
              <a:defRPr sz="4400">
                <a:solidFill>
                  <a:schemeClr val="bg1"/>
                </a:solidFill>
                <a:latin typeface="NVIDIA Sans" panose="020B0503020203020204" pitchFamily="34" charset="0"/>
                <a:cs typeface="NVIDIA Sans" panose="020B0503020203020204" pitchFamily="34" charset="0"/>
              </a:defRPr>
            </a:lvl1pPr>
            <a:lvl2pPr marL="1371600" indent="-457200">
              <a:buClr>
                <a:schemeClr val="tx2"/>
              </a:buClr>
              <a:buFont typeface="Arial" panose="020B0604020202020204" pitchFamily="34" charset="0"/>
              <a:buChar char="•"/>
              <a:defRPr sz="4000">
                <a:solidFill>
                  <a:schemeClr val="bg1"/>
                </a:solidFill>
                <a:latin typeface="NVIDIA Sans" panose="020B0503020203020204" pitchFamily="34" charset="0"/>
                <a:cs typeface="NVIDIA Sans" panose="020B0503020203020204" pitchFamily="34" charset="0"/>
              </a:defRPr>
            </a:lvl2pPr>
            <a:lvl3pPr marL="2286000" indent="-457200">
              <a:buClr>
                <a:schemeClr val="tx2"/>
              </a:buClr>
              <a:buFont typeface="Arial" panose="020B0604020202020204" pitchFamily="34" charset="0"/>
              <a:buChar char="•"/>
              <a:defRPr sz="3600">
                <a:solidFill>
                  <a:schemeClr val="bg1"/>
                </a:solidFill>
                <a:latin typeface="NVIDIA Sans" panose="020B0503020203020204" pitchFamily="34" charset="0"/>
                <a:cs typeface="NVIDIA Sans" panose="020B0503020203020204" pitchFamily="34" charset="0"/>
              </a:defRPr>
            </a:lvl3pPr>
            <a:lvl4pPr marL="3200400" indent="-457200">
              <a:buClr>
                <a:schemeClr val="tx2"/>
              </a:buClr>
              <a:buFont typeface="Arial" panose="020B0604020202020204" pitchFamily="34" charset="0"/>
              <a:buChar char="•"/>
              <a:defRPr sz="3200">
                <a:solidFill>
                  <a:schemeClr val="bg1"/>
                </a:solidFill>
                <a:latin typeface="NVIDIA Sans" panose="020B0503020203020204" pitchFamily="34" charset="0"/>
                <a:cs typeface="NVIDIA Sans" panose="020B0503020203020204" pitchFamily="34" charset="0"/>
              </a:defRPr>
            </a:lvl4pPr>
            <a:lvl5pPr marL="4054475" indent="-396875">
              <a:buClr>
                <a:schemeClr val="tx2"/>
              </a:buClr>
              <a:buFont typeface="Arial" panose="020B0604020202020204" pitchFamily="34" charset="0"/>
              <a:buChar char="•"/>
              <a:defRPr sz="2800">
                <a:solidFill>
                  <a:schemeClr val="bg1"/>
                </a:solidFill>
                <a:latin typeface="NVIDIA Sans" panose="020B0503020203020204" pitchFamily="34" charset="0"/>
                <a:cs typeface="NVIDIA Sans" panose="020B0503020203020204" pitchFamily="34" charset="0"/>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2">
            <a:extLst>
              <a:ext uri="{FF2B5EF4-FFF2-40B4-BE49-F238E27FC236}">
                <a16:creationId xmlns:a16="http://schemas.microsoft.com/office/drawing/2014/main" id="{587F3906-FA1F-F5DB-AEEC-275E973390EF}"/>
              </a:ext>
            </a:extLst>
          </p:cNvPr>
          <p:cNvSpPr>
            <a:spLocks noGrp="1"/>
          </p:cNvSpPr>
          <p:nvPr>
            <p:ph idx="12" hasCustomPrompt="1"/>
          </p:nvPr>
        </p:nvSpPr>
        <p:spPr>
          <a:xfrm>
            <a:off x="18845785" y="4846320"/>
            <a:ext cx="15215615" cy="13651992"/>
          </a:xfrm>
          <a:prstGeom prst="rect">
            <a:avLst/>
          </a:prstGeom>
        </p:spPr>
        <p:txBody>
          <a:bodyPr/>
          <a:lstStyle>
            <a:lvl1pPr marL="457200" indent="-457200">
              <a:buClr>
                <a:schemeClr val="tx2"/>
              </a:buClr>
              <a:buFont typeface="Arial" panose="020B0604020202020204" pitchFamily="34" charset="0"/>
              <a:buChar char="•"/>
              <a:defRPr sz="4400">
                <a:solidFill>
                  <a:schemeClr val="bg1"/>
                </a:solidFill>
                <a:latin typeface="NVIDIA Sans" panose="020B0503020203020204" pitchFamily="34" charset="0"/>
                <a:cs typeface="NVIDIA Sans" panose="020B0503020203020204" pitchFamily="34" charset="0"/>
              </a:defRPr>
            </a:lvl1pPr>
            <a:lvl2pPr marL="1371600" indent="-457200">
              <a:buClr>
                <a:schemeClr val="tx2"/>
              </a:buClr>
              <a:buFont typeface="Arial" panose="020B0604020202020204" pitchFamily="34" charset="0"/>
              <a:buChar char="•"/>
              <a:defRPr sz="4000">
                <a:solidFill>
                  <a:schemeClr val="bg1"/>
                </a:solidFill>
                <a:latin typeface="NVIDIA Sans" panose="020B0503020203020204" pitchFamily="34" charset="0"/>
                <a:cs typeface="NVIDIA Sans" panose="020B0503020203020204" pitchFamily="34" charset="0"/>
              </a:defRPr>
            </a:lvl2pPr>
            <a:lvl3pPr marL="2286000" indent="-457200">
              <a:buClr>
                <a:schemeClr val="tx2"/>
              </a:buClr>
              <a:buFont typeface="Arial" panose="020B0604020202020204" pitchFamily="34" charset="0"/>
              <a:buChar char="•"/>
              <a:defRPr sz="3600">
                <a:solidFill>
                  <a:schemeClr val="bg1"/>
                </a:solidFill>
                <a:latin typeface="NVIDIA Sans" panose="020B0503020203020204" pitchFamily="34" charset="0"/>
                <a:cs typeface="NVIDIA Sans" panose="020B0503020203020204" pitchFamily="34" charset="0"/>
              </a:defRPr>
            </a:lvl3pPr>
            <a:lvl4pPr marL="3200400" indent="-457200">
              <a:buClr>
                <a:schemeClr val="tx2"/>
              </a:buClr>
              <a:buFont typeface="Arial" panose="020B0604020202020204" pitchFamily="34" charset="0"/>
              <a:buChar char="•"/>
              <a:defRPr sz="3200">
                <a:solidFill>
                  <a:schemeClr val="bg1"/>
                </a:solidFill>
                <a:latin typeface="NVIDIA Sans" panose="020B0503020203020204" pitchFamily="34" charset="0"/>
                <a:cs typeface="NVIDIA Sans" panose="020B0503020203020204" pitchFamily="34" charset="0"/>
              </a:defRPr>
            </a:lvl4pPr>
            <a:lvl5pPr marL="4054475" indent="-396875">
              <a:buClr>
                <a:schemeClr val="tx2"/>
              </a:buClr>
              <a:buFont typeface="Arial" panose="020B0604020202020204" pitchFamily="34" charset="0"/>
              <a:buChar char="•"/>
              <a:defRPr sz="2800">
                <a:solidFill>
                  <a:schemeClr val="bg1"/>
                </a:solidFill>
                <a:latin typeface="NVIDIA Sans" panose="020B0503020203020204" pitchFamily="34" charset="0"/>
                <a:cs typeface="NVIDIA Sans" panose="020B0503020203020204" pitchFamily="34" charset="0"/>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280037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FIDENTIAL_Two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402BC1FA-1DB5-2C7E-04B8-FED750886E98}"/>
              </a:ext>
            </a:extLst>
          </p:cNvPr>
          <p:cNvSpPr>
            <a:spLocks noGrp="1"/>
          </p:cNvSpPr>
          <p:nvPr>
            <p:ph type="title" hasCustomPrompt="1"/>
          </p:nvPr>
        </p:nvSpPr>
        <p:spPr>
          <a:xfrm>
            <a:off x="2514600" y="0"/>
            <a:ext cx="31546800" cy="2514601"/>
          </a:xfrm>
        </p:spPr>
        <p:txBody>
          <a:bodyPr/>
          <a:lstStyle>
            <a:lvl1pPr>
              <a:defRPr sz="7200" b="1" cap="none">
                <a:latin typeface="NVIDIA Sans" panose="020B0503020203020204" pitchFamily="34" charset="0"/>
                <a:cs typeface="NVIDIA Sans" panose="020B0503020203020204" pitchFamily="34" charset="0"/>
              </a:defRPr>
            </a:lvl1pPr>
          </a:lstStyle>
          <a:p>
            <a:r>
              <a:rPr lang="en-US"/>
              <a:t>Click To Add Title</a:t>
            </a:r>
          </a:p>
        </p:txBody>
      </p:sp>
      <p:sp>
        <p:nvSpPr>
          <p:cNvPr id="11" name="Text Placeholder 7">
            <a:extLst>
              <a:ext uri="{FF2B5EF4-FFF2-40B4-BE49-F238E27FC236}">
                <a16:creationId xmlns:a16="http://schemas.microsoft.com/office/drawing/2014/main" id="{A2AEF98B-5FB8-3A4F-796B-DD99AF3F272A}"/>
              </a:ext>
            </a:extLst>
          </p:cNvPr>
          <p:cNvSpPr>
            <a:spLocks noGrp="1"/>
          </p:cNvSpPr>
          <p:nvPr>
            <p:ph type="body" sz="quarter" idx="10" hasCustomPrompt="1"/>
          </p:nvPr>
        </p:nvSpPr>
        <p:spPr>
          <a:xfrm>
            <a:off x="2514600" y="2487168"/>
            <a:ext cx="31546800" cy="1408176"/>
          </a:xfrm>
          <a:prstGeom prst="rect">
            <a:avLst/>
          </a:prstGeom>
        </p:spPr>
        <p:txBody>
          <a:bodyPr/>
          <a:lstStyle>
            <a:lvl1pPr marL="0" indent="0" algn="ctr">
              <a:spcBef>
                <a:spcPts val="0"/>
              </a:spcBef>
              <a:buFontTx/>
              <a:buNone/>
              <a:defRPr sz="4800">
                <a:solidFill>
                  <a:schemeClr val="tx2"/>
                </a:solidFill>
                <a:latin typeface="NVIDIA Sans" panose="020B0503020203020204" pitchFamily="34" charset="0"/>
                <a:cs typeface="NVIDIA Sans" panose="020B0503020203020204" pitchFamily="34" charset="0"/>
              </a:defRPr>
            </a:lvl1pPr>
            <a:lvl2pPr marL="1371600" indent="0" algn="ctr">
              <a:buFontTx/>
              <a:buNone/>
              <a:defRPr sz="4400">
                <a:latin typeface="Trebuchet MS" panose="020B0603020202020204" pitchFamily="34" charset="0"/>
              </a:defRPr>
            </a:lvl2pPr>
            <a:lvl3pPr marL="2743200" indent="0" algn="ctr">
              <a:buFontTx/>
              <a:buNone/>
              <a:defRPr sz="4400">
                <a:latin typeface="Trebuchet MS" panose="020B0603020202020204" pitchFamily="34" charset="0"/>
              </a:defRPr>
            </a:lvl3pPr>
            <a:lvl4pPr marL="4114800" indent="0" algn="ctr">
              <a:buFontTx/>
              <a:buNone/>
              <a:defRPr sz="4400">
                <a:latin typeface="Trebuchet MS" panose="020B0603020202020204" pitchFamily="34" charset="0"/>
              </a:defRPr>
            </a:lvl4pPr>
            <a:lvl5pPr marL="5486400" indent="0" algn="ctr">
              <a:buFontTx/>
              <a:buNone/>
              <a:defRPr sz="4400">
                <a:latin typeface="Trebuchet MS" panose="020B0603020202020204" pitchFamily="34" charset="0"/>
              </a:defRPr>
            </a:lvl5pPr>
          </a:lstStyle>
          <a:p>
            <a:pPr lvl="0"/>
            <a:r>
              <a:rPr lang="en-US"/>
              <a:t>Click to add subtitle</a:t>
            </a:r>
          </a:p>
        </p:txBody>
      </p:sp>
      <p:sp>
        <p:nvSpPr>
          <p:cNvPr id="12" name="Content Placeholder 2">
            <a:extLst>
              <a:ext uri="{FF2B5EF4-FFF2-40B4-BE49-F238E27FC236}">
                <a16:creationId xmlns:a16="http://schemas.microsoft.com/office/drawing/2014/main" id="{8251F2F2-6278-B4DF-1110-A1875E182B4B}"/>
              </a:ext>
            </a:extLst>
          </p:cNvPr>
          <p:cNvSpPr>
            <a:spLocks noGrp="1"/>
          </p:cNvSpPr>
          <p:nvPr>
            <p:ph idx="1" hasCustomPrompt="1"/>
          </p:nvPr>
        </p:nvSpPr>
        <p:spPr>
          <a:xfrm>
            <a:off x="2514600" y="4846320"/>
            <a:ext cx="15215615" cy="13651992"/>
          </a:xfrm>
          <a:prstGeom prst="rect">
            <a:avLst/>
          </a:prstGeom>
        </p:spPr>
        <p:txBody>
          <a:bodyPr/>
          <a:lstStyle>
            <a:lvl1pPr marL="457200" indent="-457200">
              <a:buClr>
                <a:schemeClr val="tx2"/>
              </a:buClr>
              <a:buFont typeface="Arial" panose="020B0604020202020204" pitchFamily="34" charset="0"/>
              <a:buChar char="•"/>
              <a:defRPr sz="4400">
                <a:solidFill>
                  <a:schemeClr val="bg1"/>
                </a:solidFill>
                <a:latin typeface="NVIDIA Sans" panose="020B0503020203020204" pitchFamily="34" charset="0"/>
                <a:cs typeface="NVIDIA Sans" panose="020B0503020203020204" pitchFamily="34" charset="0"/>
              </a:defRPr>
            </a:lvl1pPr>
            <a:lvl2pPr marL="1371600" indent="-457200">
              <a:buClr>
                <a:schemeClr val="tx2"/>
              </a:buClr>
              <a:buFont typeface="Arial" panose="020B0604020202020204" pitchFamily="34" charset="0"/>
              <a:buChar char="•"/>
              <a:defRPr sz="4000">
                <a:solidFill>
                  <a:schemeClr val="bg1"/>
                </a:solidFill>
                <a:latin typeface="NVIDIA Sans" panose="020B0503020203020204" pitchFamily="34" charset="0"/>
                <a:cs typeface="NVIDIA Sans" panose="020B0503020203020204" pitchFamily="34" charset="0"/>
              </a:defRPr>
            </a:lvl2pPr>
            <a:lvl3pPr marL="2286000" indent="-457200">
              <a:buClr>
                <a:schemeClr val="tx2"/>
              </a:buClr>
              <a:buFont typeface="Arial" panose="020B0604020202020204" pitchFamily="34" charset="0"/>
              <a:buChar char="•"/>
              <a:defRPr sz="3600">
                <a:solidFill>
                  <a:schemeClr val="bg1"/>
                </a:solidFill>
                <a:latin typeface="NVIDIA Sans" panose="020B0503020203020204" pitchFamily="34" charset="0"/>
                <a:cs typeface="NVIDIA Sans" panose="020B0503020203020204" pitchFamily="34" charset="0"/>
              </a:defRPr>
            </a:lvl3pPr>
            <a:lvl4pPr marL="3200400" indent="-457200">
              <a:buClr>
                <a:schemeClr val="tx2"/>
              </a:buClr>
              <a:buFont typeface="Arial" panose="020B0604020202020204" pitchFamily="34" charset="0"/>
              <a:buChar char="•"/>
              <a:defRPr sz="3200">
                <a:solidFill>
                  <a:schemeClr val="bg1"/>
                </a:solidFill>
                <a:latin typeface="NVIDIA Sans" panose="020B0503020203020204" pitchFamily="34" charset="0"/>
                <a:cs typeface="NVIDIA Sans" panose="020B0503020203020204" pitchFamily="34" charset="0"/>
              </a:defRPr>
            </a:lvl4pPr>
            <a:lvl5pPr marL="4054475" indent="-396875">
              <a:buClr>
                <a:schemeClr val="tx2"/>
              </a:buClr>
              <a:buFont typeface="Arial" panose="020B0604020202020204" pitchFamily="34" charset="0"/>
              <a:buChar char="•"/>
              <a:defRPr sz="2800">
                <a:solidFill>
                  <a:schemeClr val="bg1"/>
                </a:solidFill>
                <a:latin typeface="NVIDIA Sans" panose="020B0503020203020204" pitchFamily="34" charset="0"/>
                <a:cs typeface="NVIDIA Sans" panose="020B0503020203020204" pitchFamily="34" charset="0"/>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2">
            <a:extLst>
              <a:ext uri="{FF2B5EF4-FFF2-40B4-BE49-F238E27FC236}">
                <a16:creationId xmlns:a16="http://schemas.microsoft.com/office/drawing/2014/main" id="{7B4011BA-8847-33A7-3882-701220150547}"/>
              </a:ext>
            </a:extLst>
          </p:cNvPr>
          <p:cNvSpPr>
            <a:spLocks noGrp="1"/>
          </p:cNvSpPr>
          <p:nvPr>
            <p:ph idx="12" hasCustomPrompt="1"/>
          </p:nvPr>
        </p:nvSpPr>
        <p:spPr>
          <a:xfrm>
            <a:off x="18845785" y="4846320"/>
            <a:ext cx="15215615" cy="13651992"/>
          </a:xfrm>
          <a:prstGeom prst="rect">
            <a:avLst/>
          </a:prstGeom>
        </p:spPr>
        <p:txBody>
          <a:bodyPr/>
          <a:lstStyle>
            <a:lvl1pPr marL="457200" indent="-457200">
              <a:buClr>
                <a:schemeClr val="tx2"/>
              </a:buClr>
              <a:buFont typeface="Arial" panose="020B0604020202020204" pitchFamily="34" charset="0"/>
              <a:buChar char="•"/>
              <a:defRPr sz="4400">
                <a:solidFill>
                  <a:schemeClr val="bg1"/>
                </a:solidFill>
                <a:latin typeface="NVIDIA Sans" panose="020B0503020203020204" pitchFamily="34" charset="0"/>
                <a:cs typeface="NVIDIA Sans" panose="020B0503020203020204" pitchFamily="34" charset="0"/>
              </a:defRPr>
            </a:lvl1pPr>
            <a:lvl2pPr marL="1371600" indent="-457200">
              <a:buClr>
                <a:schemeClr val="tx2"/>
              </a:buClr>
              <a:buFont typeface="Arial" panose="020B0604020202020204" pitchFamily="34" charset="0"/>
              <a:buChar char="•"/>
              <a:defRPr sz="4000">
                <a:solidFill>
                  <a:schemeClr val="bg1"/>
                </a:solidFill>
                <a:latin typeface="NVIDIA Sans" panose="020B0503020203020204" pitchFamily="34" charset="0"/>
                <a:cs typeface="NVIDIA Sans" panose="020B0503020203020204" pitchFamily="34" charset="0"/>
              </a:defRPr>
            </a:lvl2pPr>
            <a:lvl3pPr marL="2286000" indent="-457200">
              <a:buClr>
                <a:schemeClr val="tx2"/>
              </a:buClr>
              <a:buFont typeface="Arial" panose="020B0604020202020204" pitchFamily="34" charset="0"/>
              <a:buChar char="•"/>
              <a:defRPr sz="3600">
                <a:solidFill>
                  <a:schemeClr val="bg1"/>
                </a:solidFill>
                <a:latin typeface="NVIDIA Sans" panose="020B0503020203020204" pitchFamily="34" charset="0"/>
                <a:cs typeface="NVIDIA Sans" panose="020B0503020203020204" pitchFamily="34" charset="0"/>
              </a:defRPr>
            </a:lvl3pPr>
            <a:lvl4pPr marL="3200400" indent="-457200">
              <a:buClr>
                <a:schemeClr val="tx2"/>
              </a:buClr>
              <a:buFont typeface="Arial" panose="020B0604020202020204" pitchFamily="34" charset="0"/>
              <a:buChar char="•"/>
              <a:defRPr sz="3200">
                <a:solidFill>
                  <a:schemeClr val="bg1"/>
                </a:solidFill>
                <a:latin typeface="NVIDIA Sans" panose="020B0503020203020204" pitchFamily="34" charset="0"/>
                <a:cs typeface="NVIDIA Sans" panose="020B0503020203020204" pitchFamily="34" charset="0"/>
              </a:defRPr>
            </a:lvl4pPr>
            <a:lvl5pPr marL="4054475" indent="-396875">
              <a:buClr>
                <a:schemeClr val="tx2"/>
              </a:buClr>
              <a:buFont typeface="Arial" panose="020B0604020202020204" pitchFamily="34" charset="0"/>
              <a:buChar char="•"/>
              <a:defRPr sz="2800">
                <a:solidFill>
                  <a:schemeClr val="bg1"/>
                </a:solidFill>
                <a:latin typeface="NVIDIA Sans" panose="020B0503020203020204" pitchFamily="34" charset="0"/>
                <a:cs typeface="NVIDIA Sans" panose="020B0503020203020204" pitchFamily="34" charset="0"/>
              </a:defRPr>
            </a:lvl5pPr>
          </a:lstStyle>
          <a:p>
            <a:pPr lvl="0"/>
            <a:r>
              <a:rPr lang="en-US"/>
              <a:t>Click to edit text styles</a:t>
            </a:r>
          </a:p>
          <a:p>
            <a:pPr lvl="1"/>
            <a:r>
              <a:rPr lang="en-US"/>
              <a:t>Second level</a:t>
            </a:r>
          </a:p>
          <a:p>
            <a:pPr lvl="2"/>
            <a:r>
              <a:rPr lang="en-US"/>
              <a:t>Third level</a:t>
            </a:r>
          </a:p>
          <a:p>
            <a:pPr lvl="3"/>
            <a:r>
              <a:rPr lang="en-US"/>
              <a:t>Fourth level</a:t>
            </a:r>
          </a:p>
          <a:p>
            <a:pPr lvl="4"/>
            <a:r>
              <a:rPr lang="en-US"/>
              <a:t>Fifth level</a:t>
            </a:r>
          </a:p>
        </p:txBody>
      </p:sp>
      <p:sp>
        <p:nvSpPr>
          <p:cNvPr id="14" name="TextBox 13">
            <a:extLst>
              <a:ext uri="{FF2B5EF4-FFF2-40B4-BE49-F238E27FC236}">
                <a16:creationId xmlns:a16="http://schemas.microsoft.com/office/drawing/2014/main" id="{4CB4AC74-E8E5-AA23-89B3-FDB8D3DEFA54}"/>
              </a:ext>
            </a:extLst>
          </p:cNvPr>
          <p:cNvSpPr txBox="1"/>
          <p:nvPr userDrawn="1"/>
        </p:nvSpPr>
        <p:spPr>
          <a:xfrm>
            <a:off x="708485" y="19635786"/>
            <a:ext cx="6504666" cy="446276"/>
          </a:xfrm>
          <a:prstGeom prst="rect">
            <a:avLst/>
          </a:prstGeom>
          <a:noFill/>
        </p:spPr>
        <p:txBody>
          <a:bodyPr wrap="none" rtlCol="0">
            <a:spAutoFit/>
          </a:bodyPr>
          <a:lstStyle/>
          <a:p>
            <a:r>
              <a:rPr lang="en-US" sz="2300">
                <a:solidFill>
                  <a:schemeClr val="bg1"/>
                </a:solidFill>
                <a:latin typeface="NVIDIA Sans Medium" panose="020B0603020203020204" pitchFamily="34" charset="0"/>
                <a:cs typeface="NVIDIA Sans Medium" panose="020B0603020203020204" pitchFamily="34" charset="0"/>
              </a:rPr>
              <a:t>NVIDIA CONFIDENTIAL. DO NOT DISTRIBUTE.</a:t>
            </a:r>
          </a:p>
        </p:txBody>
      </p:sp>
    </p:spTree>
    <p:extLst>
      <p:ext uri="{BB962C8B-B14F-4D97-AF65-F5344CB8AC3E}">
        <p14:creationId xmlns:p14="http://schemas.microsoft.com/office/powerpoint/2010/main" val="29695172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0" y="0"/>
            <a:ext cx="31546800" cy="2514600"/>
          </a:xfrm>
          <a:prstGeom prst="rect">
            <a:avLst/>
          </a:prstGeom>
        </p:spPr>
        <p:txBody>
          <a:bodyPr vert="horz" lIns="91440" tIns="45720" rIns="91440" bIns="45720" rtlCol="0" anchor="b">
            <a:normAutofit/>
          </a:bodyPr>
          <a:lstStyle/>
          <a:p>
            <a:r>
              <a:rPr lang="en-US"/>
              <a:t>Click To Add Title</a:t>
            </a:r>
          </a:p>
        </p:txBody>
      </p:sp>
      <p:grpSp>
        <p:nvGrpSpPr>
          <p:cNvPr id="8" name="Group 7">
            <a:extLst>
              <a:ext uri="{FF2B5EF4-FFF2-40B4-BE49-F238E27FC236}">
                <a16:creationId xmlns:a16="http://schemas.microsoft.com/office/drawing/2014/main" id="{71DA1210-4468-5B83-C91A-BBA62AF1227D}"/>
              </a:ext>
            </a:extLst>
          </p:cNvPr>
          <p:cNvGrpSpPr/>
          <p:nvPr userDrawn="1"/>
        </p:nvGrpSpPr>
        <p:grpSpPr>
          <a:xfrm>
            <a:off x="34061399" y="19504414"/>
            <a:ext cx="2514601" cy="1072783"/>
            <a:chOff x="34061399" y="19504414"/>
            <a:chExt cx="2514601" cy="1072783"/>
          </a:xfrm>
        </p:grpSpPr>
        <p:sp>
          <p:nvSpPr>
            <p:cNvPr id="5" name="Rectangle 4">
              <a:extLst>
                <a:ext uri="{FF2B5EF4-FFF2-40B4-BE49-F238E27FC236}">
                  <a16:creationId xmlns:a16="http://schemas.microsoft.com/office/drawing/2014/main" id="{B76547AF-589A-45F3-BD57-EACA3BF60CFD}"/>
                </a:ext>
              </a:extLst>
            </p:cNvPr>
            <p:cNvSpPr/>
            <p:nvPr userDrawn="1"/>
          </p:nvSpPr>
          <p:spPr>
            <a:xfrm>
              <a:off x="36420552" y="19687526"/>
              <a:ext cx="155448" cy="88967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000" err="1">
                <a:solidFill>
                  <a:schemeClr val="tx1"/>
                </a:solidFill>
                <a:latin typeface="Trebuchet MS" panose="020B0603020202020204" pitchFamily="34" charset="0"/>
              </a:endParaRPr>
            </a:p>
          </p:txBody>
        </p:sp>
        <p:pic>
          <p:nvPicPr>
            <p:cNvPr id="9" name="Picture 8" descr="A picture containing shape&#10;&#10;Description automatically generated">
              <a:extLst>
                <a:ext uri="{FF2B5EF4-FFF2-40B4-BE49-F238E27FC236}">
                  <a16:creationId xmlns:a16="http://schemas.microsoft.com/office/drawing/2014/main" id="{0F64E9CA-B4B2-365B-092F-3051F7475EA8}"/>
                </a:ext>
              </a:extLst>
            </p:cNvPr>
            <p:cNvPicPr>
              <a:picLocks noChangeAspect="1"/>
            </p:cNvPicPr>
            <p:nvPr userDrawn="1"/>
          </p:nvPicPr>
          <p:blipFill>
            <a:blip r:embed="rId38">
              <a:extLst>
                <a:ext uri="{28A0092B-C50C-407E-A947-70E740481C1C}">
                  <a14:useLocalDpi xmlns:a14="http://schemas.microsoft.com/office/drawing/2010/main" val="0"/>
                </a:ext>
              </a:extLst>
            </a:blip>
            <a:stretch>
              <a:fillRect/>
            </a:stretch>
          </p:blipFill>
          <p:spPr>
            <a:xfrm>
              <a:off x="34061399" y="19504414"/>
              <a:ext cx="2003438" cy="690238"/>
            </a:xfrm>
            <a:prstGeom prst="rect">
              <a:avLst/>
            </a:prstGeom>
          </p:spPr>
        </p:pic>
      </p:grpSp>
      <p:sp>
        <p:nvSpPr>
          <p:cNvPr id="6" name="Slide Number Placeholder 3">
            <a:extLst>
              <a:ext uri="{FF2B5EF4-FFF2-40B4-BE49-F238E27FC236}">
                <a16:creationId xmlns:a16="http://schemas.microsoft.com/office/drawing/2014/main" id="{F49A47FB-78B3-C742-1748-6D85E85AA014}"/>
              </a:ext>
            </a:extLst>
          </p:cNvPr>
          <p:cNvSpPr txBox="1">
            <a:spLocks/>
          </p:cNvSpPr>
          <p:nvPr userDrawn="1"/>
        </p:nvSpPr>
        <p:spPr>
          <a:xfrm>
            <a:off x="25805098" y="19314940"/>
            <a:ext cx="8022506" cy="1095375"/>
          </a:xfrm>
          <a:prstGeom prst="rect">
            <a:avLst/>
          </a:prstGeom>
        </p:spPr>
        <p:txBody>
          <a:bodyPr vert="horz" lIns="91440" tIns="45720" rIns="91440" bIns="45720" rtlCol="0" anchor="ctr"/>
          <a:lstStyle>
            <a:defPPr>
              <a:defRPr lang="en-US"/>
            </a:defPPr>
            <a:lvl1pPr marL="0" algn="r" defTabSz="457200" rtl="0" eaLnBrk="1" latinLnBrk="0" hangingPunct="1">
              <a:defRPr sz="2400" kern="1200">
                <a:solidFill>
                  <a:schemeClr val="bg1"/>
                </a:solidFill>
                <a:latin typeface="Trebuchet MS" panose="020B0603020202020204" pitchFamily="34" charset="0"/>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15C3B6D4-0ADD-464C-BD2D-257BE3E2D8D3}" type="slidenum">
              <a:rPr lang="en-US" smtClean="0">
                <a:latin typeface="+mn-lt"/>
              </a:rPr>
              <a:pPr/>
              <a:t>‹#›</a:t>
            </a:fld>
            <a:endParaRPr lang="en-US">
              <a:latin typeface="+mn-lt"/>
            </a:endParaRPr>
          </a:p>
        </p:txBody>
      </p:sp>
    </p:spTree>
    <p:extLst>
      <p:ext uri="{BB962C8B-B14F-4D97-AF65-F5344CB8AC3E}">
        <p14:creationId xmlns:p14="http://schemas.microsoft.com/office/powerpoint/2010/main" val="8324075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722" r:id="rId3"/>
    <p:sldLayoutId id="2147483718" r:id="rId4"/>
    <p:sldLayoutId id="2147483681" r:id="rId5"/>
    <p:sldLayoutId id="2147483680" r:id="rId6"/>
    <p:sldLayoutId id="2147483682" r:id="rId7"/>
    <p:sldLayoutId id="2147483683" r:id="rId8"/>
    <p:sldLayoutId id="2147483705" r:id="rId9"/>
    <p:sldLayoutId id="2147483685" r:id="rId10"/>
    <p:sldLayoutId id="2147483686" r:id="rId11"/>
    <p:sldLayoutId id="2147483687" r:id="rId12"/>
    <p:sldLayoutId id="2147483691" r:id="rId13"/>
    <p:sldLayoutId id="2147483688" r:id="rId14"/>
    <p:sldLayoutId id="2147483690" r:id="rId15"/>
    <p:sldLayoutId id="2147483689" r:id="rId16"/>
    <p:sldLayoutId id="2147483692" r:id="rId17"/>
    <p:sldLayoutId id="2147483693" r:id="rId18"/>
    <p:sldLayoutId id="2147483709" r:id="rId19"/>
    <p:sldLayoutId id="2147483723" r:id="rId20"/>
    <p:sldLayoutId id="2147483710" r:id="rId21"/>
    <p:sldLayoutId id="2147483711" r:id="rId22"/>
    <p:sldLayoutId id="2147483712" r:id="rId23"/>
    <p:sldLayoutId id="2147483713" r:id="rId24"/>
    <p:sldLayoutId id="2147483714" r:id="rId25"/>
    <p:sldLayoutId id="2147483715" r:id="rId26"/>
    <p:sldLayoutId id="2147483716" r:id="rId27"/>
    <p:sldLayoutId id="2147483717" r:id="rId28"/>
    <p:sldLayoutId id="2147483695" r:id="rId29"/>
    <p:sldLayoutId id="2147483721" r:id="rId30"/>
    <p:sldLayoutId id="2147483694" r:id="rId31"/>
    <p:sldLayoutId id="2147483719" r:id="rId32"/>
    <p:sldLayoutId id="2147483724" r:id="rId33"/>
    <p:sldLayoutId id="2147483678" r:id="rId34"/>
    <p:sldLayoutId id="2147483676" r:id="rId35"/>
    <p:sldLayoutId id="2147483684" r:id="rId36"/>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defTabSz="2743200" rtl="0" eaLnBrk="1" latinLnBrk="0" hangingPunct="1">
        <a:lnSpc>
          <a:spcPct val="90000"/>
        </a:lnSpc>
        <a:spcBef>
          <a:spcPct val="0"/>
        </a:spcBef>
        <a:buNone/>
        <a:defRPr sz="7200" b="1" kern="1200" cap="none" baseline="0">
          <a:solidFill>
            <a:schemeClr val="bg1"/>
          </a:solidFill>
          <a:latin typeface="NVIDIA Sans" panose="020B0503020203020204" pitchFamily="34" charset="0"/>
          <a:ea typeface="+mj-ea"/>
          <a:cs typeface="NVIDIA Sans" panose="020B0503020203020204" pitchFamily="34" charset="0"/>
        </a:defRPr>
      </a:lvl1pPr>
    </p:titleStyle>
    <p:bodyStyle>
      <a:lvl1pPr marL="685800" indent="-685800" algn="l" defTabSz="2743200" rtl="0" eaLnBrk="1" latinLnBrk="0" hangingPunct="1">
        <a:lnSpc>
          <a:spcPct val="90000"/>
        </a:lnSpc>
        <a:spcBef>
          <a:spcPts val="3000"/>
        </a:spcBef>
        <a:buFont typeface="Arial" panose="020B0604020202020204" pitchFamily="34" charset="0"/>
        <a:buChar char="•"/>
        <a:defRPr sz="8400" kern="1200">
          <a:solidFill>
            <a:schemeClr val="tx1"/>
          </a:solidFill>
          <a:latin typeface="+mn-lt"/>
          <a:ea typeface="+mn-ea"/>
          <a:cs typeface="+mn-cs"/>
        </a:defRPr>
      </a:lvl1pPr>
      <a:lvl2pPr marL="2057400" indent="-685800" algn="l" defTabSz="2743200" rtl="0" eaLnBrk="1" latinLnBrk="0" hangingPunct="1">
        <a:lnSpc>
          <a:spcPct val="90000"/>
        </a:lnSpc>
        <a:spcBef>
          <a:spcPts val="1500"/>
        </a:spcBef>
        <a:buFont typeface="Arial" panose="020B0604020202020204" pitchFamily="34" charset="0"/>
        <a:buChar char="•"/>
        <a:defRPr sz="7200" kern="1200">
          <a:solidFill>
            <a:schemeClr val="tx1"/>
          </a:solidFill>
          <a:latin typeface="+mn-lt"/>
          <a:ea typeface="+mn-ea"/>
          <a:cs typeface="+mn-cs"/>
        </a:defRPr>
      </a:lvl2pPr>
      <a:lvl3pPr marL="3429000" indent="-685800" algn="l" defTabSz="2743200" rtl="0" eaLnBrk="1" latinLnBrk="0" hangingPunct="1">
        <a:lnSpc>
          <a:spcPct val="90000"/>
        </a:lnSpc>
        <a:spcBef>
          <a:spcPts val="1500"/>
        </a:spcBef>
        <a:buFont typeface="Arial" panose="020B0604020202020204" pitchFamily="34" charset="0"/>
        <a:buChar char="•"/>
        <a:defRPr sz="6000" kern="1200">
          <a:solidFill>
            <a:schemeClr val="tx1"/>
          </a:solidFill>
          <a:latin typeface="+mn-lt"/>
          <a:ea typeface="+mn-ea"/>
          <a:cs typeface="+mn-cs"/>
        </a:defRPr>
      </a:lvl3pPr>
      <a:lvl4pPr marL="4800600" indent="-685800" algn="l" defTabSz="2743200" rtl="0" eaLnBrk="1" latinLnBrk="0" hangingPunct="1">
        <a:lnSpc>
          <a:spcPct val="90000"/>
        </a:lnSpc>
        <a:spcBef>
          <a:spcPts val="1500"/>
        </a:spcBef>
        <a:buFont typeface="Arial" panose="020B0604020202020204" pitchFamily="34" charset="0"/>
        <a:buChar char="•"/>
        <a:defRPr sz="5400" kern="1200">
          <a:solidFill>
            <a:schemeClr val="tx1"/>
          </a:solidFill>
          <a:latin typeface="+mn-lt"/>
          <a:ea typeface="+mn-ea"/>
          <a:cs typeface="+mn-cs"/>
        </a:defRPr>
      </a:lvl4pPr>
      <a:lvl5pPr marL="6172200" indent="-685800" algn="l" defTabSz="2743200" rtl="0" eaLnBrk="1" latinLnBrk="0" hangingPunct="1">
        <a:lnSpc>
          <a:spcPct val="90000"/>
        </a:lnSpc>
        <a:spcBef>
          <a:spcPts val="1500"/>
        </a:spcBef>
        <a:buFont typeface="Arial" panose="020B0604020202020204" pitchFamily="34" charset="0"/>
        <a:buChar char="•"/>
        <a:defRPr sz="5400" kern="1200">
          <a:solidFill>
            <a:schemeClr val="tx1"/>
          </a:solidFill>
          <a:latin typeface="+mn-lt"/>
          <a:ea typeface="+mn-ea"/>
          <a:cs typeface="+mn-cs"/>
        </a:defRPr>
      </a:lvl5pPr>
      <a:lvl6pPr marL="7543800" indent="-685800" algn="l" defTabSz="2743200" rtl="0" eaLnBrk="1" latinLnBrk="0" hangingPunct="1">
        <a:lnSpc>
          <a:spcPct val="90000"/>
        </a:lnSpc>
        <a:spcBef>
          <a:spcPts val="1500"/>
        </a:spcBef>
        <a:buFont typeface="Arial" panose="020B0604020202020204" pitchFamily="34" charset="0"/>
        <a:buChar char="•"/>
        <a:defRPr sz="5400" kern="1200">
          <a:solidFill>
            <a:schemeClr val="tx1"/>
          </a:solidFill>
          <a:latin typeface="+mn-lt"/>
          <a:ea typeface="+mn-ea"/>
          <a:cs typeface="+mn-cs"/>
        </a:defRPr>
      </a:lvl6pPr>
      <a:lvl7pPr marL="8915400" indent="-685800" algn="l" defTabSz="2743200" rtl="0" eaLnBrk="1" latinLnBrk="0" hangingPunct="1">
        <a:lnSpc>
          <a:spcPct val="90000"/>
        </a:lnSpc>
        <a:spcBef>
          <a:spcPts val="1500"/>
        </a:spcBef>
        <a:buFont typeface="Arial" panose="020B0604020202020204" pitchFamily="34" charset="0"/>
        <a:buChar char="•"/>
        <a:defRPr sz="5400" kern="1200">
          <a:solidFill>
            <a:schemeClr val="tx1"/>
          </a:solidFill>
          <a:latin typeface="+mn-lt"/>
          <a:ea typeface="+mn-ea"/>
          <a:cs typeface="+mn-cs"/>
        </a:defRPr>
      </a:lvl7pPr>
      <a:lvl8pPr marL="10287000" indent="-685800" algn="l" defTabSz="2743200" rtl="0" eaLnBrk="1" latinLnBrk="0" hangingPunct="1">
        <a:lnSpc>
          <a:spcPct val="90000"/>
        </a:lnSpc>
        <a:spcBef>
          <a:spcPts val="1500"/>
        </a:spcBef>
        <a:buFont typeface="Arial" panose="020B0604020202020204" pitchFamily="34" charset="0"/>
        <a:buChar char="•"/>
        <a:defRPr sz="5400" kern="1200">
          <a:solidFill>
            <a:schemeClr val="tx1"/>
          </a:solidFill>
          <a:latin typeface="+mn-lt"/>
          <a:ea typeface="+mn-ea"/>
          <a:cs typeface="+mn-cs"/>
        </a:defRPr>
      </a:lvl8pPr>
      <a:lvl9pPr marL="11658600" indent="-685800" algn="l" defTabSz="2743200" rtl="0" eaLnBrk="1" latinLnBrk="0" hangingPunct="1">
        <a:lnSpc>
          <a:spcPct val="90000"/>
        </a:lnSpc>
        <a:spcBef>
          <a:spcPts val="1500"/>
        </a:spcBef>
        <a:buFont typeface="Arial" panose="020B0604020202020204" pitchFamily="34" charset="0"/>
        <a:buChar char="•"/>
        <a:defRPr sz="5400" kern="1200">
          <a:solidFill>
            <a:schemeClr val="tx1"/>
          </a:solidFill>
          <a:latin typeface="+mn-lt"/>
          <a:ea typeface="+mn-ea"/>
          <a:cs typeface="+mn-cs"/>
        </a:defRPr>
      </a:lvl9pPr>
    </p:bodyStyle>
    <p:otherStyle>
      <a:defPPr>
        <a:defRPr lang="en-US"/>
      </a:defPPr>
      <a:lvl1pPr marL="0" algn="l" defTabSz="2743200" rtl="0" eaLnBrk="1" latinLnBrk="0" hangingPunct="1">
        <a:defRPr sz="5400" kern="1200">
          <a:solidFill>
            <a:schemeClr val="tx1"/>
          </a:solidFill>
          <a:latin typeface="+mn-lt"/>
          <a:ea typeface="+mn-ea"/>
          <a:cs typeface="+mn-cs"/>
        </a:defRPr>
      </a:lvl1pPr>
      <a:lvl2pPr marL="1371600" algn="l" defTabSz="2743200" rtl="0" eaLnBrk="1" latinLnBrk="0" hangingPunct="1">
        <a:defRPr sz="5400" kern="1200">
          <a:solidFill>
            <a:schemeClr val="tx1"/>
          </a:solidFill>
          <a:latin typeface="+mn-lt"/>
          <a:ea typeface="+mn-ea"/>
          <a:cs typeface="+mn-cs"/>
        </a:defRPr>
      </a:lvl2pPr>
      <a:lvl3pPr marL="2743200" algn="l" defTabSz="2743200" rtl="0" eaLnBrk="1" latinLnBrk="0" hangingPunct="1">
        <a:defRPr sz="5400" kern="1200">
          <a:solidFill>
            <a:schemeClr val="tx1"/>
          </a:solidFill>
          <a:latin typeface="+mn-lt"/>
          <a:ea typeface="+mn-ea"/>
          <a:cs typeface="+mn-cs"/>
        </a:defRPr>
      </a:lvl3pPr>
      <a:lvl4pPr marL="4114800" algn="l" defTabSz="2743200" rtl="0" eaLnBrk="1" latinLnBrk="0" hangingPunct="1">
        <a:defRPr sz="5400" kern="1200">
          <a:solidFill>
            <a:schemeClr val="tx1"/>
          </a:solidFill>
          <a:latin typeface="+mn-lt"/>
          <a:ea typeface="+mn-ea"/>
          <a:cs typeface="+mn-cs"/>
        </a:defRPr>
      </a:lvl4pPr>
      <a:lvl5pPr marL="5486400" algn="l" defTabSz="2743200" rtl="0" eaLnBrk="1" latinLnBrk="0" hangingPunct="1">
        <a:defRPr sz="5400" kern="1200">
          <a:solidFill>
            <a:schemeClr val="tx1"/>
          </a:solidFill>
          <a:latin typeface="+mn-lt"/>
          <a:ea typeface="+mn-ea"/>
          <a:cs typeface="+mn-cs"/>
        </a:defRPr>
      </a:lvl5pPr>
      <a:lvl6pPr marL="6858000" algn="l" defTabSz="2743200" rtl="0" eaLnBrk="1" latinLnBrk="0" hangingPunct="1">
        <a:defRPr sz="5400" kern="1200">
          <a:solidFill>
            <a:schemeClr val="tx1"/>
          </a:solidFill>
          <a:latin typeface="+mn-lt"/>
          <a:ea typeface="+mn-ea"/>
          <a:cs typeface="+mn-cs"/>
        </a:defRPr>
      </a:lvl6pPr>
      <a:lvl7pPr marL="8229600" algn="l" defTabSz="2743200" rtl="0" eaLnBrk="1" latinLnBrk="0" hangingPunct="1">
        <a:defRPr sz="5400" kern="1200">
          <a:solidFill>
            <a:schemeClr val="tx1"/>
          </a:solidFill>
          <a:latin typeface="+mn-lt"/>
          <a:ea typeface="+mn-ea"/>
          <a:cs typeface="+mn-cs"/>
        </a:defRPr>
      </a:lvl7pPr>
      <a:lvl8pPr marL="9601200" algn="l" defTabSz="2743200" rtl="0" eaLnBrk="1" latinLnBrk="0" hangingPunct="1">
        <a:defRPr sz="5400" kern="1200">
          <a:solidFill>
            <a:schemeClr val="tx1"/>
          </a:solidFill>
          <a:latin typeface="+mn-lt"/>
          <a:ea typeface="+mn-ea"/>
          <a:cs typeface="+mn-cs"/>
        </a:defRPr>
      </a:lvl8pPr>
      <a:lvl9pPr marL="10972800" algn="l" defTabSz="2743200" rtl="0" eaLnBrk="1" latinLnBrk="0" hangingPunct="1">
        <a:defRPr sz="5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8.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s>
</file>

<file path=ppt/slides/_rels/slide14.xml.rels><?xml version="1.0" encoding="UTF-8" standalone="yes"?>
<Relationships xmlns="http://schemas.openxmlformats.org/package/2006/relationships"><Relationship Id="rId8" Type="http://schemas.openxmlformats.org/officeDocument/2006/relationships/hyperlink" Target="https://doi.org/10.1109/TCCN.2024.3382973" TargetMode="External"/><Relationship Id="rId13" Type="http://schemas.openxmlformats.org/officeDocument/2006/relationships/hyperlink" Target="https://doi.org/10.1109/MCOM.001.2200830" TargetMode="External"/><Relationship Id="rId3" Type="http://schemas.openxmlformats.org/officeDocument/2006/relationships/hyperlink" Target="https://arxiv.org/abs/2407.05630" TargetMode="External"/><Relationship Id="rId7" Type="http://schemas.openxmlformats.org/officeDocument/2006/relationships/hyperlink" Target="https://doi.org/10.1109/TWC.2024.3424849" TargetMode="External"/><Relationship Id="rId12" Type="http://schemas.openxmlformats.org/officeDocument/2006/relationships/hyperlink" Target="https://doi.org/10.1109/MWC.001.2300209" TargetMode="External"/><Relationship Id="rId2" Type="http://schemas.openxmlformats.org/officeDocument/2006/relationships/hyperlink" Target="https://www.itu.int/dms_pubrec/itu-r/rec/m/R-REC-M.2160-0-202311-I!!PDF-E.pdf" TargetMode="External"/><Relationship Id="rId1" Type="http://schemas.openxmlformats.org/officeDocument/2006/relationships/slideLayout" Target="../slideLayouts/slideLayout2.xml"/><Relationship Id="rId6" Type="http://schemas.openxmlformats.org/officeDocument/2006/relationships/hyperlink" Target="https://doi.org/10.1109/COMST.2023.3336917" TargetMode="External"/><Relationship Id="rId11" Type="http://schemas.openxmlformats.org/officeDocument/2006/relationships/hyperlink" Target="https://arxiv.org/pdf/2203.11125" TargetMode="External"/><Relationship Id="rId5" Type="http://schemas.openxmlformats.org/officeDocument/2006/relationships/hyperlink" Target="https://doi.org/10.1109/TCOMM.2020.2987311" TargetMode="External"/><Relationship Id="rId10" Type="http://schemas.openxmlformats.org/officeDocument/2006/relationships/hyperlink" Target="https://www.itu.int/dms_pub/itu-r/opb/act/R-ACT-WRC.16-2024-PDF-E.pdf" TargetMode="External"/><Relationship Id="rId4" Type="http://schemas.openxmlformats.org/officeDocument/2006/relationships/hyperlink" Target="https://doi.org/10.1109/TWC.2024.3516633" TargetMode="External"/><Relationship Id="rId9" Type="http://schemas.openxmlformats.org/officeDocument/2006/relationships/hyperlink" Target="https://arxiv.org/abs/2312.02601"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s://arxiv.org/abs/2505.13966" TargetMode="External"/><Relationship Id="rId3" Type="http://schemas.openxmlformats.org/officeDocument/2006/relationships/hyperlink" Target="https://doi.org/10.1109/TIT.2024.3512412" TargetMode="External"/><Relationship Id="rId7" Type="http://schemas.openxmlformats.org/officeDocument/2006/relationships/hyperlink" Target="https://arxiv.org/abs/2503.18900" TargetMode="External"/><Relationship Id="rId12" Type="http://schemas.openxmlformats.org/officeDocument/2006/relationships/hyperlink" Target="https://doi.org/10.23919/EuRAD58043.2023.10289259" TargetMode="External"/><Relationship Id="rId2" Type="http://schemas.openxmlformats.org/officeDocument/2006/relationships/hyperlink" Target="https://granddecoder.mit.edu/file-share/781531fa-a99d-42a2-bad9-9bac774b7416" TargetMode="External"/><Relationship Id="rId1" Type="http://schemas.openxmlformats.org/officeDocument/2006/relationships/slideLayout" Target="../slideLayouts/slideLayout2.xml"/><Relationship Id="rId6" Type="http://schemas.openxmlformats.org/officeDocument/2006/relationships/hyperlink" Target="https://arxiv.org/abs/2505.08079" TargetMode="External"/><Relationship Id="rId11" Type="http://schemas.openxmlformats.org/officeDocument/2006/relationships/hyperlink" Target="https://doi.org/10.1109/VTC2020-Fall49728.2020.9348755" TargetMode="External"/><Relationship Id="rId5" Type="http://schemas.openxmlformats.org/officeDocument/2006/relationships/hyperlink" Target="https://doi.org/10.1109/JSAC.2025.3531555" TargetMode="External"/><Relationship Id="rId10" Type="http://schemas.openxmlformats.org/officeDocument/2006/relationships/hyperlink" Target="https://doi.org/10.1109/TAP.2019.2935136" TargetMode="External"/><Relationship Id="rId4" Type="http://schemas.openxmlformats.org/officeDocument/2006/relationships/hyperlink" Target="https://doi.org/10.1109/TSP.2022.3203251" TargetMode="External"/><Relationship Id="rId9" Type="http://schemas.openxmlformats.org/officeDocument/2006/relationships/hyperlink" Target="https://arxiv.org/pdf/2504.15947"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s://arxiv.org/abs/2309.02427" TargetMode="External"/><Relationship Id="rId3" Type="http://schemas.openxmlformats.org/officeDocument/2006/relationships/hyperlink" Target="https://arxiv.org/abs/2503.07420" TargetMode="External"/><Relationship Id="rId7" Type="http://schemas.openxmlformats.org/officeDocument/2006/relationships/hyperlink" Target="https://arxiv.org/abs/2408.08631" TargetMode="External"/><Relationship Id="rId2" Type="http://schemas.openxmlformats.org/officeDocument/2006/relationships/hyperlink" Target="https://drive.google.com/file/d/14M8kxNIgQTgfLSUNL8dR3BZ_mOjxMgOI/view?usp=sharing" TargetMode="External"/><Relationship Id="rId1" Type="http://schemas.openxmlformats.org/officeDocument/2006/relationships/slideLayout" Target="../slideLayouts/slideLayout2.xml"/><Relationship Id="rId6" Type="http://schemas.openxmlformats.org/officeDocument/2006/relationships/hyperlink" Target="https://arxiv.org/abs/2406.02325" TargetMode="External"/><Relationship Id="rId5" Type="http://schemas.openxmlformats.org/officeDocument/2006/relationships/hyperlink" Target="https://www.nokia.com/6g/unlocking-the-full-potential-of-ai-native-6g-through-standards/" TargetMode="External"/><Relationship Id="rId4" Type="http://schemas.openxmlformats.org/officeDocument/2006/relationships/hyperlink" Target="https://arxiv.org/abs/2505.23710"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Meetings_3GPP_Sync/RAN/Inbox/"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slide" Target="slide14.xml"/></Relationships>
</file>

<file path=ppt/slides/_rels/slide7.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16C5838-5B15-4295-A6AB-336C44034843}"/>
              </a:ext>
            </a:extLst>
          </p:cNvPr>
          <p:cNvSpPr>
            <a:spLocks noGrp="1"/>
          </p:cNvSpPr>
          <p:nvPr>
            <p:ph type="ctrTitle"/>
          </p:nvPr>
        </p:nvSpPr>
        <p:spPr>
          <a:xfrm>
            <a:off x="1513012" y="13704917"/>
            <a:ext cx="30910088" cy="4937760"/>
          </a:xfrm>
        </p:spPr>
        <p:txBody>
          <a:bodyPr/>
          <a:lstStyle/>
          <a:p>
            <a:r>
              <a:rPr lang="en-US"/>
              <a:t>Views on New RAN WG SI</a:t>
            </a:r>
            <a:r>
              <a:rPr lang="en-US">
                <a:solidFill>
                  <a:srgbClr val="FF0000"/>
                </a:solidFill>
              </a:rPr>
              <a:t> </a:t>
            </a:r>
            <a:r>
              <a:rPr lang="en-US"/>
              <a:t>for 6G</a:t>
            </a:r>
            <a:br>
              <a:rPr lang="en-US"/>
            </a:br>
            <a:br>
              <a:rPr lang="en-US"/>
            </a:br>
            <a:endParaRPr lang="en-US"/>
          </a:p>
        </p:txBody>
      </p:sp>
      <p:sp>
        <p:nvSpPr>
          <p:cNvPr id="2" name="Title 3">
            <a:extLst>
              <a:ext uri="{FF2B5EF4-FFF2-40B4-BE49-F238E27FC236}">
                <a16:creationId xmlns:a16="http://schemas.microsoft.com/office/drawing/2014/main" id="{ADC37AD3-EEAC-850B-A07D-CC1BF480695D}"/>
              </a:ext>
            </a:extLst>
          </p:cNvPr>
          <p:cNvSpPr txBox="1">
            <a:spLocks/>
          </p:cNvSpPr>
          <p:nvPr/>
        </p:nvSpPr>
        <p:spPr>
          <a:xfrm>
            <a:off x="1513012" y="299698"/>
            <a:ext cx="11157959" cy="3024511"/>
          </a:xfrm>
          <a:prstGeom prst="rect">
            <a:avLst/>
          </a:prstGeom>
        </p:spPr>
        <p:txBody>
          <a:bodyPr vert="horz" lIns="91440" tIns="45720" rIns="91440" bIns="45720" rtlCol="0" anchor="b">
            <a:noAutofit/>
          </a:bodyPr>
          <a:lstStyle>
            <a:lvl1pPr algn="l" defTabSz="2743200" rtl="0" eaLnBrk="1" latinLnBrk="0" hangingPunct="1">
              <a:lnSpc>
                <a:spcPct val="90000"/>
              </a:lnSpc>
              <a:spcBef>
                <a:spcPct val="0"/>
              </a:spcBef>
              <a:buNone/>
              <a:defRPr sz="8800" b="1" kern="1200" cap="none" baseline="0">
                <a:solidFill>
                  <a:schemeClr val="tx1"/>
                </a:solidFill>
                <a:latin typeface="NVIDIA Sans" panose="020B0503020203020204" pitchFamily="34" charset="0"/>
                <a:ea typeface="+mj-ea"/>
                <a:cs typeface="NVIDIA Sans" panose="020B0503020203020204" pitchFamily="34" charset="0"/>
              </a:defRPr>
            </a:lvl1pPr>
          </a:lstStyle>
          <a:p>
            <a:r>
              <a:rPr lang="en-US" sz="4400"/>
              <a:t>3GPP TSG RAN #108</a:t>
            </a:r>
          </a:p>
          <a:p>
            <a:r>
              <a:rPr lang="en-US" sz="4400"/>
              <a:t>Prague, </a:t>
            </a:r>
            <a:r>
              <a:rPr lang="pl-PL" sz="4400"/>
              <a:t>Czech Republic, June 9-13, 2025</a:t>
            </a:r>
            <a:endParaRPr lang="en-US" sz="4400"/>
          </a:p>
          <a:p>
            <a:endParaRPr lang="en-US" sz="4400"/>
          </a:p>
          <a:p>
            <a:r>
              <a:rPr lang="en-US" sz="4400"/>
              <a:t>Agenda: 16.2</a:t>
            </a:r>
          </a:p>
          <a:p>
            <a:r>
              <a:rPr lang="en-US" sz="4400"/>
              <a:t>Source: NVIDIA</a:t>
            </a:r>
          </a:p>
        </p:txBody>
      </p:sp>
      <p:sp>
        <p:nvSpPr>
          <p:cNvPr id="3" name="Title 3">
            <a:extLst>
              <a:ext uri="{FF2B5EF4-FFF2-40B4-BE49-F238E27FC236}">
                <a16:creationId xmlns:a16="http://schemas.microsoft.com/office/drawing/2014/main" id="{FEF59A36-3B2D-9BB9-4608-ECF468F06555}"/>
              </a:ext>
            </a:extLst>
          </p:cNvPr>
          <p:cNvSpPr txBox="1">
            <a:spLocks/>
          </p:cNvSpPr>
          <p:nvPr/>
        </p:nvSpPr>
        <p:spPr>
          <a:xfrm>
            <a:off x="31297944" y="299698"/>
            <a:ext cx="3765044" cy="814432"/>
          </a:xfrm>
          <a:prstGeom prst="rect">
            <a:avLst/>
          </a:prstGeom>
        </p:spPr>
        <p:txBody>
          <a:bodyPr vert="horz" lIns="91440" tIns="45720" rIns="91440" bIns="45720" rtlCol="0" anchor="b">
            <a:noAutofit/>
          </a:bodyPr>
          <a:lstStyle>
            <a:lvl1pPr algn="l" defTabSz="2743200" rtl="0" eaLnBrk="1" latinLnBrk="0" hangingPunct="1">
              <a:lnSpc>
                <a:spcPct val="90000"/>
              </a:lnSpc>
              <a:spcBef>
                <a:spcPct val="0"/>
              </a:spcBef>
              <a:buNone/>
              <a:defRPr sz="8800" b="1" kern="1200" cap="none" baseline="0">
                <a:solidFill>
                  <a:schemeClr val="tx1"/>
                </a:solidFill>
                <a:latin typeface="NVIDIA Sans" panose="020B0503020203020204" pitchFamily="34" charset="0"/>
                <a:ea typeface="+mj-ea"/>
                <a:cs typeface="NVIDIA Sans" panose="020B0503020203020204" pitchFamily="34" charset="0"/>
              </a:defRPr>
            </a:lvl1pPr>
          </a:lstStyle>
          <a:p>
            <a:r>
              <a:rPr lang="en-US" sz="4400">
                <a:latin typeface="NVIDIA Sans"/>
                <a:cs typeface="NVIDIA Sans"/>
              </a:rPr>
              <a:t>RP-250883</a:t>
            </a:r>
            <a:endParaRPr lang="en-US"/>
          </a:p>
        </p:txBody>
      </p:sp>
    </p:spTree>
    <p:extLst>
      <p:ext uri="{BB962C8B-B14F-4D97-AF65-F5344CB8AC3E}">
        <p14:creationId xmlns:p14="http://schemas.microsoft.com/office/powerpoint/2010/main" val="18878374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71CE7-64A1-E691-3CA7-5E5AB2ACDB28}"/>
              </a:ext>
            </a:extLst>
          </p:cNvPr>
          <p:cNvSpPr>
            <a:spLocks noGrp="1"/>
          </p:cNvSpPr>
          <p:nvPr>
            <p:ph type="title"/>
          </p:nvPr>
        </p:nvSpPr>
        <p:spPr/>
        <p:txBody>
          <a:bodyPr/>
          <a:lstStyle/>
          <a:p>
            <a:r>
              <a:rPr lang="en-US"/>
              <a:t>RAN WG 6G Study Item Proposal- 8</a:t>
            </a:r>
          </a:p>
        </p:txBody>
      </p:sp>
      <p:sp>
        <p:nvSpPr>
          <p:cNvPr id="3" name="Text Placeholder 2">
            <a:extLst>
              <a:ext uri="{FF2B5EF4-FFF2-40B4-BE49-F238E27FC236}">
                <a16:creationId xmlns:a16="http://schemas.microsoft.com/office/drawing/2014/main" id="{2EF3EC24-6D66-88C7-D6D1-AB77D9118858}"/>
              </a:ext>
            </a:extLst>
          </p:cNvPr>
          <p:cNvSpPr>
            <a:spLocks noGrp="1"/>
          </p:cNvSpPr>
          <p:nvPr>
            <p:ph type="body" sz="quarter" idx="10"/>
          </p:nvPr>
        </p:nvSpPr>
        <p:spPr/>
        <p:txBody>
          <a:bodyPr/>
          <a:lstStyle/>
          <a:p>
            <a:r>
              <a:rPr lang="en-US"/>
              <a:t>Zak-Orthogonal Time Frequency Space (Zak-OTFS) Modulation</a:t>
            </a:r>
          </a:p>
        </p:txBody>
      </p:sp>
      <p:sp>
        <p:nvSpPr>
          <p:cNvPr id="4" name="Content Placeholder 3">
            <a:extLst>
              <a:ext uri="{FF2B5EF4-FFF2-40B4-BE49-F238E27FC236}">
                <a16:creationId xmlns:a16="http://schemas.microsoft.com/office/drawing/2014/main" id="{E7315F42-A6A0-0E7C-ABC8-BF1D440178A6}"/>
              </a:ext>
            </a:extLst>
          </p:cNvPr>
          <p:cNvSpPr>
            <a:spLocks noGrp="1"/>
          </p:cNvSpPr>
          <p:nvPr>
            <p:ph idx="1"/>
          </p:nvPr>
        </p:nvSpPr>
        <p:spPr>
          <a:xfrm>
            <a:off x="2514600" y="4846320"/>
            <a:ext cx="15215615" cy="12347135"/>
          </a:xfrm>
        </p:spPr>
        <p:txBody>
          <a:bodyPr/>
          <a:lstStyle/>
          <a:p>
            <a:pPr marL="0" indent="0" algn="just">
              <a:buNone/>
            </a:pPr>
            <a:r>
              <a:rPr lang="en-US" b="1" u="sng" dirty="0">
                <a:solidFill>
                  <a:schemeClr val="tx2"/>
                </a:solidFill>
              </a:rPr>
              <a:t>Justification</a:t>
            </a:r>
            <a:endParaRPr lang="en-US" dirty="0">
              <a:latin typeface="NVIDIA Sans"/>
              <a:cs typeface="NVIDIA Sans"/>
            </a:endParaRPr>
          </a:p>
          <a:p>
            <a:pPr algn="just"/>
            <a:r>
              <a:rPr lang="en-US" sz="4000" dirty="0"/>
              <a:t>Estimating, measuring, tracking and equalizing channels with Doppler spreads/shifts (measured in KHz) can be challenging.</a:t>
            </a:r>
          </a:p>
          <a:p>
            <a:pPr algn="just"/>
            <a:r>
              <a:rPr lang="en-US" sz="4000" dirty="0"/>
              <a:t>Zak-OTFS modulation provides the </a:t>
            </a:r>
            <a:r>
              <a:rPr lang="en-US" sz="4000" i="1" dirty="0"/>
              <a:t>robustness</a:t>
            </a:r>
            <a:r>
              <a:rPr lang="en-US" sz="4000" dirty="0"/>
              <a:t> in high Doppler and delay spread environments.</a:t>
            </a:r>
          </a:p>
          <a:p>
            <a:pPr algn="just"/>
            <a:r>
              <a:rPr lang="en-US" sz="4000" dirty="0"/>
              <a:t>Zak-OTFS may support </a:t>
            </a:r>
            <a:r>
              <a:rPr lang="en-US" sz="4000" i="1" dirty="0"/>
              <a:t>longer detection range</a:t>
            </a:r>
            <a:r>
              <a:rPr lang="en-US" sz="4000" dirty="0"/>
              <a:t>, </a:t>
            </a:r>
            <a:r>
              <a:rPr lang="en-US" sz="4000" i="1" dirty="0"/>
              <a:t>faster tracking rates</a:t>
            </a:r>
            <a:r>
              <a:rPr lang="en-US" sz="4000" dirty="0"/>
              <a:t> and </a:t>
            </a:r>
            <a:r>
              <a:rPr lang="en-US" sz="4000" i="1" dirty="0"/>
              <a:t>better Doppler estimation capability </a:t>
            </a:r>
            <a:r>
              <a:rPr lang="en-US" sz="4000" dirty="0"/>
              <a:t>compared to OFDM for sensing applications especially relevant for ISAC.</a:t>
            </a:r>
          </a:p>
          <a:p>
            <a:pPr algn="just"/>
            <a:r>
              <a:rPr lang="en-US" sz="4000" dirty="0"/>
              <a:t>The channel predictability of Zak-OTFS is the characteristics that improves the performance of ML-based resource allocation algorithms.</a:t>
            </a:r>
          </a:p>
          <a:p>
            <a:pPr algn="just"/>
            <a:r>
              <a:rPr lang="en-US" sz="4000" dirty="0"/>
              <a:t>Since higher frequencies such as FR3 and FR2 will be used in 6G along with FR1, it is important to look at techniques such as Zak-OTFS in </a:t>
            </a:r>
            <a:r>
              <a:rPr lang="en-US" sz="4000" i="1" dirty="0"/>
              <a:t>reduced coherence time </a:t>
            </a:r>
            <a:r>
              <a:rPr lang="en-US" sz="4000" dirty="0"/>
              <a:t>scenarios.</a:t>
            </a:r>
          </a:p>
          <a:p>
            <a:pPr algn="just"/>
            <a:r>
              <a:rPr lang="en-US" sz="4000" dirty="0"/>
              <a:t>Since Zak-OTFS offers the predictability of the channel, it is imperative to study the </a:t>
            </a:r>
            <a:r>
              <a:rPr lang="en-US" sz="4000" i="1" dirty="0"/>
              <a:t>energy saving potential </a:t>
            </a:r>
            <a:r>
              <a:rPr lang="en-US" sz="4000" dirty="0"/>
              <a:t>of reduced pilot overhead in 6G.</a:t>
            </a:r>
          </a:p>
          <a:p>
            <a:pPr algn="just"/>
            <a:endParaRPr lang="en-US" dirty="0"/>
          </a:p>
        </p:txBody>
      </p:sp>
      <p:sp>
        <p:nvSpPr>
          <p:cNvPr id="5" name="Content Placeholder 4">
            <a:extLst>
              <a:ext uri="{FF2B5EF4-FFF2-40B4-BE49-F238E27FC236}">
                <a16:creationId xmlns:a16="http://schemas.microsoft.com/office/drawing/2014/main" id="{236DE01D-A372-1C11-C730-0712BDAB330C}"/>
              </a:ext>
            </a:extLst>
          </p:cNvPr>
          <p:cNvSpPr>
            <a:spLocks noGrp="1"/>
          </p:cNvSpPr>
          <p:nvPr>
            <p:ph idx="12"/>
          </p:nvPr>
        </p:nvSpPr>
        <p:spPr>
          <a:xfrm>
            <a:off x="18845785" y="4846320"/>
            <a:ext cx="15215615" cy="12626671"/>
          </a:xfrm>
        </p:spPr>
        <p:txBody>
          <a:bodyPr/>
          <a:lstStyle/>
          <a:p>
            <a:pPr marL="0" indent="0" algn="just">
              <a:buNone/>
            </a:pPr>
            <a:r>
              <a:rPr lang="en-US" b="1" u="sng" dirty="0">
                <a:solidFill>
                  <a:schemeClr val="tx2"/>
                </a:solidFill>
              </a:rPr>
              <a:t>Objectives</a:t>
            </a:r>
          </a:p>
          <a:p>
            <a:pPr marL="0" indent="0" algn="just">
              <a:buNone/>
            </a:pPr>
            <a:r>
              <a:rPr lang="en-US" sz="4000" dirty="0"/>
              <a:t>The study on “Zak-OTFS” should aim to –</a:t>
            </a:r>
          </a:p>
          <a:p>
            <a:pPr algn="just"/>
            <a:r>
              <a:rPr lang="en-US" sz="4000" b="1" dirty="0"/>
              <a:t>Define</a:t>
            </a:r>
            <a:r>
              <a:rPr lang="en-US" sz="4000" dirty="0"/>
              <a:t> simulation scenarios to </a:t>
            </a:r>
            <a:r>
              <a:rPr lang="en-US" sz="4000" u="sng" dirty="0"/>
              <a:t>benchmark</a:t>
            </a:r>
            <a:r>
              <a:rPr lang="en-US" sz="4000" dirty="0"/>
              <a:t> the benefits of Zak-OTFS [</a:t>
            </a:r>
            <a:r>
              <a:rPr lang="en-US" sz="4000" dirty="0">
                <a:hlinkClick r:id="rId2" action="ppaction://hlinksldjump"/>
              </a:rPr>
              <a:t>17-20</a:t>
            </a:r>
            <a:r>
              <a:rPr lang="en-US" sz="4000" dirty="0"/>
              <a:t>]. </a:t>
            </a:r>
          </a:p>
          <a:p>
            <a:pPr algn="just"/>
            <a:r>
              <a:rPr lang="en-US" sz="4000" b="1" dirty="0"/>
              <a:t>Compare</a:t>
            </a:r>
            <a:r>
              <a:rPr lang="en-US" sz="4000" dirty="0"/>
              <a:t> </a:t>
            </a:r>
            <a:r>
              <a:rPr lang="en-US" sz="4000" u="sng" dirty="0"/>
              <a:t>spectral efficiency</a:t>
            </a:r>
            <a:r>
              <a:rPr lang="en-US" sz="4000" dirty="0"/>
              <a:t> of Zak-OTFS modulation with other modulation schemes for the same scenarios.</a:t>
            </a:r>
          </a:p>
          <a:p>
            <a:pPr algn="just"/>
            <a:r>
              <a:rPr lang="en-US" sz="4000" b="1" dirty="0"/>
              <a:t>Study</a:t>
            </a:r>
            <a:r>
              <a:rPr lang="en-US" sz="4000" dirty="0"/>
              <a:t> </a:t>
            </a:r>
          </a:p>
          <a:p>
            <a:pPr lvl="1" algn="just"/>
            <a:r>
              <a:rPr lang="en-US" sz="3600" dirty="0"/>
              <a:t>The effects of </a:t>
            </a:r>
            <a:r>
              <a:rPr lang="en-US" sz="3600" u="sng" dirty="0"/>
              <a:t>low PAPR</a:t>
            </a:r>
            <a:r>
              <a:rPr lang="en-US" sz="3600" dirty="0"/>
              <a:t> with Zak-OTFS especially for RU design and energy consumption related efficiencies.</a:t>
            </a:r>
          </a:p>
          <a:p>
            <a:pPr lvl="1" algn="just"/>
            <a:r>
              <a:rPr lang="en-US" sz="3600" dirty="0"/>
              <a:t>The statistics of the channel in the Delay Doppler domain and accordingly define the coherence time and coherence bandwidth of the channel in the Delay Doppler domain.</a:t>
            </a:r>
          </a:p>
          <a:p>
            <a:pPr lvl="1" algn="just"/>
            <a:r>
              <a:rPr lang="en-US" sz="3600" dirty="0"/>
              <a:t>Over-the-air implementation and ray tracing of Zak-OTFS.</a:t>
            </a:r>
          </a:p>
          <a:p>
            <a:pPr algn="just"/>
            <a:r>
              <a:rPr lang="en-US" sz="4000" b="1" dirty="0"/>
              <a:t>Conduct </a:t>
            </a:r>
            <a:r>
              <a:rPr lang="en-US" sz="4000" dirty="0"/>
              <a:t>specific </a:t>
            </a:r>
            <a:r>
              <a:rPr lang="en-US" sz="4000" u="sng" dirty="0"/>
              <a:t>ISAC use case studies</a:t>
            </a:r>
            <a:r>
              <a:rPr lang="en-US" sz="4000" dirty="0"/>
              <a:t> with Zak-OTFS and compare the results.</a:t>
            </a:r>
          </a:p>
          <a:p>
            <a:pPr marL="0" indent="0" algn="just">
              <a:buNone/>
            </a:pPr>
            <a:endParaRPr lang="en-US" dirty="0"/>
          </a:p>
        </p:txBody>
      </p:sp>
      <p:sp>
        <p:nvSpPr>
          <p:cNvPr id="6" name="TextBox 5">
            <a:extLst>
              <a:ext uri="{FF2B5EF4-FFF2-40B4-BE49-F238E27FC236}">
                <a16:creationId xmlns:a16="http://schemas.microsoft.com/office/drawing/2014/main" id="{50723283-CD31-5C83-E481-21065AEE478C}"/>
              </a:ext>
            </a:extLst>
          </p:cNvPr>
          <p:cNvSpPr txBox="1"/>
          <p:nvPr/>
        </p:nvSpPr>
        <p:spPr>
          <a:xfrm>
            <a:off x="2514600" y="18144431"/>
            <a:ext cx="25732409" cy="769441"/>
          </a:xfrm>
          <a:prstGeom prst="rect">
            <a:avLst/>
          </a:prstGeom>
          <a:solidFill>
            <a:srgbClr val="FFFFCC"/>
          </a:solidFill>
          <a:ln>
            <a:solidFill>
              <a:schemeClr val="bg1"/>
            </a:solidFill>
          </a:ln>
        </p:spPr>
        <p:txBody>
          <a:bodyPr wrap="square" rtlCol="0">
            <a:spAutoFit/>
          </a:bodyPr>
          <a:lstStyle/>
          <a:p>
            <a:pPr algn="just"/>
            <a:r>
              <a:rPr lang="en-US" sz="4400" b="1" dirty="0">
                <a:solidFill>
                  <a:schemeClr val="tx2"/>
                </a:solidFill>
                <a:latin typeface="Trebuchet MS" panose="020B0603020202020204" pitchFamily="34" charset="0"/>
              </a:rPr>
              <a:t>Proposal 8: RAN WG 6G SI should include a study on </a:t>
            </a:r>
            <a:r>
              <a:rPr lang="en-US" sz="4400" b="1" i="1" dirty="0">
                <a:solidFill>
                  <a:schemeClr val="tx2"/>
                </a:solidFill>
                <a:latin typeface="Trebuchet MS" panose="020B0603020202020204" pitchFamily="34" charset="0"/>
              </a:rPr>
              <a:t>Zak-OTFS</a:t>
            </a:r>
            <a:r>
              <a:rPr lang="en-US" sz="4400" b="1" dirty="0">
                <a:solidFill>
                  <a:schemeClr val="tx2"/>
                </a:solidFill>
                <a:latin typeface="Trebuchet MS" panose="020B0603020202020204" pitchFamily="34" charset="0"/>
              </a:rPr>
              <a:t>, with the objectives stated above. </a:t>
            </a:r>
          </a:p>
        </p:txBody>
      </p:sp>
    </p:spTree>
    <p:extLst>
      <p:ext uri="{BB962C8B-B14F-4D97-AF65-F5344CB8AC3E}">
        <p14:creationId xmlns:p14="http://schemas.microsoft.com/office/powerpoint/2010/main" val="9302043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D801B-56D7-19BD-0D15-0EB388C0B1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CBB204-F49E-8619-485E-A3566C6D1A9F}"/>
              </a:ext>
            </a:extLst>
          </p:cNvPr>
          <p:cNvSpPr>
            <a:spLocks noGrp="1"/>
          </p:cNvSpPr>
          <p:nvPr>
            <p:ph type="title"/>
          </p:nvPr>
        </p:nvSpPr>
        <p:spPr/>
        <p:txBody>
          <a:bodyPr/>
          <a:lstStyle/>
          <a:p>
            <a:r>
              <a:rPr lang="en-US"/>
              <a:t>RAN WG 6G Study Item Proposal- 9</a:t>
            </a:r>
          </a:p>
        </p:txBody>
      </p:sp>
      <p:sp>
        <p:nvSpPr>
          <p:cNvPr id="3" name="Text Placeholder 2">
            <a:extLst>
              <a:ext uri="{FF2B5EF4-FFF2-40B4-BE49-F238E27FC236}">
                <a16:creationId xmlns:a16="http://schemas.microsoft.com/office/drawing/2014/main" id="{4F78DE5E-96EC-3EE4-784A-07C09E3043E5}"/>
              </a:ext>
            </a:extLst>
          </p:cNvPr>
          <p:cNvSpPr>
            <a:spLocks noGrp="1"/>
          </p:cNvSpPr>
          <p:nvPr>
            <p:ph type="body" sz="quarter" idx="10"/>
          </p:nvPr>
        </p:nvSpPr>
        <p:spPr/>
        <p:txBody>
          <a:bodyPr/>
          <a:lstStyle/>
          <a:p>
            <a:r>
              <a:rPr lang="en-US"/>
              <a:t>Orthogonal Sequence Division Multiplexing (OSDM)</a:t>
            </a:r>
          </a:p>
        </p:txBody>
      </p:sp>
      <p:sp>
        <p:nvSpPr>
          <p:cNvPr id="4" name="Content Placeholder 3">
            <a:extLst>
              <a:ext uri="{FF2B5EF4-FFF2-40B4-BE49-F238E27FC236}">
                <a16:creationId xmlns:a16="http://schemas.microsoft.com/office/drawing/2014/main" id="{AB49487E-F56A-E8B8-F258-D4F347D2FB7B}"/>
              </a:ext>
            </a:extLst>
          </p:cNvPr>
          <p:cNvSpPr>
            <a:spLocks noGrp="1"/>
          </p:cNvSpPr>
          <p:nvPr>
            <p:ph idx="1"/>
          </p:nvPr>
        </p:nvSpPr>
        <p:spPr/>
        <p:txBody>
          <a:bodyPr/>
          <a:lstStyle/>
          <a:p>
            <a:pPr marL="0" indent="0" algn="just">
              <a:buNone/>
            </a:pPr>
            <a:r>
              <a:rPr lang="en-US" b="1" u="sng" dirty="0">
                <a:solidFill>
                  <a:schemeClr val="tx2"/>
                </a:solidFill>
              </a:rPr>
              <a:t>Justification</a:t>
            </a:r>
            <a:endParaRPr lang="en-US" dirty="0">
              <a:latin typeface="NVIDIA Sans"/>
              <a:cs typeface="NVIDIA Sans"/>
            </a:endParaRPr>
          </a:p>
          <a:p>
            <a:pPr algn="just"/>
            <a:r>
              <a:rPr lang="en-US" sz="4000" dirty="0"/>
              <a:t>The rationale of this study is to evolve a 6G air interface waveform by complementing OFDM with a new waveform to </a:t>
            </a:r>
            <a:r>
              <a:rPr lang="en-US" sz="4000" i="1" dirty="0"/>
              <a:t>enhance the system performance </a:t>
            </a:r>
            <a:r>
              <a:rPr lang="en-US" sz="4000" dirty="0"/>
              <a:t>in all envisaged 6G use cases.</a:t>
            </a:r>
          </a:p>
          <a:p>
            <a:pPr algn="just"/>
            <a:r>
              <a:rPr lang="en-US" sz="4000" dirty="0"/>
              <a:t>While OFDM (as used in 4G and 5G) has many beneficial attributes, it also exhibits limitations in certain 6G use cases that experience large Delay Doppler (DD) spreads. For example, </a:t>
            </a:r>
            <a:r>
              <a:rPr lang="en-US" sz="4000" i="1" dirty="0"/>
              <a:t>high-speed terrestrial transport </a:t>
            </a:r>
            <a:r>
              <a:rPr lang="en-US" sz="4000" dirty="0"/>
              <a:t>(trains, vehicles), </a:t>
            </a:r>
            <a:r>
              <a:rPr lang="en-US" sz="4000" i="1" dirty="0"/>
              <a:t>aerial platforms </a:t>
            </a:r>
            <a:r>
              <a:rPr lang="en-US" sz="4000" dirty="0"/>
              <a:t>(UAVs), and </a:t>
            </a:r>
            <a:r>
              <a:rPr lang="en-US" sz="4000" i="1" dirty="0"/>
              <a:t>non-terrestrial networks </a:t>
            </a:r>
            <a:r>
              <a:rPr lang="en-US" sz="4000" dirty="0"/>
              <a:t>(satellites).</a:t>
            </a:r>
          </a:p>
          <a:p>
            <a:pPr algn="just"/>
            <a:r>
              <a:rPr lang="en-US" sz="4000" dirty="0"/>
              <a:t>Orthogonal Sequence Division Multiplexing (OSDM) [</a:t>
            </a:r>
            <a:r>
              <a:rPr lang="en-US" sz="4000" dirty="0">
                <a:solidFill>
                  <a:schemeClr val="tx2"/>
                </a:solidFill>
              </a:rPr>
              <a:t>21-23</a:t>
            </a:r>
            <a:r>
              <a:rPr lang="en-US" sz="4000" dirty="0"/>
              <a:t>] enhances system performance over OFDM in </a:t>
            </a:r>
            <a:r>
              <a:rPr lang="en-US" sz="4000" i="1" dirty="0"/>
              <a:t>high as well as low DD scenarios </a:t>
            </a:r>
            <a:r>
              <a:rPr lang="en-US" sz="4000" dirty="0"/>
              <a:t>using the same resource footprint.</a:t>
            </a:r>
          </a:p>
          <a:p>
            <a:pPr algn="just"/>
            <a:r>
              <a:rPr lang="en-US" sz="4000" dirty="0"/>
              <a:t>Therefore, the purpose of this study is to evolve a joint OFDM/OSDM waveform from OFDM that meets the requirements of the 6G air interface </a:t>
            </a:r>
            <a:r>
              <a:rPr lang="en-US" sz="4000" i="1" dirty="0"/>
              <a:t>without increasing implementation complexity</a:t>
            </a:r>
            <a:r>
              <a:rPr lang="en-US" sz="4000" dirty="0"/>
              <a:t>.</a:t>
            </a:r>
          </a:p>
        </p:txBody>
      </p:sp>
      <p:sp>
        <p:nvSpPr>
          <p:cNvPr id="5" name="Content Placeholder 4">
            <a:extLst>
              <a:ext uri="{FF2B5EF4-FFF2-40B4-BE49-F238E27FC236}">
                <a16:creationId xmlns:a16="http://schemas.microsoft.com/office/drawing/2014/main" id="{3EF04E14-F740-A7D2-B72E-5FF5E79F3AD3}"/>
              </a:ext>
            </a:extLst>
          </p:cNvPr>
          <p:cNvSpPr>
            <a:spLocks noGrp="1"/>
          </p:cNvSpPr>
          <p:nvPr>
            <p:ph idx="12"/>
          </p:nvPr>
        </p:nvSpPr>
        <p:spPr>
          <a:xfrm>
            <a:off x="18845785" y="4846320"/>
            <a:ext cx="15463265" cy="13651992"/>
          </a:xfrm>
        </p:spPr>
        <p:txBody>
          <a:bodyPr/>
          <a:lstStyle/>
          <a:p>
            <a:pPr marL="0" indent="0" algn="just">
              <a:buNone/>
            </a:pPr>
            <a:r>
              <a:rPr lang="en-US" b="1" u="sng" dirty="0">
                <a:solidFill>
                  <a:schemeClr val="tx2"/>
                </a:solidFill>
              </a:rPr>
              <a:t>Objectives</a:t>
            </a:r>
          </a:p>
          <a:p>
            <a:pPr marL="0" indent="0" algn="just">
              <a:buNone/>
            </a:pPr>
            <a:r>
              <a:rPr lang="en-US" sz="4000" dirty="0"/>
              <a:t>The study on “Orthogonal Sequence Division Multiplexing” should aim to –</a:t>
            </a:r>
          </a:p>
          <a:p>
            <a:pPr algn="just"/>
            <a:r>
              <a:rPr lang="en-US" sz="4000" b="1" dirty="0"/>
              <a:t>Define</a:t>
            </a:r>
            <a:r>
              <a:rPr lang="en-US" sz="4000" dirty="0"/>
              <a:t> a joint </a:t>
            </a:r>
            <a:r>
              <a:rPr lang="en-US" sz="4000" u="sng" dirty="0"/>
              <a:t>OFDM/OSDM waveform</a:t>
            </a:r>
            <a:r>
              <a:rPr lang="en-US" sz="4000" dirty="0"/>
              <a:t> for the 6G air interface.</a:t>
            </a:r>
          </a:p>
          <a:p>
            <a:pPr algn="just"/>
            <a:r>
              <a:rPr lang="en-US" sz="4000" b="1" dirty="0"/>
              <a:t>Demonstrate</a:t>
            </a:r>
            <a:r>
              <a:rPr lang="en-US" sz="4000" dirty="0"/>
              <a:t> the </a:t>
            </a:r>
            <a:r>
              <a:rPr lang="en-US" sz="4000" u="sng" dirty="0"/>
              <a:t>efficacy of the proposed waveform</a:t>
            </a:r>
            <a:r>
              <a:rPr lang="en-US" sz="4000" dirty="0"/>
              <a:t> in representative 6G use cases and environments through system performance evaluation in software simulations as well as in hardware emulations.</a:t>
            </a:r>
          </a:p>
          <a:p>
            <a:pPr algn="just"/>
            <a:r>
              <a:rPr lang="en-US" sz="4000" b="1" dirty="0"/>
              <a:t>Simulate </a:t>
            </a:r>
            <a:r>
              <a:rPr lang="en-US" sz="4000" u="sng" dirty="0"/>
              <a:t>BLER performance curves</a:t>
            </a:r>
            <a:r>
              <a:rPr lang="en-US" sz="4000" dirty="0"/>
              <a:t> and compare OFDM versus OSDM for representative 6G uses cases and environments, including for </a:t>
            </a:r>
            <a:r>
              <a:rPr lang="en-US" sz="4000" u="sng" dirty="0"/>
              <a:t>ISAC applications</a:t>
            </a:r>
            <a:r>
              <a:rPr lang="en-US" sz="4000" dirty="0"/>
              <a:t>.</a:t>
            </a:r>
          </a:p>
          <a:p>
            <a:pPr algn="just"/>
            <a:r>
              <a:rPr lang="en-US" sz="4000" b="1" dirty="0"/>
              <a:t>Validate</a:t>
            </a:r>
            <a:r>
              <a:rPr lang="en-US" sz="4000" dirty="0"/>
              <a:t> </a:t>
            </a:r>
            <a:r>
              <a:rPr lang="en-US" sz="4000" u="sng" dirty="0"/>
              <a:t>pilot designs</a:t>
            </a:r>
            <a:r>
              <a:rPr lang="en-US" sz="4000" dirty="0"/>
              <a:t> for channel estimation in representative 6G beamforming scenarios.</a:t>
            </a:r>
          </a:p>
          <a:p>
            <a:pPr algn="just"/>
            <a:r>
              <a:rPr lang="en-US" sz="4000" b="1" dirty="0"/>
              <a:t>Evaluate</a:t>
            </a:r>
            <a:r>
              <a:rPr lang="en-US" sz="4000" dirty="0"/>
              <a:t> performance of </a:t>
            </a:r>
            <a:r>
              <a:rPr lang="en-US" sz="4000" u="sng" dirty="0"/>
              <a:t>ML-enabled OFDM/OSDM</a:t>
            </a:r>
            <a:r>
              <a:rPr lang="en-US" sz="4000" dirty="0"/>
              <a:t>.</a:t>
            </a:r>
          </a:p>
          <a:p>
            <a:pPr algn="just"/>
            <a:r>
              <a:rPr lang="en-US" sz="4000" b="1" dirty="0"/>
              <a:t>Quantify </a:t>
            </a:r>
            <a:r>
              <a:rPr lang="en-US" sz="4000" dirty="0"/>
              <a:t>the </a:t>
            </a:r>
            <a:r>
              <a:rPr lang="en-US" sz="4000" u="sng" dirty="0"/>
              <a:t>implementation complexity</a:t>
            </a:r>
            <a:r>
              <a:rPr lang="en-US" sz="4000" dirty="0"/>
              <a:t> of the joint OFDM/OSDM waveform.</a:t>
            </a:r>
          </a:p>
          <a:p>
            <a:pPr algn="just"/>
            <a:r>
              <a:rPr lang="en-US" sz="4000" b="1" dirty="0"/>
              <a:t>Study</a:t>
            </a:r>
            <a:r>
              <a:rPr lang="en-US" sz="4000" dirty="0"/>
              <a:t> the viability of OFDM/OSDM in the </a:t>
            </a:r>
            <a:r>
              <a:rPr lang="en-US" sz="4000" u="sng" dirty="0"/>
              <a:t>FR1/FR2/FR3</a:t>
            </a:r>
            <a:r>
              <a:rPr lang="en-US" sz="4000" dirty="0"/>
              <a:t> bands.</a:t>
            </a:r>
          </a:p>
          <a:p>
            <a:pPr algn="just"/>
            <a:endParaRPr lang="en-US" dirty="0"/>
          </a:p>
        </p:txBody>
      </p:sp>
      <p:sp>
        <p:nvSpPr>
          <p:cNvPr id="6" name="TextBox 5">
            <a:extLst>
              <a:ext uri="{FF2B5EF4-FFF2-40B4-BE49-F238E27FC236}">
                <a16:creationId xmlns:a16="http://schemas.microsoft.com/office/drawing/2014/main" id="{F24990B3-68D0-8FC3-CB12-FD6F2100C3C6}"/>
              </a:ext>
            </a:extLst>
          </p:cNvPr>
          <p:cNvSpPr txBox="1"/>
          <p:nvPr/>
        </p:nvSpPr>
        <p:spPr>
          <a:xfrm>
            <a:off x="2514601" y="18498312"/>
            <a:ext cx="24517350" cy="769441"/>
          </a:xfrm>
          <a:prstGeom prst="rect">
            <a:avLst/>
          </a:prstGeom>
          <a:solidFill>
            <a:srgbClr val="FFFFCC"/>
          </a:solidFill>
          <a:ln>
            <a:solidFill>
              <a:schemeClr val="bg1"/>
            </a:solidFill>
          </a:ln>
        </p:spPr>
        <p:txBody>
          <a:bodyPr wrap="square" rtlCol="0">
            <a:spAutoFit/>
          </a:bodyPr>
          <a:lstStyle/>
          <a:p>
            <a:pPr algn="just"/>
            <a:r>
              <a:rPr lang="en-US" sz="4400" b="1">
                <a:solidFill>
                  <a:schemeClr val="tx2"/>
                </a:solidFill>
                <a:latin typeface="Trebuchet MS" panose="020B0603020202020204" pitchFamily="34" charset="0"/>
              </a:rPr>
              <a:t>Proposal 9: RAN WG 6G SI should include a study on </a:t>
            </a:r>
            <a:r>
              <a:rPr lang="en-US" sz="4400" b="1" i="1">
                <a:solidFill>
                  <a:schemeClr val="tx2"/>
                </a:solidFill>
                <a:latin typeface="Trebuchet MS" panose="020B0603020202020204" pitchFamily="34" charset="0"/>
              </a:rPr>
              <a:t>OSDM</a:t>
            </a:r>
            <a:r>
              <a:rPr lang="en-US" sz="4400" b="1">
                <a:solidFill>
                  <a:schemeClr val="tx2"/>
                </a:solidFill>
                <a:latin typeface="Trebuchet MS" panose="020B0603020202020204" pitchFamily="34" charset="0"/>
              </a:rPr>
              <a:t>, with the objectives stated above. </a:t>
            </a:r>
          </a:p>
        </p:txBody>
      </p:sp>
    </p:spTree>
    <p:extLst>
      <p:ext uri="{BB962C8B-B14F-4D97-AF65-F5344CB8AC3E}">
        <p14:creationId xmlns:p14="http://schemas.microsoft.com/office/powerpoint/2010/main" val="28009967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45C17A-8804-DBB5-9C63-689F1243F5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A316E0-77EB-6BAF-481A-38BA20D82A5E}"/>
              </a:ext>
            </a:extLst>
          </p:cNvPr>
          <p:cNvSpPr>
            <a:spLocks noGrp="1"/>
          </p:cNvSpPr>
          <p:nvPr>
            <p:ph type="title"/>
          </p:nvPr>
        </p:nvSpPr>
        <p:spPr/>
        <p:txBody>
          <a:bodyPr/>
          <a:lstStyle/>
          <a:p>
            <a:r>
              <a:rPr lang="en-US"/>
              <a:t>RAN WG 6G Study Item Proposal- 10</a:t>
            </a:r>
          </a:p>
        </p:txBody>
      </p:sp>
      <p:sp>
        <p:nvSpPr>
          <p:cNvPr id="3" name="Text Placeholder 2">
            <a:extLst>
              <a:ext uri="{FF2B5EF4-FFF2-40B4-BE49-F238E27FC236}">
                <a16:creationId xmlns:a16="http://schemas.microsoft.com/office/drawing/2014/main" id="{74CF5965-497F-2DB7-4FEE-6DA3294FD983}"/>
              </a:ext>
            </a:extLst>
          </p:cNvPr>
          <p:cNvSpPr>
            <a:spLocks noGrp="1"/>
          </p:cNvSpPr>
          <p:nvPr>
            <p:ph type="body" sz="quarter" idx="10"/>
          </p:nvPr>
        </p:nvSpPr>
        <p:spPr/>
        <p:txBody>
          <a:bodyPr/>
          <a:lstStyle/>
          <a:p>
            <a:r>
              <a:rPr lang="en-US"/>
              <a:t>Agentic AI based RAN Architecture</a:t>
            </a:r>
          </a:p>
        </p:txBody>
      </p:sp>
      <p:sp>
        <p:nvSpPr>
          <p:cNvPr id="4" name="Content Placeholder 3">
            <a:extLst>
              <a:ext uri="{FF2B5EF4-FFF2-40B4-BE49-F238E27FC236}">
                <a16:creationId xmlns:a16="http://schemas.microsoft.com/office/drawing/2014/main" id="{712BEF72-CEC2-67D4-3853-2A1F421DE13C}"/>
              </a:ext>
            </a:extLst>
          </p:cNvPr>
          <p:cNvSpPr>
            <a:spLocks noGrp="1"/>
          </p:cNvSpPr>
          <p:nvPr>
            <p:ph idx="1"/>
          </p:nvPr>
        </p:nvSpPr>
        <p:spPr>
          <a:xfrm>
            <a:off x="2514600" y="3880635"/>
            <a:ext cx="15215615" cy="12825454"/>
          </a:xfrm>
        </p:spPr>
        <p:txBody>
          <a:bodyPr/>
          <a:lstStyle/>
          <a:p>
            <a:pPr marL="0" indent="0" algn="just">
              <a:buNone/>
            </a:pPr>
            <a:r>
              <a:rPr lang="en-US" b="1" u="sng" dirty="0">
                <a:solidFill>
                  <a:schemeClr val="tx2"/>
                </a:solidFill>
              </a:rPr>
              <a:t>Justification</a:t>
            </a:r>
            <a:endParaRPr lang="en-US" dirty="0">
              <a:latin typeface="NVIDIA Sans"/>
              <a:cs typeface="NVIDIA Sans"/>
            </a:endParaRPr>
          </a:p>
          <a:p>
            <a:pPr algn="just"/>
            <a:r>
              <a:rPr lang="en-US" sz="4000" dirty="0"/>
              <a:t>Each generation of wireless networks has introduced increased complexity, resulting in higher operational expenses (OPEX) and total cost of ownership (TCO).</a:t>
            </a:r>
          </a:p>
          <a:p>
            <a:pPr algn="just"/>
            <a:r>
              <a:rPr lang="en-US" sz="4000" dirty="0"/>
              <a:t>The vision for 6G emphasizes an </a:t>
            </a:r>
            <a:r>
              <a:rPr lang="en-US" sz="4000" i="1" dirty="0"/>
              <a:t>AI-native design</a:t>
            </a:r>
            <a:r>
              <a:rPr lang="en-US" sz="4000" dirty="0"/>
              <a:t>, aiming to embed intelligence directly into the RAN to enhance performance and reduce human intervention.</a:t>
            </a:r>
          </a:p>
          <a:p>
            <a:pPr algn="just"/>
            <a:r>
              <a:rPr lang="en-US" sz="4000" dirty="0"/>
              <a:t>The advent of GenAI marks a transformative shift, enabling a new “</a:t>
            </a:r>
            <a:r>
              <a:rPr lang="en-US" sz="4000" i="1" dirty="0"/>
              <a:t>Agentic</a:t>
            </a:r>
            <a:r>
              <a:rPr lang="en-US" sz="4000" dirty="0"/>
              <a:t>” architecture where AI agents can plan, reason, and act across distributed RAN workflows.</a:t>
            </a:r>
          </a:p>
          <a:p>
            <a:pPr algn="just"/>
            <a:r>
              <a:rPr lang="en-US" sz="4000" dirty="0"/>
              <a:t>This study introduces an </a:t>
            </a:r>
            <a:r>
              <a:rPr lang="en-US" sz="4000" i="1" dirty="0"/>
              <a:t>Agentic AI architecture </a:t>
            </a:r>
            <a:r>
              <a:rPr lang="en-US" sz="4000" dirty="0"/>
              <a:t>for RAN that integrates AI such as Large Language Model (LLM)-based agents into the RAN control loop to enhance decision-making, fault detection, and system adaptation [</a:t>
            </a:r>
            <a:r>
              <a:rPr lang="en-US" sz="4000" dirty="0">
                <a:solidFill>
                  <a:schemeClr val="tx2"/>
                </a:solidFill>
                <a:hlinkClick r:id="rId2" action="ppaction://hlinksldjump"/>
              </a:rPr>
              <a:t>24-30</a:t>
            </a:r>
            <a:r>
              <a:rPr lang="en-US" sz="4000" dirty="0"/>
              <a:t>].</a:t>
            </a:r>
          </a:p>
          <a:p>
            <a:pPr algn="just"/>
            <a:r>
              <a:rPr lang="en-US" sz="4000" dirty="0"/>
              <a:t>The rationale is to enable modular, explainable, and scalable orchestration of AI and RAN workloads through agents that operate across control and orchestration layers.</a:t>
            </a:r>
            <a:endParaRPr lang="en-US" dirty="0"/>
          </a:p>
        </p:txBody>
      </p:sp>
      <p:sp>
        <p:nvSpPr>
          <p:cNvPr id="5" name="Content Placeholder 4">
            <a:extLst>
              <a:ext uri="{FF2B5EF4-FFF2-40B4-BE49-F238E27FC236}">
                <a16:creationId xmlns:a16="http://schemas.microsoft.com/office/drawing/2014/main" id="{FB5CC945-214A-E00A-51D0-9CC8857CF376}"/>
              </a:ext>
            </a:extLst>
          </p:cNvPr>
          <p:cNvSpPr>
            <a:spLocks noGrp="1"/>
          </p:cNvSpPr>
          <p:nvPr>
            <p:ph idx="12"/>
          </p:nvPr>
        </p:nvSpPr>
        <p:spPr>
          <a:xfrm>
            <a:off x="18845785" y="3880635"/>
            <a:ext cx="15762267" cy="13870652"/>
          </a:xfrm>
        </p:spPr>
        <p:txBody>
          <a:bodyPr lIns="91440" tIns="45720" rIns="91440" bIns="45720" anchor="t"/>
          <a:lstStyle/>
          <a:p>
            <a:pPr marL="0" indent="0" algn="just">
              <a:buNone/>
            </a:pPr>
            <a:r>
              <a:rPr lang="en-US" b="1" u="sng" dirty="0">
                <a:solidFill>
                  <a:schemeClr val="tx2"/>
                </a:solidFill>
                <a:latin typeface="NVIDIA Sans"/>
                <a:cs typeface="NVIDIA Sans"/>
              </a:rPr>
              <a:t>Objectives</a:t>
            </a:r>
          </a:p>
          <a:p>
            <a:pPr marL="0" indent="0" algn="just">
              <a:buNone/>
            </a:pPr>
            <a:r>
              <a:rPr lang="en-US" sz="4000" dirty="0">
                <a:latin typeface="NVIDIA Sans"/>
                <a:cs typeface="NVIDIA Sans"/>
              </a:rPr>
              <a:t>The study on “Agentic AI based RAN Architecture” should aim to –</a:t>
            </a:r>
          </a:p>
          <a:p>
            <a:pPr algn="just"/>
            <a:r>
              <a:rPr lang="en-US" sz="4000" b="1" dirty="0">
                <a:latin typeface="NVIDIA Sans"/>
                <a:cs typeface="NVIDIA Sans"/>
              </a:rPr>
              <a:t>Study </a:t>
            </a:r>
            <a:r>
              <a:rPr lang="en-US" sz="4000" dirty="0">
                <a:latin typeface="NVIDIA Sans"/>
                <a:cs typeface="NVIDIA Sans"/>
              </a:rPr>
              <a:t>the integration of </a:t>
            </a:r>
            <a:r>
              <a:rPr lang="en-US" sz="4000" u="sng" dirty="0">
                <a:latin typeface="NVIDIA Sans"/>
                <a:cs typeface="NVIDIA Sans"/>
              </a:rPr>
              <a:t>generative AI and agentic architecture to enhance RAN capabilities</a:t>
            </a:r>
            <a:r>
              <a:rPr lang="en-US" sz="4000" dirty="0">
                <a:latin typeface="NVIDIA Sans"/>
                <a:cs typeface="NVIDIA Sans"/>
              </a:rPr>
              <a:t>. Explore the need for standardization in agentic implementation, focusing on function calling mechanisms, safety and security, architectural understanding, and the deployment of Agentic AI enabled RAN functions. Study the need for standardization of approaches for in-context learning and the use of knowledge graphs to improve reasoning capabilities and performance over time.</a:t>
            </a:r>
          </a:p>
          <a:p>
            <a:pPr algn="just"/>
            <a:r>
              <a:rPr lang="en-US" sz="4000" b="1" dirty="0">
                <a:latin typeface="NVIDIA Sans"/>
                <a:cs typeface="NVIDIA Sans"/>
              </a:rPr>
              <a:t>Define</a:t>
            </a:r>
            <a:r>
              <a:rPr lang="en-US" sz="4000" dirty="0">
                <a:latin typeface="NVIDIA Sans"/>
                <a:cs typeface="NVIDIA Sans"/>
              </a:rPr>
              <a:t> a </a:t>
            </a:r>
            <a:r>
              <a:rPr lang="en-US" sz="4000" u="sng" dirty="0">
                <a:latin typeface="NVIDIA Sans"/>
                <a:cs typeface="NVIDIA Sans"/>
              </a:rPr>
              <a:t>reference GenAI-driven agentic architecture</a:t>
            </a:r>
            <a:r>
              <a:rPr lang="en-US" sz="4000" dirty="0">
                <a:latin typeface="NVIDIA Sans"/>
                <a:cs typeface="NVIDIA Sans"/>
              </a:rPr>
              <a:t> for RAN that embeds intelligent agents across control, orchestration, and edge layers.</a:t>
            </a:r>
            <a:endParaRPr lang="en-US" sz="4000" dirty="0"/>
          </a:p>
          <a:p>
            <a:pPr algn="just"/>
            <a:r>
              <a:rPr lang="en-US" sz="4000" b="1" dirty="0">
                <a:latin typeface="NVIDIA Sans"/>
                <a:cs typeface="NVIDIA Sans"/>
              </a:rPr>
              <a:t>Develop</a:t>
            </a:r>
            <a:r>
              <a:rPr lang="en-US" sz="4000" dirty="0">
                <a:latin typeface="NVIDIA Sans"/>
                <a:cs typeface="NVIDIA Sans"/>
              </a:rPr>
              <a:t> a </a:t>
            </a:r>
            <a:r>
              <a:rPr lang="en-US" sz="4000" u="sng" dirty="0">
                <a:latin typeface="NVIDIA Sans"/>
                <a:cs typeface="NVIDIA Sans"/>
              </a:rPr>
              <a:t>multi-agent framework</a:t>
            </a:r>
            <a:r>
              <a:rPr lang="en-US" sz="4000" dirty="0">
                <a:latin typeface="NVIDIA Sans"/>
                <a:cs typeface="NVIDIA Sans"/>
              </a:rPr>
              <a:t> (i.e., a coordination framework for multiple agents) for RAN to operate across RAN layers, enabling distributed cognition, task decomposition, and workload orchestration.</a:t>
            </a:r>
          </a:p>
          <a:p>
            <a:pPr algn="just"/>
            <a:r>
              <a:rPr lang="en-US" sz="4000" b="1" dirty="0">
                <a:latin typeface="NVIDIA Sans"/>
                <a:cs typeface="NVIDIA Sans"/>
              </a:rPr>
              <a:t>Establish</a:t>
            </a:r>
            <a:r>
              <a:rPr lang="en-US" sz="4000" dirty="0">
                <a:latin typeface="NVIDIA Sans"/>
                <a:cs typeface="NVIDIA Sans"/>
              </a:rPr>
              <a:t> </a:t>
            </a:r>
            <a:r>
              <a:rPr lang="en-US" sz="4000" u="sng" dirty="0">
                <a:latin typeface="NVIDIA Sans"/>
                <a:cs typeface="NVIDIA Sans"/>
              </a:rPr>
              <a:t>evaluation frameworks</a:t>
            </a:r>
            <a:r>
              <a:rPr lang="en-US" sz="4000" dirty="0">
                <a:latin typeface="NVIDIA Sans"/>
                <a:cs typeface="NVIDIA Sans"/>
              </a:rPr>
              <a:t> with standardized benchmarks and validation procedures to assess agent performance in RAN contexts, focusing on latency, reliability, and traceability.</a:t>
            </a:r>
            <a:endParaRPr lang="en-US" dirty="0"/>
          </a:p>
        </p:txBody>
      </p:sp>
      <p:sp>
        <p:nvSpPr>
          <p:cNvPr id="6" name="TextBox 5">
            <a:extLst>
              <a:ext uri="{FF2B5EF4-FFF2-40B4-BE49-F238E27FC236}">
                <a16:creationId xmlns:a16="http://schemas.microsoft.com/office/drawing/2014/main" id="{B64986DE-520C-AB4B-0A8D-D0D836945382}"/>
              </a:ext>
            </a:extLst>
          </p:cNvPr>
          <p:cNvSpPr txBox="1"/>
          <p:nvPr/>
        </p:nvSpPr>
        <p:spPr>
          <a:xfrm>
            <a:off x="2514600" y="18086832"/>
            <a:ext cx="32461200" cy="769441"/>
          </a:xfrm>
          <a:prstGeom prst="rect">
            <a:avLst/>
          </a:prstGeom>
          <a:solidFill>
            <a:srgbClr val="FFFFCC"/>
          </a:solidFill>
          <a:ln>
            <a:solidFill>
              <a:schemeClr val="bg1"/>
            </a:solidFill>
          </a:ln>
        </p:spPr>
        <p:txBody>
          <a:bodyPr wrap="square" rtlCol="0">
            <a:spAutoFit/>
          </a:bodyPr>
          <a:lstStyle/>
          <a:p>
            <a:pPr algn="just"/>
            <a:r>
              <a:rPr lang="en-US" sz="4400" b="1">
                <a:solidFill>
                  <a:schemeClr val="tx2"/>
                </a:solidFill>
                <a:latin typeface="Trebuchet MS" panose="020B0603020202020204" pitchFamily="34" charset="0"/>
              </a:rPr>
              <a:t>Proposal 10: RAN WG 6G SI should include a study on </a:t>
            </a:r>
            <a:r>
              <a:rPr lang="en-US" sz="4400" b="1" i="1">
                <a:solidFill>
                  <a:schemeClr val="tx2"/>
                </a:solidFill>
                <a:latin typeface="Trebuchet MS" panose="020B0603020202020204" pitchFamily="34" charset="0"/>
              </a:rPr>
              <a:t>Agentic AI based RAN Architecture</a:t>
            </a:r>
            <a:r>
              <a:rPr lang="en-US" sz="4400" b="1">
                <a:solidFill>
                  <a:schemeClr val="tx2"/>
                </a:solidFill>
                <a:latin typeface="Trebuchet MS" panose="020B0603020202020204" pitchFamily="34" charset="0"/>
              </a:rPr>
              <a:t>, with the objectives stated above. </a:t>
            </a:r>
          </a:p>
        </p:txBody>
      </p:sp>
    </p:spTree>
    <p:extLst>
      <p:ext uri="{BB962C8B-B14F-4D97-AF65-F5344CB8AC3E}">
        <p14:creationId xmlns:p14="http://schemas.microsoft.com/office/powerpoint/2010/main" val="4741579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E6023-A570-2395-4E2F-6FCCF6DA1E94}"/>
              </a:ext>
            </a:extLst>
          </p:cNvPr>
          <p:cNvSpPr>
            <a:spLocks noGrp="1"/>
          </p:cNvSpPr>
          <p:nvPr>
            <p:ph type="title"/>
          </p:nvPr>
        </p:nvSpPr>
        <p:spPr/>
        <p:txBody>
          <a:bodyPr/>
          <a:lstStyle/>
          <a:p>
            <a:r>
              <a:rPr lang="en-US"/>
              <a:t>Summary of Proposals</a:t>
            </a:r>
          </a:p>
        </p:txBody>
      </p:sp>
      <p:sp>
        <p:nvSpPr>
          <p:cNvPr id="3" name="Text Placeholder 2">
            <a:extLst>
              <a:ext uri="{FF2B5EF4-FFF2-40B4-BE49-F238E27FC236}">
                <a16:creationId xmlns:a16="http://schemas.microsoft.com/office/drawing/2014/main" id="{E8D7A64C-A503-3CE2-23EA-CDBDA82FD6D6}"/>
              </a:ext>
            </a:extLst>
          </p:cNvPr>
          <p:cNvSpPr>
            <a:spLocks noGrp="1"/>
          </p:cNvSpPr>
          <p:nvPr>
            <p:ph type="body" sz="quarter" idx="10"/>
          </p:nvPr>
        </p:nvSpPr>
        <p:spPr/>
        <p:txBody>
          <a:bodyPr/>
          <a:lstStyle/>
          <a:p>
            <a:r>
              <a:rPr lang="en-US"/>
              <a:t>RAN WG 6G Study Item</a:t>
            </a:r>
          </a:p>
        </p:txBody>
      </p:sp>
      <p:sp>
        <p:nvSpPr>
          <p:cNvPr id="6" name="Content Placeholder 5">
            <a:extLst>
              <a:ext uri="{FF2B5EF4-FFF2-40B4-BE49-F238E27FC236}">
                <a16:creationId xmlns:a16="http://schemas.microsoft.com/office/drawing/2014/main" id="{8E2A27E2-68A6-92A9-3E43-38FAB1376407}"/>
              </a:ext>
            </a:extLst>
          </p:cNvPr>
          <p:cNvSpPr>
            <a:spLocks noGrp="1"/>
          </p:cNvSpPr>
          <p:nvPr>
            <p:ph idx="1"/>
          </p:nvPr>
        </p:nvSpPr>
        <p:spPr/>
        <p:txBody>
          <a:bodyPr/>
          <a:lstStyle/>
          <a:p>
            <a:pPr marL="0" indent="0">
              <a:buNone/>
            </a:pPr>
            <a:r>
              <a:rPr lang="en-US" sz="4000" b="1" u="sng" dirty="0">
                <a:solidFill>
                  <a:schemeClr val="tx2"/>
                </a:solidFill>
              </a:rPr>
              <a:t>Proposal 1</a:t>
            </a:r>
            <a:r>
              <a:rPr lang="en-US" sz="4000" dirty="0"/>
              <a:t>: </a:t>
            </a:r>
          </a:p>
          <a:p>
            <a:pPr marL="0" indent="0">
              <a:buNone/>
            </a:pPr>
            <a:r>
              <a:rPr lang="en-US" sz="4000" dirty="0"/>
              <a:t>RAN WG 6G SI should include a study on </a:t>
            </a:r>
            <a:r>
              <a:rPr lang="en-US" sz="4000" dirty="0">
                <a:solidFill>
                  <a:schemeClr val="tx2"/>
                </a:solidFill>
              </a:rPr>
              <a:t>Gigantic MIMO (gMIMO)</a:t>
            </a:r>
            <a:r>
              <a:rPr lang="en-US" sz="4000" dirty="0"/>
              <a:t>, with the objectives stated in slide </a:t>
            </a:r>
            <a:r>
              <a:rPr lang="en-US" sz="4000" dirty="0">
                <a:hlinkClick r:id="rId2" action="ppaction://hlinksldjump"/>
              </a:rPr>
              <a:t>3</a:t>
            </a:r>
            <a:r>
              <a:rPr lang="en-US" sz="4000" dirty="0"/>
              <a:t>.</a:t>
            </a:r>
          </a:p>
          <a:p>
            <a:pPr marL="0" indent="0">
              <a:buNone/>
            </a:pPr>
            <a:r>
              <a:rPr lang="en-US" sz="4000" b="1" u="sng" dirty="0">
                <a:solidFill>
                  <a:schemeClr val="tx2"/>
                </a:solidFill>
              </a:rPr>
              <a:t>Proposal 2</a:t>
            </a:r>
            <a:r>
              <a:rPr lang="en-US" sz="4000" dirty="0"/>
              <a:t>: </a:t>
            </a:r>
          </a:p>
          <a:p>
            <a:pPr marL="0" indent="0">
              <a:buNone/>
            </a:pPr>
            <a:r>
              <a:rPr lang="en-US" sz="4000" dirty="0"/>
              <a:t>RAN WG 6G SI should include a study on </a:t>
            </a:r>
            <a:r>
              <a:rPr lang="en-US" sz="4000" dirty="0">
                <a:solidFill>
                  <a:schemeClr val="tx2"/>
                </a:solidFill>
              </a:rPr>
              <a:t>Pilot and Signaling Overhead Reduction</a:t>
            </a:r>
            <a:r>
              <a:rPr lang="en-US" sz="4000" dirty="0"/>
              <a:t>, with the objectives stated in slide </a:t>
            </a:r>
            <a:r>
              <a:rPr lang="en-US" sz="4000" dirty="0">
                <a:hlinkClick r:id="rId3" action="ppaction://hlinksldjump"/>
              </a:rPr>
              <a:t>4</a:t>
            </a:r>
            <a:r>
              <a:rPr lang="en-US" sz="4000" dirty="0"/>
              <a:t>.</a:t>
            </a:r>
          </a:p>
          <a:p>
            <a:pPr marL="0" indent="0">
              <a:buNone/>
            </a:pPr>
            <a:r>
              <a:rPr lang="en-US" sz="4000" b="1" u="sng" dirty="0">
                <a:solidFill>
                  <a:schemeClr val="tx2"/>
                </a:solidFill>
              </a:rPr>
              <a:t>Proposal 3</a:t>
            </a:r>
            <a:r>
              <a:rPr lang="en-US" sz="4000" dirty="0"/>
              <a:t>: </a:t>
            </a:r>
          </a:p>
          <a:p>
            <a:pPr marL="0" indent="0">
              <a:buNone/>
            </a:pPr>
            <a:r>
              <a:rPr lang="en-US" sz="4000" dirty="0"/>
              <a:t>RAN WG 6G SI should include a study on </a:t>
            </a:r>
            <a:r>
              <a:rPr lang="en-US" sz="4000" dirty="0">
                <a:solidFill>
                  <a:schemeClr val="tx2"/>
                </a:solidFill>
              </a:rPr>
              <a:t>ISAC with Multi-modal Sensing</a:t>
            </a:r>
            <a:r>
              <a:rPr lang="en-US" sz="4000" dirty="0"/>
              <a:t>, with the objectives stated in slide </a:t>
            </a:r>
            <a:r>
              <a:rPr lang="en-US" sz="4000" dirty="0">
                <a:hlinkClick r:id="rId4" action="ppaction://hlinksldjump"/>
              </a:rPr>
              <a:t>5</a:t>
            </a:r>
            <a:r>
              <a:rPr lang="en-US" sz="4000" dirty="0"/>
              <a:t>.</a:t>
            </a:r>
          </a:p>
          <a:p>
            <a:pPr marL="0" indent="0">
              <a:buNone/>
            </a:pPr>
            <a:r>
              <a:rPr lang="en-US" sz="4000" b="1" u="sng" dirty="0">
                <a:solidFill>
                  <a:schemeClr val="tx2"/>
                </a:solidFill>
              </a:rPr>
              <a:t>Proposal 4</a:t>
            </a:r>
            <a:r>
              <a:rPr lang="en-US" sz="4000" dirty="0"/>
              <a:t>: </a:t>
            </a:r>
          </a:p>
          <a:p>
            <a:pPr marL="0" indent="0">
              <a:buNone/>
            </a:pPr>
            <a:r>
              <a:rPr lang="en-US" sz="4000" dirty="0"/>
              <a:t>RAN WG 6G SI should include a study on </a:t>
            </a:r>
            <a:r>
              <a:rPr lang="en-US" sz="4000" dirty="0">
                <a:solidFill>
                  <a:schemeClr val="tx2"/>
                </a:solidFill>
              </a:rPr>
              <a:t>AI-native RAN</a:t>
            </a:r>
            <a:r>
              <a:rPr lang="en-US" sz="4000" dirty="0"/>
              <a:t>, with the objectives stated in slide </a:t>
            </a:r>
            <a:r>
              <a:rPr lang="en-US" sz="4000" dirty="0">
                <a:hlinkClick r:id="rId5" action="ppaction://hlinksldjump"/>
              </a:rPr>
              <a:t>6</a:t>
            </a:r>
            <a:r>
              <a:rPr lang="en-US" sz="4000" dirty="0"/>
              <a:t>.</a:t>
            </a:r>
          </a:p>
          <a:p>
            <a:pPr marL="0" indent="0">
              <a:buNone/>
            </a:pPr>
            <a:r>
              <a:rPr lang="en-US" sz="4000" b="1" u="sng" dirty="0">
                <a:solidFill>
                  <a:schemeClr val="tx2"/>
                </a:solidFill>
              </a:rPr>
              <a:t>Proposal 5</a:t>
            </a:r>
            <a:r>
              <a:rPr lang="en-US" sz="4000" dirty="0"/>
              <a:t>: </a:t>
            </a:r>
          </a:p>
          <a:p>
            <a:pPr marL="0" indent="0">
              <a:buNone/>
            </a:pPr>
            <a:r>
              <a:rPr lang="en-US" sz="4000" dirty="0"/>
              <a:t>RAN WG 6G SI should include a study on </a:t>
            </a:r>
            <a:r>
              <a:rPr lang="en-US" sz="4000" dirty="0">
                <a:solidFill>
                  <a:schemeClr val="tx2"/>
                </a:solidFill>
              </a:rPr>
              <a:t>Multi-RAT Spectrum Sharing (MRSS)</a:t>
            </a:r>
            <a:r>
              <a:rPr lang="en-US" sz="4000" dirty="0"/>
              <a:t>, with the objectives stated in slide </a:t>
            </a:r>
            <a:r>
              <a:rPr lang="en-US" sz="4000" dirty="0">
                <a:hlinkClick r:id="rId6" action="ppaction://hlinksldjump"/>
              </a:rPr>
              <a:t>7</a:t>
            </a:r>
            <a:r>
              <a:rPr lang="en-US" sz="4000" dirty="0"/>
              <a:t>.</a:t>
            </a:r>
          </a:p>
        </p:txBody>
      </p:sp>
      <p:sp>
        <p:nvSpPr>
          <p:cNvPr id="7" name="Content Placeholder 6">
            <a:extLst>
              <a:ext uri="{FF2B5EF4-FFF2-40B4-BE49-F238E27FC236}">
                <a16:creationId xmlns:a16="http://schemas.microsoft.com/office/drawing/2014/main" id="{68C22BDF-6EC7-06AD-1020-D5552E8C174D}"/>
              </a:ext>
            </a:extLst>
          </p:cNvPr>
          <p:cNvSpPr>
            <a:spLocks noGrp="1"/>
          </p:cNvSpPr>
          <p:nvPr>
            <p:ph idx="12"/>
          </p:nvPr>
        </p:nvSpPr>
        <p:spPr>
          <a:xfrm>
            <a:off x="18886739" y="4846320"/>
            <a:ext cx="15215615" cy="13651992"/>
          </a:xfrm>
        </p:spPr>
        <p:txBody>
          <a:bodyPr/>
          <a:lstStyle/>
          <a:p>
            <a:pPr marL="0" indent="0">
              <a:buNone/>
            </a:pPr>
            <a:r>
              <a:rPr lang="en-US" sz="4000" b="1" u="sng" dirty="0">
                <a:solidFill>
                  <a:schemeClr val="tx2"/>
                </a:solidFill>
              </a:rPr>
              <a:t>Proposal 6</a:t>
            </a:r>
            <a:r>
              <a:rPr lang="en-US" sz="4000" dirty="0"/>
              <a:t>:</a:t>
            </a:r>
          </a:p>
          <a:p>
            <a:pPr marL="0" indent="0">
              <a:buNone/>
            </a:pPr>
            <a:r>
              <a:rPr lang="en-US" sz="4000" dirty="0"/>
              <a:t>RAN WG 6G SI should include a study on </a:t>
            </a:r>
            <a:r>
              <a:rPr lang="en-US" sz="4000" dirty="0">
                <a:solidFill>
                  <a:schemeClr val="tx2"/>
                </a:solidFill>
              </a:rPr>
              <a:t>RAN Digital Twin</a:t>
            </a:r>
            <a:r>
              <a:rPr lang="en-US" sz="4000" dirty="0"/>
              <a:t>, with the objectives stated in slide </a:t>
            </a:r>
            <a:r>
              <a:rPr lang="en-US" sz="4000" dirty="0">
                <a:hlinkClick r:id="rId7" action="ppaction://hlinksldjump"/>
              </a:rPr>
              <a:t>8</a:t>
            </a:r>
            <a:r>
              <a:rPr lang="en-US" sz="4000" dirty="0"/>
              <a:t>.</a:t>
            </a:r>
          </a:p>
          <a:p>
            <a:pPr marL="0" indent="0">
              <a:buNone/>
            </a:pPr>
            <a:r>
              <a:rPr lang="en-US" sz="4000" b="1" u="sng" dirty="0">
                <a:solidFill>
                  <a:schemeClr val="tx2"/>
                </a:solidFill>
              </a:rPr>
              <a:t>Proposal 7: </a:t>
            </a:r>
            <a:endParaRPr lang="en-US" sz="4000" dirty="0"/>
          </a:p>
          <a:p>
            <a:pPr marL="0" indent="0">
              <a:buNone/>
            </a:pPr>
            <a:r>
              <a:rPr lang="en-US" sz="4000" dirty="0"/>
              <a:t>RAN WG 6G SI should include a study on </a:t>
            </a:r>
            <a:r>
              <a:rPr lang="en-US" sz="4000" dirty="0">
                <a:solidFill>
                  <a:schemeClr val="tx2"/>
                </a:solidFill>
              </a:rPr>
              <a:t>New Coding and Decoding Schemes for 6G</a:t>
            </a:r>
            <a:r>
              <a:rPr lang="en-US" sz="4000" dirty="0"/>
              <a:t>, with the objectives stated in slide </a:t>
            </a:r>
            <a:r>
              <a:rPr lang="en-US" sz="4000" dirty="0">
                <a:hlinkClick r:id="rId8" action="ppaction://hlinksldjump"/>
              </a:rPr>
              <a:t>9</a:t>
            </a:r>
            <a:r>
              <a:rPr lang="en-US" sz="4000" dirty="0"/>
              <a:t>.</a:t>
            </a:r>
          </a:p>
          <a:p>
            <a:pPr marL="0" indent="0">
              <a:buNone/>
            </a:pPr>
            <a:r>
              <a:rPr lang="en-US" sz="4000" b="1" u="sng" dirty="0">
                <a:solidFill>
                  <a:schemeClr val="tx2"/>
                </a:solidFill>
              </a:rPr>
              <a:t>Proposal 8: </a:t>
            </a:r>
            <a:endParaRPr lang="en-US" sz="4000" dirty="0"/>
          </a:p>
          <a:p>
            <a:pPr marL="0" indent="0">
              <a:buNone/>
            </a:pPr>
            <a:r>
              <a:rPr lang="en-US" sz="4000" dirty="0"/>
              <a:t>RAN WG 6G SI should include a study on </a:t>
            </a:r>
            <a:r>
              <a:rPr lang="en-US" sz="4000" dirty="0">
                <a:solidFill>
                  <a:schemeClr val="tx2"/>
                </a:solidFill>
              </a:rPr>
              <a:t>Zak-Orthogonal Time Frequency Space (Zak-OTFS) Modulation</a:t>
            </a:r>
            <a:r>
              <a:rPr lang="en-US" sz="4000" dirty="0"/>
              <a:t>, with the objectives stated in slide </a:t>
            </a:r>
            <a:r>
              <a:rPr lang="en-US" sz="4000" dirty="0">
                <a:hlinkClick r:id="rId9" action="ppaction://hlinksldjump"/>
              </a:rPr>
              <a:t>10</a:t>
            </a:r>
            <a:r>
              <a:rPr lang="en-US" sz="4000" dirty="0"/>
              <a:t>.</a:t>
            </a:r>
          </a:p>
          <a:p>
            <a:pPr marL="0" indent="0">
              <a:buNone/>
            </a:pPr>
            <a:r>
              <a:rPr lang="en-US" sz="4000" b="1" u="sng" dirty="0">
                <a:solidFill>
                  <a:schemeClr val="tx2"/>
                </a:solidFill>
              </a:rPr>
              <a:t>Proposal 9: </a:t>
            </a:r>
            <a:endParaRPr lang="en-US" sz="4000" dirty="0"/>
          </a:p>
          <a:p>
            <a:pPr marL="0" indent="0">
              <a:buNone/>
            </a:pPr>
            <a:r>
              <a:rPr lang="en-US" sz="4000" dirty="0"/>
              <a:t>RAN WG 6G SI should include a study on </a:t>
            </a:r>
            <a:r>
              <a:rPr lang="en-US" sz="4000" dirty="0">
                <a:solidFill>
                  <a:schemeClr val="tx2"/>
                </a:solidFill>
              </a:rPr>
              <a:t>Orthogonal Sequence Division Multiplexing (OSDM)</a:t>
            </a:r>
            <a:r>
              <a:rPr lang="en-US" sz="4000" dirty="0"/>
              <a:t>, with the objectives stated in slide </a:t>
            </a:r>
            <a:r>
              <a:rPr lang="en-US" sz="4000" dirty="0">
                <a:hlinkClick r:id="rId10" action="ppaction://hlinksldjump"/>
              </a:rPr>
              <a:t>11</a:t>
            </a:r>
            <a:r>
              <a:rPr lang="en-US" sz="4000" dirty="0"/>
              <a:t>.</a:t>
            </a:r>
          </a:p>
          <a:p>
            <a:pPr marL="0" indent="0">
              <a:buNone/>
            </a:pPr>
            <a:r>
              <a:rPr lang="en-US" sz="4000" b="1" u="sng" dirty="0">
                <a:solidFill>
                  <a:schemeClr val="tx2"/>
                </a:solidFill>
              </a:rPr>
              <a:t>Proposal 10: </a:t>
            </a:r>
            <a:endParaRPr lang="en-US" sz="4000" dirty="0"/>
          </a:p>
          <a:p>
            <a:pPr marL="0" indent="0">
              <a:buNone/>
            </a:pPr>
            <a:r>
              <a:rPr lang="en-US" sz="4000" dirty="0"/>
              <a:t>RAN WG 6G SI should include a study on </a:t>
            </a:r>
            <a:r>
              <a:rPr lang="en-US" sz="4000" dirty="0">
                <a:solidFill>
                  <a:schemeClr val="tx2"/>
                </a:solidFill>
              </a:rPr>
              <a:t>Agentic AI based RAN Architecture</a:t>
            </a:r>
            <a:r>
              <a:rPr lang="en-US" sz="4000" dirty="0"/>
              <a:t>, with the objectives stated in slide </a:t>
            </a:r>
            <a:r>
              <a:rPr lang="en-US" sz="4000" dirty="0">
                <a:hlinkClick r:id="rId11" action="ppaction://hlinksldjump"/>
              </a:rPr>
              <a:t>12</a:t>
            </a:r>
            <a:r>
              <a:rPr lang="en-US" sz="4000" dirty="0"/>
              <a:t>.</a:t>
            </a:r>
          </a:p>
          <a:p>
            <a:pPr marL="0" indent="0">
              <a:buNone/>
            </a:pPr>
            <a:endParaRPr lang="en-US" sz="4000" dirty="0"/>
          </a:p>
        </p:txBody>
      </p:sp>
    </p:spTree>
    <p:extLst>
      <p:ext uri="{BB962C8B-B14F-4D97-AF65-F5344CB8AC3E}">
        <p14:creationId xmlns:p14="http://schemas.microsoft.com/office/powerpoint/2010/main" val="9333316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E5CE0-8CD6-FEE3-1570-DF99957072A3}"/>
              </a:ext>
            </a:extLst>
          </p:cNvPr>
          <p:cNvSpPr>
            <a:spLocks noGrp="1"/>
          </p:cNvSpPr>
          <p:nvPr>
            <p:ph type="title"/>
          </p:nvPr>
        </p:nvSpPr>
        <p:spPr/>
        <p:txBody>
          <a:bodyPr/>
          <a:lstStyle/>
          <a:p>
            <a:r>
              <a:rPr lang="en-US"/>
              <a:t>References (1/3)</a:t>
            </a:r>
          </a:p>
        </p:txBody>
      </p:sp>
      <p:sp>
        <p:nvSpPr>
          <p:cNvPr id="4" name="Content Placeholder 3">
            <a:extLst>
              <a:ext uri="{FF2B5EF4-FFF2-40B4-BE49-F238E27FC236}">
                <a16:creationId xmlns:a16="http://schemas.microsoft.com/office/drawing/2014/main" id="{E6A3FE3D-7CFD-2D31-6579-7946764CCD24}"/>
              </a:ext>
            </a:extLst>
          </p:cNvPr>
          <p:cNvSpPr>
            <a:spLocks noGrp="1"/>
          </p:cNvSpPr>
          <p:nvPr>
            <p:ph idx="1"/>
          </p:nvPr>
        </p:nvSpPr>
        <p:spPr>
          <a:xfrm>
            <a:off x="2171700" y="3608070"/>
            <a:ext cx="32232600" cy="15956280"/>
          </a:xfrm>
        </p:spPr>
        <p:txBody>
          <a:bodyPr/>
          <a:lstStyle/>
          <a:p>
            <a:pPr marL="0" indent="0" algn="just">
              <a:buNone/>
            </a:pPr>
            <a:r>
              <a:rPr lang="en-US" sz="3600" dirty="0">
                <a:latin typeface="+mn-lt"/>
              </a:rPr>
              <a:t>[1] </a:t>
            </a:r>
            <a:r>
              <a:rPr lang="en-US" sz="3600" i="1" dirty="0">
                <a:latin typeface="+mn-lt"/>
              </a:rPr>
              <a:t>Recommendation ITU-R M.2160-0</a:t>
            </a:r>
            <a:r>
              <a:rPr lang="en-US" sz="3600" dirty="0">
                <a:latin typeface="+mn-lt"/>
              </a:rPr>
              <a:t>, “Framework and overall objectives of the future development of IMT for 2030 and Beyond”, [online]. Available: </a:t>
            </a:r>
            <a:r>
              <a:rPr lang="en-US" sz="3600" dirty="0">
                <a:latin typeface="+mn-lt"/>
                <a:hlinkClick r:id="rId2"/>
              </a:rPr>
              <a:t>https://www.itu.int/dms_pubrec/itu-r/rec/m/R-REC-M.2160-0-202311-I!!PDF-E.pdf</a:t>
            </a:r>
            <a:r>
              <a:rPr lang="en-US" sz="3600" dirty="0">
                <a:latin typeface="+mn-lt"/>
              </a:rPr>
              <a:t>, accessed on </a:t>
            </a:r>
            <a:fld id="{53230350-6762-4055-ABD5-250891615B81}" type="datetime4">
              <a:rPr lang="en-US" sz="3600" smtClean="0">
                <a:latin typeface="+mn-lt"/>
              </a:rPr>
              <a:pPr marL="0" indent="0" algn="just">
                <a:buNone/>
              </a:pPr>
              <a:t>June 2, 2025</a:t>
            </a:fld>
            <a:r>
              <a:rPr lang="en-US" sz="3600" dirty="0">
                <a:latin typeface="+mn-lt"/>
              </a:rPr>
              <a:t>. </a:t>
            </a:r>
          </a:p>
          <a:p>
            <a:pPr marL="0" indent="0" algn="just">
              <a:buNone/>
            </a:pPr>
            <a:r>
              <a:rPr lang="en-US" sz="3600" dirty="0">
                <a:latin typeface="+mn-lt"/>
              </a:rPr>
              <a:t>[2] E. Björnson </a:t>
            </a:r>
            <a:r>
              <a:rPr lang="en-US" sz="3600" i="1" dirty="0">
                <a:latin typeface="+mn-lt"/>
              </a:rPr>
              <a:t>et. al.</a:t>
            </a:r>
            <a:r>
              <a:rPr lang="en-US" sz="3600" dirty="0">
                <a:latin typeface="+mn-lt"/>
              </a:rPr>
              <a:t>, “Enabling 6G Performance in the Upper Mid-Band by Transitioning From Massive to Gigantic MIMO”, [online]. Available: </a:t>
            </a:r>
            <a:r>
              <a:rPr lang="en-US" sz="3600" dirty="0">
                <a:latin typeface="+mn-lt"/>
                <a:hlinkClick r:id="rId3"/>
              </a:rPr>
              <a:t>arXiv:2407.05630</a:t>
            </a:r>
            <a:r>
              <a:rPr lang="en-US" sz="3600" dirty="0">
                <a:latin typeface="+mn-lt"/>
              </a:rPr>
              <a:t>, accessed on </a:t>
            </a:r>
            <a:fld id="{53230350-6762-4055-ABD5-250891615B81}" type="datetime4">
              <a:rPr lang="en-US" sz="3600" smtClean="0">
                <a:latin typeface="+mn-lt"/>
              </a:rPr>
              <a:pPr marL="0" indent="0" algn="just">
                <a:buNone/>
              </a:pPr>
              <a:t>June 2, 2025</a:t>
            </a:fld>
            <a:r>
              <a:rPr lang="en-US" sz="3600" dirty="0">
                <a:latin typeface="+mn-lt"/>
              </a:rPr>
              <a:t>. </a:t>
            </a:r>
          </a:p>
          <a:p>
            <a:pPr marL="0" indent="0" algn="just">
              <a:buNone/>
            </a:pPr>
            <a:r>
              <a:rPr lang="en-US" sz="3600" dirty="0">
                <a:latin typeface="+mn-lt"/>
              </a:rPr>
              <a:t>[3] J. Park </a:t>
            </a:r>
            <a:r>
              <a:rPr lang="en-US" sz="3600" i="1" dirty="0">
                <a:latin typeface="+mn-lt"/>
              </a:rPr>
              <a:t>et al.</a:t>
            </a:r>
            <a:r>
              <a:rPr lang="en-US" sz="3600" dirty="0">
                <a:latin typeface="+mn-lt"/>
              </a:rPr>
              <a:t>, “End-to-End Deep Learning for TDD MIMO Systems in the 6G Upper Midbands”, </a:t>
            </a:r>
            <a:r>
              <a:rPr lang="en-US" sz="3600" i="1" dirty="0">
                <a:latin typeface="+mn-lt"/>
              </a:rPr>
              <a:t>IEEE Transactions on Wireless Communications</a:t>
            </a:r>
            <a:r>
              <a:rPr lang="en-US" sz="3600" dirty="0">
                <a:latin typeface="+mn-lt"/>
              </a:rPr>
              <a:t>, vol., 24, issue 3, pp. 2110-2125, Mar. 2025, DOI: </a:t>
            </a:r>
            <a:r>
              <a:rPr lang="en-US" sz="3600" b="0" i="0" u="none" strike="noStrike" dirty="0">
                <a:solidFill>
                  <a:srgbClr val="006699"/>
                </a:solidFill>
                <a:effectLst/>
                <a:latin typeface="+mn-lt"/>
                <a:hlinkClick r:id="rId4"/>
              </a:rPr>
              <a:t>0.1109/TWC.2024.3516633</a:t>
            </a:r>
            <a:r>
              <a:rPr lang="en-US" sz="3600" b="0" i="0" u="none" strike="noStrike" dirty="0">
                <a:effectLst/>
                <a:latin typeface="+mn-lt"/>
              </a:rPr>
              <a:t>.</a:t>
            </a:r>
            <a:endParaRPr lang="en-US" sz="3600" dirty="0">
              <a:latin typeface="+mn-lt"/>
            </a:endParaRPr>
          </a:p>
          <a:p>
            <a:pPr marL="0" indent="0" algn="just">
              <a:buNone/>
            </a:pPr>
            <a:r>
              <a:rPr lang="en-US" sz="3600" dirty="0">
                <a:latin typeface="+mn-lt"/>
              </a:rPr>
              <a:t>[4] E. Björnson </a:t>
            </a:r>
            <a:r>
              <a:rPr lang="en-US" sz="3600" i="1" dirty="0">
                <a:latin typeface="+mn-lt"/>
              </a:rPr>
              <a:t>et. al.</a:t>
            </a:r>
            <a:r>
              <a:rPr lang="en-US" sz="3600" dirty="0">
                <a:latin typeface="+mn-lt"/>
              </a:rPr>
              <a:t>, “Scalable Cell-Free Massive MIMO Systems”, </a:t>
            </a:r>
            <a:r>
              <a:rPr lang="en-US" sz="3600" i="1" dirty="0">
                <a:latin typeface="+mn-lt"/>
              </a:rPr>
              <a:t>IEEE Transactions on Communications</a:t>
            </a:r>
            <a:r>
              <a:rPr lang="en-US" sz="3600" dirty="0">
                <a:latin typeface="+mn-lt"/>
              </a:rPr>
              <a:t>, vol., 68, issue 7, pp. 4247-4261, Jul. 2020, DOI: </a:t>
            </a:r>
            <a:r>
              <a:rPr lang="en-US" sz="3600" b="0" i="0" u="none" strike="noStrike" dirty="0">
                <a:solidFill>
                  <a:srgbClr val="006699"/>
                </a:solidFill>
                <a:effectLst/>
                <a:latin typeface="+mn-lt"/>
                <a:hlinkClick r:id="rId5"/>
              </a:rPr>
              <a:t>10.1109/TCOMM.2020.2987311</a:t>
            </a:r>
            <a:r>
              <a:rPr lang="en-US" sz="3600" b="0" i="0" u="none" strike="noStrike" dirty="0">
                <a:effectLst/>
                <a:latin typeface="+mn-lt"/>
              </a:rPr>
              <a:t>.</a:t>
            </a:r>
          </a:p>
          <a:p>
            <a:pPr marL="0" indent="0" algn="just">
              <a:buNone/>
            </a:pPr>
            <a:r>
              <a:rPr lang="en-US" sz="3600" dirty="0">
                <a:latin typeface="+mn-lt"/>
              </a:rPr>
              <a:t>[5] X. Cheng </a:t>
            </a:r>
            <a:r>
              <a:rPr lang="en-US" sz="3600" i="1" dirty="0">
                <a:latin typeface="+mn-lt"/>
              </a:rPr>
              <a:t>et al.</a:t>
            </a:r>
            <a:r>
              <a:rPr lang="en-US" sz="3600" dirty="0">
                <a:latin typeface="+mn-lt"/>
              </a:rPr>
              <a:t>, “Intelligent Multi-Modal Sensing-Communication Integration: Synesthesia of Machines”, </a:t>
            </a:r>
            <a:r>
              <a:rPr lang="en-US" sz="3600" i="1" dirty="0">
                <a:latin typeface="+mn-lt"/>
              </a:rPr>
              <a:t>IEEE Communications and Surveys Tutorials</a:t>
            </a:r>
            <a:r>
              <a:rPr lang="en-US" sz="3600" dirty="0">
                <a:latin typeface="+mn-lt"/>
              </a:rPr>
              <a:t>, vol. 26, issue 1, pp. 258-301, Q1’ 24, DOI: </a:t>
            </a:r>
            <a:r>
              <a:rPr lang="en-US" sz="3600" b="0" i="0" u="sng" dirty="0">
                <a:solidFill>
                  <a:srgbClr val="006699"/>
                </a:solidFill>
                <a:effectLst/>
                <a:latin typeface="+mn-lt"/>
                <a:hlinkClick r:id="rId6"/>
              </a:rPr>
              <a:t>10.1109/COMST.2023.3336917</a:t>
            </a:r>
            <a:r>
              <a:rPr lang="en-US" sz="3600" b="0" i="0" dirty="0">
                <a:effectLst/>
                <a:latin typeface="+mn-lt"/>
              </a:rPr>
              <a:t>.</a:t>
            </a:r>
            <a:r>
              <a:rPr lang="en-US" sz="3600" dirty="0">
                <a:latin typeface="+mn-lt"/>
              </a:rPr>
              <a:t> </a:t>
            </a:r>
          </a:p>
          <a:p>
            <a:pPr marL="0" indent="0" algn="just">
              <a:buNone/>
            </a:pPr>
            <a:r>
              <a:rPr lang="en-US" sz="3600" dirty="0">
                <a:latin typeface="+mn-lt"/>
              </a:rPr>
              <a:t>[6] B. Lin </a:t>
            </a:r>
            <a:r>
              <a:rPr lang="en-US" sz="3600" i="1" dirty="0">
                <a:latin typeface="+mn-lt"/>
              </a:rPr>
              <a:t>et. al.</a:t>
            </a:r>
            <a:r>
              <a:rPr lang="en-US" sz="3600" dirty="0">
                <a:latin typeface="+mn-lt"/>
              </a:rPr>
              <a:t>, “Environment Reconstruction Based on Multi-User Selection and Multi-Modal Fusion in ISAC”, </a:t>
            </a:r>
            <a:r>
              <a:rPr lang="en-US" sz="3600" i="1" dirty="0">
                <a:latin typeface="+mn-lt"/>
              </a:rPr>
              <a:t>IEEE Transactions on Wireless Communications</a:t>
            </a:r>
            <a:r>
              <a:rPr lang="en-US" sz="3600" dirty="0">
                <a:latin typeface="+mn-lt"/>
              </a:rPr>
              <a:t>, vol., 23, issue 10, pp. 15083-15095, Oct. 2024, DOI: </a:t>
            </a:r>
            <a:r>
              <a:rPr lang="en-US" sz="3600" b="0" i="0" u="sng" dirty="0">
                <a:solidFill>
                  <a:srgbClr val="006699"/>
                </a:solidFill>
                <a:effectLst/>
                <a:latin typeface="+mn-lt"/>
                <a:hlinkClick r:id="rId7"/>
              </a:rPr>
              <a:t>0.1109/TWC.2024.3424849</a:t>
            </a:r>
            <a:r>
              <a:rPr lang="en-US" sz="3600" b="0" i="0" dirty="0">
                <a:effectLst/>
                <a:latin typeface="+mn-lt"/>
              </a:rPr>
              <a:t>.</a:t>
            </a:r>
          </a:p>
          <a:p>
            <a:pPr marL="0" indent="0" algn="just">
              <a:buNone/>
            </a:pPr>
            <a:r>
              <a:rPr lang="en-US" sz="3600" dirty="0">
                <a:latin typeface="+mn-lt"/>
              </a:rPr>
              <a:t>[7] N. Ye </a:t>
            </a:r>
            <a:r>
              <a:rPr lang="en-US" sz="3600" i="1" dirty="0">
                <a:latin typeface="+mn-lt"/>
              </a:rPr>
              <a:t>et al.</a:t>
            </a:r>
            <a:r>
              <a:rPr lang="en-US" sz="3600" dirty="0">
                <a:latin typeface="+mn-lt"/>
              </a:rPr>
              <a:t>, “Artificial Intelligence for Wireless Physical-Layer Technologies (AI4PHY): A Comprehensive Survey”, </a:t>
            </a:r>
            <a:r>
              <a:rPr lang="en-US" sz="3600" i="1" dirty="0">
                <a:latin typeface="+mn-lt"/>
              </a:rPr>
              <a:t>IEEE Transactions on Cognitive Communications and Networking</a:t>
            </a:r>
            <a:r>
              <a:rPr lang="en-US" sz="3600" dirty="0">
                <a:latin typeface="+mn-lt"/>
              </a:rPr>
              <a:t>, vol. 10, issue 3, pp. 729-755, Jun. 2024, DOI: </a:t>
            </a:r>
            <a:r>
              <a:rPr lang="en-US" sz="3600" b="0" i="0" u="sng" dirty="0">
                <a:solidFill>
                  <a:srgbClr val="006699"/>
                </a:solidFill>
                <a:effectLst/>
                <a:latin typeface="+mn-lt"/>
                <a:hlinkClick r:id="rId8"/>
              </a:rPr>
              <a:t>10.1109/TCCN.2024.3382973</a:t>
            </a:r>
            <a:r>
              <a:rPr lang="en-US" sz="3600" b="0" i="0" dirty="0">
                <a:effectLst/>
                <a:latin typeface="+mn-lt"/>
              </a:rPr>
              <a:t>.</a:t>
            </a:r>
          </a:p>
          <a:p>
            <a:pPr marL="0" indent="0" algn="just">
              <a:buNone/>
            </a:pPr>
            <a:r>
              <a:rPr lang="en-US" sz="3600" dirty="0">
                <a:latin typeface="+mn-lt"/>
              </a:rPr>
              <a:t>[8] S. Cammerer </a:t>
            </a:r>
            <a:r>
              <a:rPr lang="en-US" sz="3600" i="1" dirty="0">
                <a:latin typeface="+mn-lt"/>
              </a:rPr>
              <a:t>et al.</a:t>
            </a:r>
            <a:r>
              <a:rPr lang="en-US" sz="3600" dirty="0">
                <a:latin typeface="+mn-lt"/>
              </a:rPr>
              <a:t>, “A Neural Receiver for 5G NR Multi-user MIMO”, </a:t>
            </a:r>
            <a:r>
              <a:rPr lang="en-US" sz="3600" i="1" dirty="0">
                <a:latin typeface="+mn-lt"/>
              </a:rPr>
              <a:t>IEEE Globecom Workshops 2023, </a:t>
            </a:r>
            <a:r>
              <a:rPr lang="en-US" sz="3600" dirty="0">
                <a:latin typeface="+mn-lt"/>
              </a:rPr>
              <a:t>[online]. Available: </a:t>
            </a:r>
            <a:r>
              <a:rPr lang="en-US" sz="3600" dirty="0">
                <a:solidFill>
                  <a:srgbClr val="76B900"/>
                </a:solidFill>
                <a:latin typeface="+mn-lt"/>
                <a:hlinkClick r:id="rId9"/>
              </a:rPr>
              <a:t>arXiv:2312.0261</a:t>
            </a:r>
            <a:r>
              <a:rPr lang="en-US" sz="3600" dirty="0">
                <a:solidFill>
                  <a:srgbClr val="76B900"/>
                </a:solidFill>
                <a:latin typeface="+mn-lt"/>
              </a:rPr>
              <a:t>, </a:t>
            </a:r>
            <a:r>
              <a:rPr lang="en-US" sz="3600" dirty="0">
                <a:latin typeface="+mn-lt"/>
              </a:rPr>
              <a:t>accessed on </a:t>
            </a:r>
            <a:fld id="{53230350-6762-4055-ABD5-250891615B81}" type="datetime4">
              <a:rPr lang="en-US" sz="3600" smtClean="0">
                <a:latin typeface="+mn-lt"/>
              </a:rPr>
              <a:pPr marL="0" indent="0" algn="just">
                <a:buNone/>
              </a:pPr>
              <a:t>June 2, 2025</a:t>
            </a:fld>
            <a:r>
              <a:rPr lang="en-US" sz="3600" dirty="0">
                <a:latin typeface="+mn-lt"/>
              </a:rPr>
              <a:t>.</a:t>
            </a:r>
            <a:endParaRPr lang="en-US" sz="3600" dirty="0">
              <a:solidFill>
                <a:srgbClr val="76B900"/>
              </a:solidFill>
              <a:latin typeface="+mn-lt"/>
            </a:endParaRPr>
          </a:p>
          <a:p>
            <a:pPr marL="0" indent="0" algn="just">
              <a:buNone/>
            </a:pPr>
            <a:r>
              <a:rPr lang="en-US" sz="3600" dirty="0">
                <a:latin typeface="+mn-lt"/>
              </a:rPr>
              <a:t>[9] ITU-R WRC 23, “Final Acts of the World Radiocommunications Conference (WRC-23)”, Dubai, [online]. Available: </a:t>
            </a:r>
            <a:r>
              <a:rPr lang="en-US" sz="3600" dirty="0">
                <a:latin typeface="+mn-lt"/>
                <a:hlinkClick r:id="rId10"/>
              </a:rPr>
              <a:t>https://www.itu.int/dms_pub/itu-r/opb/act/R-ACT-WRC.16-2024-PDF-E.pdf</a:t>
            </a:r>
            <a:r>
              <a:rPr lang="en-US" sz="3600" dirty="0">
                <a:latin typeface="+mn-lt"/>
              </a:rPr>
              <a:t>, accessed on </a:t>
            </a:r>
            <a:fld id="{53230350-6762-4055-ABD5-250891615B81}" type="datetime4">
              <a:rPr lang="en-US" sz="3600" smtClean="0">
                <a:latin typeface="+mn-lt"/>
              </a:rPr>
              <a:pPr marL="0" indent="0" algn="just">
                <a:buNone/>
              </a:pPr>
              <a:t>June 2, 2025</a:t>
            </a:fld>
            <a:r>
              <a:rPr lang="en-US" sz="3600" dirty="0">
                <a:latin typeface="+mn-lt"/>
              </a:rPr>
              <a:t>. </a:t>
            </a:r>
          </a:p>
          <a:p>
            <a:pPr marL="0" indent="0" algn="just">
              <a:buNone/>
            </a:pPr>
            <a:r>
              <a:rPr lang="en-US" sz="3600" dirty="0">
                <a:latin typeface="+mn-lt"/>
              </a:rPr>
              <a:t>[10] M. Parvini </a:t>
            </a:r>
            <a:r>
              <a:rPr lang="en-US" sz="3600" i="1" dirty="0">
                <a:latin typeface="+mn-lt"/>
              </a:rPr>
              <a:t>et al.</a:t>
            </a:r>
            <a:r>
              <a:rPr lang="en-US" sz="3600" dirty="0">
                <a:latin typeface="+mn-lt"/>
              </a:rPr>
              <a:t>, “A Comprehensive Survey of Spectrum Sharing Schemes from a Standardization and Implementation Perspective”, [online]. Available: </a:t>
            </a:r>
            <a:r>
              <a:rPr lang="en-US" sz="3600" dirty="0">
                <a:latin typeface="+mn-lt"/>
                <a:hlinkClick r:id="rId11"/>
              </a:rPr>
              <a:t>arXiv:2203.11125I</a:t>
            </a:r>
            <a:r>
              <a:rPr lang="en-US" sz="3600" dirty="0">
                <a:latin typeface="+mn-lt"/>
              </a:rPr>
              <a:t>, accessed on </a:t>
            </a:r>
            <a:fld id="{53230350-6762-4055-ABD5-250891615B81}" type="datetime4">
              <a:rPr lang="en-US" sz="3600" smtClean="0">
                <a:latin typeface="+mn-lt"/>
              </a:rPr>
              <a:pPr marL="0" indent="0" algn="just">
                <a:buNone/>
              </a:pPr>
              <a:t>June 2, 2025</a:t>
            </a:fld>
            <a:r>
              <a:rPr lang="en-US" sz="3600" dirty="0">
                <a:latin typeface="+mn-lt"/>
              </a:rPr>
              <a:t>. </a:t>
            </a:r>
          </a:p>
          <a:p>
            <a:pPr marL="0" indent="0" algn="just">
              <a:buNone/>
            </a:pPr>
            <a:r>
              <a:rPr lang="en-US" sz="3600" dirty="0">
                <a:latin typeface="+mn-lt"/>
              </a:rPr>
              <a:t>[11] H.-W. Lee </a:t>
            </a:r>
            <a:r>
              <a:rPr lang="en-US" sz="3600" i="1" dirty="0">
                <a:latin typeface="+mn-lt"/>
              </a:rPr>
              <a:t>et al.</a:t>
            </a:r>
            <a:r>
              <a:rPr lang="en-US" sz="3600" dirty="0">
                <a:latin typeface="+mn-lt"/>
              </a:rPr>
              <a:t>, “Feasibility and Opportunities of Terrestrial Network and Non-Terrestrial Network Spectrum Sharing”, </a:t>
            </a:r>
            <a:r>
              <a:rPr lang="en-US" sz="3600" i="1" dirty="0">
                <a:latin typeface="+mn-lt"/>
              </a:rPr>
              <a:t>IEEE Wireless Communications</a:t>
            </a:r>
            <a:r>
              <a:rPr lang="en-US" sz="3600" dirty="0">
                <a:latin typeface="+mn-lt"/>
              </a:rPr>
              <a:t>, vol. 30, issue 6, pp. 36-42, Dec. 2023, DOI:</a:t>
            </a:r>
            <a:r>
              <a:rPr lang="en-US" sz="3600" dirty="0">
                <a:latin typeface="+mn-lt"/>
                <a:hlinkClick r:id="rId12"/>
              </a:rPr>
              <a:t>10.1109/MWC.001.2300209</a:t>
            </a:r>
            <a:r>
              <a:rPr lang="en-US" sz="3600" dirty="0">
                <a:latin typeface="+mn-lt"/>
              </a:rPr>
              <a:t>.</a:t>
            </a:r>
          </a:p>
          <a:p>
            <a:pPr marL="0" indent="0" algn="just">
              <a:buNone/>
            </a:pPr>
            <a:r>
              <a:rPr lang="en-US" sz="3600" dirty="0">
                <a:latin typeface="+mn-lt"/>
              </a:rPr>
              <a:t>[12] X. Lin </a:t>
            </a:r>
            <a:r>
              <a:rPr lang="en-US" sz="3600" i="1" dirty="0">
                <a:latin typeface="+mn-lt"/>
              </a:rPr>
              <a:t>et al.</a:t>
            </a:r>
            <a:r>
              <a:rPr lang="en-US" sz="3600" dirty="0">
                <a:latin typeface="+mn-lt"/>
              </a:rPr>
              <a:t>, “6G Digital Twin Networks: From Theory to Practice,” </a:t>
            </a:r>
            <a:r>
              <a:rPr lang="en-US" sz="3600" i="1" dirty="0">
                <a:latin typeface="+mn-lt"/>
              </a:rPr>
              <a:t>IEEE Communications Magazine</a:t>
            </a:r>
            <a:r>
              <a:rPr lang="en-US" sz="3600" dirty="0">
                <a:latin typeface="+mn-lt"/>
              </a:rPr>
              <a:t>, vol. 61, no. 11, pp. 72-78, Nov. 2023, DOI: </a:t>
            </a:r>
            <a:r>
              <a:rPr lang="en-US" sz="3600" dirty="0">
                <a:latin typeface="+mn-lt"/>
                <a:hlinkClick r:id="rId13"/>
              </a:rPr>
              <a:t>10.1109/MCOM.001.2200830</a:t>
            </a:r>
            <a:r>
              <a:rPr lang="en-US" sz="3600" dirty="0">
                <a:latin typeface="+mn-lt"/>
              </a:rPr>
              <a:t>.</a:t>
            </a:r>
          </a:p>
          <a:p>
            <a:pPr marL="0" indent="0" algn="just">
              <a:buNone/>
            </a:pPr>
            <a:endParaRPr lang="en-US" sz="3600" dirty="0">
              <a:latin typeface="+mn-lt"/>
            </a:endParaRPr>
          </a:p>
          <a:p>
            <a:pPr marL="0" indent="0" algn="just">
              <a:buNone/>
            </a:pPr>
            <a:endParaRPr lang="en-US" sz="3600" dirty="0">
              <a:latin typeface="+mn-lt"/>
            </a:endParaRPr>
          </a:p>
        </p:txBody>
      </p:sp>
    </p:spTree>
    <p:extLst>
      <p:ext uri="{BB962C8B-B14F-4D97-AF65-F5344CB8AC3E}">
        <p14:creationId xmlns:p14="http://schemas.microsoft.com/office/powerpoint/2010/main" val="9233296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32953-6767-9CA5-1337-A2583A491A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2F03E2-025D-CB7C-991E-6913593CF163}"/>
              </a:ext>
            </a:extLst>
          </p:cNvPr>
          <p:cNvSpPr>
            <a:spLocks noGrp="1"/>
          </p:cNvSpPr>
          <p:nvPr>
            <p:ph type="title"/>
          </p:nvPr>
        </p:nvSpPr>
        <p:spPr/>
        <p:txBody>
          <a:bodyPr/>
          <a:lstStyle/>
          <a:p>
            <a:r>
              <a:rPr lang="en-US"/>
              <a:t>References (2/3)</a:t>
            </a:r>
          </a:p>
        </p:txBody>
      </p:sp>
      <p:sp>
        <p:nvSpPr>
          <p:cNvPr id="4" name="Content Placeholder 3">
            <a:extLst>
              <a:ext uri="{FF2B5EF4-FFF2-40B4-BE49-F238E27FC236}">
                <a16:creationId xmlns:a16="http://schemas.microsoft.com/office/drawing/2014/main" id="{7472AE96-9B5B-639B-9675-91B2C74A5D65}"/>
              </a:ext>
            </a:extLst>
          </p:cNvPr>
          <p:cNvSpPr>
            <a:spLocks noGrp="1"/>
          </p:cNvSpPr>
          <p:nvPr>
            <p:ph idx="1"/>
          </p:nvPr>
        </p:nvSpPr>
        <p:spPr>
          <a:xfrm>
            <a:off x="2171700" y="3608069"/>
            <a:ext cx="32232600" cy="16727391"/>
          </a:xfrm>
        </p:spPr>
        <p:txBody>
          <a:bodyPr/>
          <a:lstStyle/>
          <a:p>
            <a:pPr marL="0" indent="0" algn="just">
              <a:buNone/>
            </a:pPr>
            <a:r>
              <a:rPr lang="en-US" sz="3600" dirty="0">
                <a:latin typeface="+mn-lt"/>
              </a:rPr>
              <a:t>[13] M. Medrad, “New Coding and Decoding for 6G”, [online]. Available: </a:t>
            </a:r>
            <a:r>
              <a:rPr lang="en-US" sz="3600" dirty="0">
                <a:latin typeface="+mn-lt"/>
                <a:hlinkClick r:id="rId2"/>
              </a:rPr>
              <a:t>https://granddecoder.mit.edu/file-share/781531fa-a99d-42a2-bad9-9bac774b7416</a:t>
            </a:r>
            <a:r>
              <a:rPr lang="en-US" sz="3600" dirty="0">
                <a:latin typeface="+mn-lt"/>
              </a:rPr>
              <a:t>, accessed on </a:t>
            </a:r>
            <a:fld id="{53230350-6762-4055-ABD5-250891615B81}" type="datetime4">
              <a:rPr lang="en-US" sz="3600" smtClean="0">
                <a:latin typeface="+mn-lt"/>
              </a:rPr>
              <a:pPr marL="0" indent="0" algn="just">
                <a:buNone/>
              </a:pPr>
              <a:t>June 2, 2025</a:t>
            </a:fld>
            <a:r>
              <a:rPr lang="en-US" sz="3600" dirty="0">
                <a:latin typeface="+mn-lt"/>
              </a:rPr>
              <a:t>.</a:t>
            </a:r>
          </a:p>
          <a:p>
            <a:pPr marL="0" indent="0" algn="just">
              <a:buNone/>
            </a:pPr>
            <a:r>
              <a:rPr lang="en-US" sz="3600" dirty="0">
                <a:latin typeface="+mn-lt"/>
              </a:rPr>
              <a:t>[14] P. Yuan </a:t>
            </a:r>
            <a:r>
              <a:rPr lang="en-US" sz="3600" i="1" dirty="0">
                <a:latin typeface="+mn-lt"/>
              </a:rPr>
              <a:t>et al.</a:t>
            </a:r>
            <a:r>
              <a:rPr lang="en-US" sz="3600" dirty="0">
                <a:latin typeface="+mn-lt"/>
              </a:rPr>
              <a:t>, “Soft-Output Successive Cancellation List Decoding”, </a:t>
            </a:r>
            <a:r>
              <a:rPr lang="en-US" sz="3600" i="1" dirty="0">
                <a:latin typeface="+mn-lt"/>
              </a:rPr>
              <a:t>IEEE Transactions on Information Theory</a:t>
            </a:r>
            <a:r>
              <a:rPr lang="en-US" sz="3600" dirty="0">
                <a:latin typeface="+mn-lt"/>
              </a:rPr>
              <a:t>, vol. 71, no. 2, pp. 1007-1017, Feb. 2025, DOI: </a:t>
            </a:r>
            <a:r>
              <a:rPr lang="en-US" sz="3600" b="0" i="0" u="sng" dirty="0">
                <a:solidFill>
                  <a:srgbClr val="006699"/>
                </a:solidFill>
                <a:effectLst/>
                <a:latin typeface="+mn-lt"/>
                <a:hlinkClick r:id="rId3"/>
              </a:rPr>
              <a:t>10.1109/TIT.2024.3512412</a:t>
            </a:r>
            <a:r>
              <a:rPr lang="en-US" sz="3600" b="0" i="0" dirty="0">
                <a:effectLst/>
                <a:latin typeface="+mn-lt"/>
              </a:rPr>
              <a:t>.</a:t>
            </a:r>
          </a:p>
          <a:p>
            <a:pPr marL="0" indent="0" algn="just">
              <a:buNone/>
            </a:pPr>
            <a:r>
              <a:rPr lang="en-US" sz="3600" dirty="0">
                <a:latin typeface="+mn-lt"/>
              </a:rPr>
              <a:t>[15] K. R. Duffy </a:t>
            </a:r>
            <a:r>
              <a:rPr lang="en-US" sz="3600" i="1" dirty="0">
                <a:latin typeface="+mn-lt"/>
              </a:rPr>
              <a:t>et al.</a:t>
            </a:r>
            <a:r>
              <a:rPr lang="en-US" sz="3600" dirty="0">
                <a:latin typeface="+mn-lt"/>
              </a:rPr>
              <a:t>, “Ordered Reliability Bits Guessing Random Additive Noise Decoding”, </a:t>
            </a:r>
            <a:r>
              <a:rPr lang="en-US" sz="3600" i="1" dirty="0">
                <a:latin typeface="+mn-lt"/>
              </a:rPr>
              <a:t>IEEE Transactions on Signal Processing</a:t>
            </a:r>
            <a:r>
              <a:rPr lang="en-US" sz="3600" dirty="0">
                <a:latin typeface="+mn-lt"/>
              </a:rPr>
              <a:t>, vol. 70, pp. 4528-4542, Aug. 31, 2022, DOI: </a:t>
            </a:r>
            <a:r>
              <a:rPr lang="en-US" sz="3600" b="0" i="0" u="none" strike="noStrike" dirty="0">
                <a:solidFill>
                  <a:srgbClr val="006699"/>
                </a:solidFill>
                <a:effectLst/>
                <a:latin typeface="+mn-lt"/>
                <a:hlinkClick r:id="rId4"/>
              </a:rPr>
              <a:t>10.1109/TSP.2022.3203251</a:t>
            </a:r>
            <a:r>
              <a:rPr lang="en-US" sz="3600" b="0" i="0" strike="noStrike" dirty="0">
                <a:effectLst/>
                <a:latin typeface="+mn-lt"/>
              </a:rPr>
              <a:t>.</a:t>
            </a:r>
          </a:p>
          <a:p>
            <a:pPr marL="0" indent="0" algn="just">
              <a:buNone/>
            </a:pPr>
            <a:r>
              <a:rPr lang="en-US" sz="3600" dirty="0">
                <a:latin typeface="+mn-lt"/>
              </a:rPr>
              <a:t>[16] B. Ozaydin </a:t>
            </a:r>
            <a:r>
              <a:rPr lang="en-US" sz="3600" i="1" dirty="0">
                <a:latin typeface="+mn-lt"/>
              </a:rPr>
              <a:t>et al.</a:t>
            </a:r>
            <a:r>
              <a:rPr lang="en-US" sz="3600" dirty="0">
                <a:latin typeface="+mn-lt"/>
              </a:rPr>
              <a:t>, “GRAND-Assisted Demodulation”, </a:t>
            </a:r>
            <a:r>
              <a:rPr lang="en-US" sz="3600" i="1" dirty="0">
                <a:latin typeface="+mn-lt"/>
              </a:rPr>
              <a:t>IEEE Journal on Selected Areas in Communications</a:t>
            </a:r>
            <a:r>
              <a:rPr lang="en-US" sz="3600" dirty="0">
                <a:latin typeface="+mn-lt"/>
              </a:rPr>
              <a:t>, vol. 43, issue 4, pp. 1200-1213, Apr. 2025, DOI: </a:t>
            </a:r>
            <a:r>
              <a:rPr lang="en-US" sz="3600" b="0" i="0" u="sng" dirty="0">
                <a:solidFill>
                  <a:srgbClr val="006699"/>
                </a:solidFill>
                <a:effectLst/>
                <a:latin typeface="+mn-lt"/>
                <a:hlinkClick r:id="rId5"/>
              </a:rPr>
              <a:t>10.1109/JSAC.2025.3531555</a:t>
            </a:r>
            <a:r>
              <a:rPr lang="en-US" sz="3600" b="0" i="0" dirty="0">
                <a:effectLst/>
                <a:latin typeface="+mn-lt"/>
              </a:rPr>
              <a:t>.</a:t>
            </a:r>
          </a:p>
          <a:p>
            <a:pPr marL="0" indent="0" algn="just">
              <a:buNone/>
            </a:pPr>
            <a:r>
              <a:rPr lang="en-US" sz="3600" dirty="0">
                <a:latin typeface="+mn-lt"/>
              </a:rPr>
              <a:t>[17] N. Mehrotra </a:t>
            </a:r>
            <a:r>
              <a:rPr lang="en-US" sz="3600" i="1" dirty="0">
                <a:latin typeface="+mn-lt"/>
              </a:rPr>
              <a:t>et al.</a:t>
            </a:r>
            <a:r>
              <a:rPr lang="en-US" sz="3600" dirty="0">
                <a:latin typeface="+mn-lt"/>
              </a:rPr>
              <a:t>, “Zak-OTFS for Spread Spectrum Communication”, [online]. Available: </a:t>
            </a:r>
            <a:r>
              <a:rPr lang="en-US" sz="3600" dirty="0">
                <a:latin typeface="+mn-lt"/>
                <a:hlinkClick r:id="rId6"/>
              </a:rPr>
              <a:t>arXiv:2505.08079</a:t>
            </a:r>
            <a:r>
              <a:rPr lang="en-US" sz="3600" dirty="0">
                <a:latin typeface="+mn-lt"/>
              </a:rPr>
              <a:t>, accessed on </a:t>
            </a:r>
            <a:fld id="{53230350-6762-4055-ABD5-250891615B81}" type="datetime4">
              <a:rPr lang="en-US" sz="3600" smtClean="0">
                <a:latin typeface="+mn-lt"/>
              </a:rPr>
              <a:pPr marL="0" indent="0" algn="just">
                <a:buNone/>
              </a:pPr>
              <a:t>June 2, 2025</a:t>
            </a:fld>
            <a:r>
              <a:rPr lang="en-US" sz="3600" dirty="0">
                <a:latin typeface="+mn-lt"/>
              </a:rPr>
              <a:t>.</a:t>
            </a:r>
          </a:p>
          <a:p>
            <a:pPr marL="0" indent="0" algn="just">
              <a:buNone/>
            </a:pPr>
            <a:r>
              <a:rPr lang="en-US" sz="3600" dirty="0">
                <a:latin typeface="+mn-lt"/>
              </a:rPr>
              <a:t>[18] D. Nisar </a:t>
            </a:r>
            <a:r>
              <a:rPr lang="en-US" sz="3600" i="1" dirty="0">
                <a:latin typeface="+mn-lt"/>
              </a:rPr>
              <a:t>et al.</a:t>
            </a:r>
            <a:r>
              <a:rPr lang="en-US" sz="3600" dirty="0">
                <a:latin typeface="+mn-lt"/>
              </a:rPr>
              <a:t>, “Zak-OTFS for Identification of Linear Time-Varying Systems”, [online]. Available: </a:t>
            </a:r>
            <a:r>
              <a:rPr lang="en-US" sz="3600" dirty="0">
                <a:latin typeface="+mn-lt"/>
                <a:hlinkClick r:id="rId7"/>
              </a:rPr>
              <a:t>arXiv:2503.18900</a:t>
            </a:r>
            <a:r>
              <a:rPr lang="en-US" sz="3600" dirty="0">
                <a:latin typeface="+mn-lt"/>
              </a:rPr>
              <a:t>, accessed on </a:t>
            </a:r>
            <a:fld id="{53230350-6762-4055-ABD5-250891615B81}" type="datetime4">
              <a:rPr lang="en-US" sz="3600" smtClean="0">
                <a:latin typeface="+mn-lt"/>
              </a:rPr>
              <a:pPr marL="0" indent="0" algn="just">
                <a:buNone/>
              </a:pPr>
              <a:t>June 2, 2025</a:t>
            </a:fld>
            <a:r>
              <a:rPr lang="en-US" sz="3600" dirty="0">
                <a:latin typeface="+mn-lt"/>
              </a:rPr>
              <a:t>.</a:t>
            </a:r>
          </a:p>
          <a:p>
            <a:pPr marL="0" indent="0" algn="just">
              <a:buNone/>
            </a:pPr>
            <a:r>
              <a:rPr lang="en-US" sz="3600" dirty="0">
                <a:latin typeface="+mn-lt"/>
              </a:rPr>
              <a:t>[19] I. A. Khan </a:t>
            </a:r>
            <a:r>
              <a:rPr lang="en-US" sz="3600" i="1" dirty="0">
                <a:latin typeface="+mn-lt"/>
              </a:rPr>
              <a:t>et al.</a:t>
            </a:r>
            <a:r>
              <a:rPr lang="en-US" sz="3600" dirty="0">
                <a:latin typeface="+mn-lt"/>
              </a:rPr>
              <a:t>, “Waveform for Next Generation Communication Systems: Comparing Zak-OTFS with OFDM”, [online]. Available: </a:t>
            </a:r>
            <a:r>
              <a:rPr lang="en-US" sz="3600" dirty="0">
                <a:latin typeface="+mn-lt"/>
                <a:hlinkClick r:id="rId8"/>
              </a:rPr>
              <a:t>arXiv:2505.13966</a:t>
            </a:r>
            <a:r>
              <a:rPr lang="en-US" sz="3600" dirty="0">
                <a:latin typeface="+mn-lt"/>
              </a:rPr>
              <a:t>, accessed on </a:t>
            </a:r>
            <a:fld id="{53230350-6762-4055-ABD5-250891615B81}" type="datetime4">
              <a:rPr lang="en-US" sz="3600" smtClean="0">
                <a:latin typeface="+mn-lt"/>
              </a:rPr>
              <a:pPr marL="0" indent="0" algn="just">
                <a:buNone/>
              </a:pPr>
              <a:t>June 2, 2025</a:t>
            </a:fld>
            <a:r>
              <a:rPr lang="en-US" sz="3600" dirty="0">
                <a:latin typeface="+mn-lt"/>
              </a:rPr>
              <a:t>.</a:t>
            </a:r>
          </a:p>
          <a:p>
            <a:pPr marL="0" indent="0" algn="just">
              <a:buNone/>
            </a:pPr>
            <a:r>
              <a:rPr lang="en-US" sz="3600" dirty="0">
                <a:latin typeface="+mn-lt"/>
              </a:rPr>
              <a:t>[20] Claire </a:t>
            </a:r>
            <a:r>
              <a:rPr lang="en-US" sz="3600" i="1" dirty="0">
                <a:latin typeface="+mn-lt"/>
              </a:rPr>
              <a:t>et. al. </a:t>
            </a:r>
            <a:r>
              <a:rPr lang="en-US" sz="3600" dirty="0">
                <a:latin typeface="+mn-lt"/>
              </a:rPr>
              <a:t>“Over-the-Air Transmission of Zak-OTFS with Spread Pilots on Sub-THz Communications Testbed”, [online]. Available: </a:t>
            </a:r>
            <a:r>
              <a:rPr lang="en-US" sz="3600" dirty="0">
                <a:latin typeface="+mn-lt"/>
                <a:hlinkClick r:id="rId9"/>
              </a:rPr>
              <a:t>arXiv:2504.15947</a:t>
            </a:r>
            <a:r>
              <a:rPr lang="en-US" sz="3600" dirty="0">
                <a:latin typeface="+mn-lt"/>
              </a:rPr>
              <a:t>, accessed on </a:t>
            </a:r>
            <a:fld id="{53230350-6762-4055-ABD5-250891615B81}" type="datetime4">
              <a:rPr lang="en-US" sz="3600" smtClean="0">
                <a:latin typeface="+mn-lt"/>
              </a:rPr>
              <a:pPr marL="0" indent="0" algn="just">
                <a:buNone/>
              </a:pPr>
              <a:t>June 2, 2025</a:t>
            </a:fld>
            <a:r>
              <a:rPr lang="en-US" sz="3600" dirty="0">
                <a:latin typeface="+mn-lt"/>
              </a:rPr>
              <a:t>.</a:t>
            </a:r>
          </a:p>
          <a:p>
            <a:pPr marL="0" indent="0" algn="just">
              <a:buNone/>
            </a:pPr>
            <a:r>
              <a:rPr lang="en-US" sz="3600" dirty="0">
                <a:latin typeface="+mn-lt"/>
              </a:rPr>
              <a:t>[21] S. Henthorn </a:t>
            </a:r>
            <a:r>
              <a:rPr lang="en-US" sz="3600" i="1" dirty="0">
                <a:latin typeface="+mn-lt"/>
              </a:rPr>
              <a:t>et al.</a:t>
            </a:r>
            <a:r>
              <a:rPr lang="en-US" sz="3600" dirty="0">
                <a:latin typeface="+mn-lt"/>
              </a:rPr>
              <a:t>, “Direct Antenna Modulation for High-Order Phase Shift Keying”, </a:t>
            </a:r>
            <a:r>
              <a:rPr lang="en-US" sz="3600" i="1" dirty="0">
                <a:latin typeface="+mn-lt"/>
              </a:rPr>
              <a:t>IEEE Transactions on Antennas and Propagation</a:t>
            </a:r>
            <a:r>
              <a:rPr lang="en-US" sz="3600" dirty="0">
                <a:latin typeface="+mn-lt"/>
              </a:rPr>
              <a:t>, vol. 68, issue 1, pp. 111-120, Jan. 2020, DOI: </a:t>
            </a:r>
            <a:r>
              <a:rPr lang="en-US" sz="3600" b="0" i="0" u="sng" dirty="0">
                <a:solidFill>
                  <a:srgbClr val="006699"/>
                </a:solidFill>
                <a:effectLst/>
                <a:latin typeface="+mn-lt"/>
                <a:hlinkClick r:id="rId10"/>
              </a:rPr>
              <a:t>10.1109/TAP.2019.2935136</a:t>
            </a:r>
            <a:r>
              <a:rPr lang="en-US" sz="3600" b="0" i="0" dirty="0">
                <a:effectLst/>
                <a:latin typeface="+mn-lt"/>
              </a:rPr>
              <a:t>.</a:t>
            </a:r>
            <a:endParaRPr lang="en-US" sz="3600" dirty="0">
              <a:latin typeface="+mn-lt"/>
            </a:endParaRPr>
          </a:p>
          <a:p>
            <a:pPr marL="0" indent="0" algn="just">
              <a:buNone/>
            </a:pPr>
            <a:r>
              <a:rPr lang="en-US" sz="3600" dirty="0">
                <a:latin typeface="+mn-lt"/>
              </a:rPr>
              <a:t>[22] B. A. Kenney </a:t>
            </a:r>
            <a:r>
              <a:rPr lang="en-US" sz="3600" i="1" dirty="0">
                <a:latin typeface="+mn-lt"/>
              </a:rPr>
              <a:t>et al.</a:t>
            </a:r>
            <a:r>
              <a:rPr lang="en-US" sz="3600" dirty="0">
                <a:latin typeface="+mn-lt"/>
              </a:rPr>
              <a:t>, “Multi-user Capacity of Cyclic Prefix Direct Sequence Spread Spectrum with Linear Detection and Precoding”, in Proc. </a:t>
            </a:r>
            <a:r>
              <a:rPr lang="en-US" sz="3600" i="1" dirty="0">
                <a:latin typeface="+mn-lt"/>
              </a:rPr>
              <a:t>2020 IEEE 92</a:t>
            </a:r>
            <a:r>
              <a:rPr lang="en-US" sz="3600" i="1" baseline="30000" dirty="0">
                <a:latin typeface="+mn-lt"/>
              </a:rPr>
              <a:t>nd</a:t>
            </a:r>
            <a:r>
              <a:rPr lang="en-US" sz="3600" i="1" dirty="0">
                <a:latin typeface="+mn-lt"/>
              </a:rPr>
              <a:t> Vehicular Technology Conference (VTC2020-Fall)</a:t>
            </a:r>
            <a:r>
              <a:rPr lang="en-US" sz="3600" dirty="0">
                <a:latin typeface="+mn-lt"/>
              </a:rPr>
              <a:t>, Nov. 18 – Dec. 16, 2020, Victoria, BC, Canada, DOI: </a:t>
            </a:r>
            <a:r>
              <a:rPr lang="en-US" sz="3600" b="0" i="0" u="none" strike="noStrike" dirty="0">
                <a:solidFill>
                  <a:srgbClr val="006699"/>
                </a:solidFill>
                <a:effectLst/>
                <a:latin typeface="+mn-lt"/>
                <a:hlinkClick r:id="rId11"/>
              </a:rPr>
              <a:t>10.1109/VTC2020-Fall49728.2020.9348755</a:t>
            </a:r>
            <a:r>
              <a:rPr lang="en-US" sz="3600" b="0" i="0" u="none" strike="noStrike" dirty="0">
                <a:effectLst/>
                <a:latin typeface="+mn-lt"/>
              </a:rPr>
              <a:t>.</a:t>
            </a:r>
            <a:endParaRPr lang="en-US" sz="3600" dirty="0">
              <a:latin typeface="+mn-lt"/>
            </a:endParaRPr>
          </a:p>
          <a:p>
            <a:pPr marL="0" indent="0" algn="just">
              <a:buNone/>
            </a:pPr>
            <a:r>
              <a:rPr lang="en-US" sz="3600" dirty="0">
                <a:latin typeface="+mn-lt"/>
              </a:rPr>
              <a:t>[23] L. Gehre </a:t>
            </a:r>
            <a:r>
              <a:rPr lang="en-US" sz="3600" i="1" dirty="0">
                <a:latin typeface="+mn-lt"/>
              </a:rPr>
              <a:t>et al.</a:t>
            </a:r>
            <a:r>
              <a:rPr lang="en-US" sz="3600" dirty="0">
                <a:latin typeface="+mn-lt"/>
              </a:rPr>
              <a:t>, “CP-DSSS for Radar-Centric Integrated Sensing and Communication”, in Proc. </a:t>
            </a:r>
            <a:r>
              <a:rPr lang="en-US" sz="3600" i="1" dirty="0">
                <a:latin typeface="+mn-lt"/>
              </a:rPr>
              <a:t>2023 20</a:t>
            </a:r>
            <a:r>
              <a:rPr lang="en-US" sz="3600" i="1" baseline="30000" dirty="0">
                <a:latin typeface="+mn-lt"/>
              </a:rPr>
              <a:t>th</a:t>
            </a:r>
            <a:r>
              <a:rPr lang="en-US" sz="3600" i="1" dirty="0">
                <a:latin typeface="+mn-lt"/>
              </a:rPr>
              <a:t> European Radar Conference (</a:t>
            </a:r>
            <a:r>
              <a:rPr lang="en-US" sz="3600" i="1" dirty="0" err="1">
                <a:latin typeface="+mn-lt"/>
              </a:rPr>
              <a:t>EuRAD</a:t>
            </a:r>
            <a:r>
              <a:rPr lang="en-US" sz="3600" i="1" dirty="0">
                <a:latin typeface="+mn-lt"/>
              </a:rPr>
              <a:t>)</a:t>
            </a:r>
            <a:r>
              <a:rPr lang="en-US" sz="3600" dirty="0">
                <a:latin typeface="+mn-lt"/>
              </a:rPr>
              <a:t>, Sep. 20-22, 2023, Berlin, Germany, DOI: </a:t>
            </a:r>
            <a:r>
              <a:rPr lang="en-US" sz="3600" dirty="0">
                <a:latin typeface="+mn-lt"/>
                <a:hlinkClick r:id="rId12"/>
              </a:rPr>
              <a:t>10.23919/EuRAD58043.2023.10289259</a:t>
            </a:r>
            <a:r>
              <a:rPr lang="en-US" sz="3600" dirty="0">
                <a:latin typeface="+mn-lt"/>
              </a:rPr>
              <a:t>.</a:t>
            </a:r>
          </a:p>
        </p:txBody>
      </p:sp>
    </p:spTree>
    <p:extLst>
      <p:ext uri="{BB962C8B-B14F-4D97-AF65-F5344CB8AC3E}">
        <p14:creationId xmlns:p14="http://schemas.microsoft.com/office/powerpoint/2010/main" val="21225226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684FA-6A80-C519-4908-BC3E90851B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B37A05-FCA7-821D-4FEC-14C207CB21CC}"/>
              </a:ext>
            </a:extLst>
          </p:cNvPr>
          <p:cNvSpPr>
            <a:spLocks noGrp="1"/>
          </p:cNvSpPr>
          <p:nvPr>
            <p:ph type="title"/>
          </p:nvPr>
        </p:nvSpPr>
        <p:spPr/>
        <p:txBody>
          <a:bodyPr/>
          <a:lstStyle/>
          <a:p>
            <a:r>
              <a:rPr lang="en-US"/>
              <a:t>References (3/3)</a:t>
            </a:r>
          </a:p>
        </p:txBody>
      </p:sp>
      <p:sp>
        <p:nvSpPr>
          <p:cNvPr id="4" name="Content Placeholder 3">
            <a:extLst>
              <a:ext uri="{FF2B5EF4-FFF2-40B4-BE49-F238E27FC236}">
                <a16:creationId xmlns:a16="http://schemas.microsoft.com/office/drawing/2014/main" id="{B66A6289-E41F-FB3B-FC23-504DFAED4617}"/>
              </a:ext>
            </a:extLst>
          </p:cNvPr>
          <p:cNvSpPr>
            <a:spLocks noGrp="1"/>
          </p:cNvSpPr>
          <p:nvPr>
            <p:ph idx="1"/>
          </p:nvPr>
        </p:nvSpPr>
        <p:spPr>
          <a:xfrm>
            <a:off x="2171700" y="3608069"/>
            <a:ext cx="32232600" cy="16727391"/>
          </a:xfrm>
        </p:spPr>
        <p:txBody>
          <a:bodyPr/>
          <a:lstStyle/>
          <a:p>
            <a:pPr marL="0" indent="0" algn="just">
              <a:buNone/>
            </a:pPr>
            <a:r>
              <a:rPr lang="en-US" sz="3600" dirty="0"/>
              <a:t>[24] Z. Nezami </a:t>
            </a:r>
            <a:r>
              <a:rPr lang="en-US" sz="3600" i="1" dirty="0"/>
              <a:t>et al., </a:t>
            </a:r>
            <a:r>
              <a:rPr lang="en-US" sz="3600" dirty="0"/>
              <a:t>“Towards Standardization of GenAI-Driven Agentic Architectures for Radio Access Networks”, [online]. Available:   </a:t>
            </a:r>
            <a:r>
              <a:rPr lang="en-US" sz="3600" dirty="0">
                <a:hlinkClick r:id="rId2"/>
              </a:rPr>
              <a:t>https://drive.google.com/file/d/14M8kxNIgQTgfLSUNL8dR3BZ_mOjxMgOI/view?usp=sharing</a:t>
            </a:r>
            <a:r>
              <a:rPr lang="en-US" sz="3600" dirty="0"/>
              <a:t>, </a:t>
            </a:r>
            <a:r>
              <a:rPr lang="en-US" sz="3600" dirty="0">
                <a:latin typeface="+mn-lt"/>
              </a:rPr>
              <a:t>accessed on </a:t>
            </a:r>
            <a:fld id="{53230350-6762-4055-ABD5-250891615B81}" type="datetime4">
              <a:rPr lang="en-US" sz="3600" smtClean="0">
                <a:latin typeface="+mn-lt"/>
              </a:rPr>
              <a:pPr marL="0" indent="0" algn="just">
                <a:buNone/>
              </a:pPr>
              <a:t>June 2, 2025</a:t>
            </a:fld>
            <a:r>
              <a:rPr lang="en-US" sz="3600" dirty="0">
                <a:latin typeface="+mn-lt"/>
              </a:rPr>
              <a:t>.</a:t>
            </a:r>
            <a:endParaRPr lang="en-US" sz="3600" dirty="0"/>
          </a:p>
          <a:p>
            <a:pPr marL="0" indent="0" algn="just">
              <a:buNone/>
            </a:pPr>
            <a:r>
              <a:rPr lang="en-US" sz="3600" dirty="0"/>
              <a:t>[25] S. D. A. Shah </a:t>
            </a:r>
            <a:r>
              <a:rPr lang="en-US" sz="3600" i="1" dirty="0"/>
              <a:t>et al., </a:t>
            </a:r>
            <a:r>
              <a:rPr lang="en-US" sz="3600" dirty="0"/>
              <a:t>"The Interplay of AI-and-RAN: Dynamic Resource Allocation for Converged 6G Platform”, [online]. Available: </a:t>
            </a:r>
            <a:r>
              <a:rPr lang="en-US" sz="3600" dirty="0">
                <a:hlinkClick r:id="rId3"/>
              </a:rPr>
              <a:t>arXiv:2503.07420</a:t>
            </a:r>
            <a:r>
              <a:rPr lang="en-US" sz="3600" dirty="0"/>
              <a:t>, </a:t>
            </a:r>
            <a:r>
              <a:rPr lang="en-US" sz="3600" dirty="0">
                <a:latin typeface="+mn-lt"/>
              </a:rPr>
              <a:t>accessed on </a:t>
            </a:r>
            <a:fld id="{53230350-6762-4055-ABD5-250891615B81}" type="datetime4">
              <a:rPr lang="en-US" sz="3600" smtClean="0">
                <a:latin typeface="+mn-lt"/>
              </a:rPr>
              <a:pPr marL="0" indent="0" algn="just">
                <a:buNone/>
              </a:pPr>
              <a:t>June 2, 2025</a:t>
            </a:fld>
            <a:r>
              <a:rPr lang="en-US" sz="3600" dirty="0">
                <a:latin typeface="+mn-lt"/>
              </a:rPr>
              <a:t>.</a:t>
            </a:r>
            <a:endParaRPr lang="en-US" sz="3600" dirty="0"/>
          </a:p>
          <a:p>
            <a:pPr marL="0" indent="0" algn="just">
              <a:buNone/>
            </a:pPr>
            <a:r>
              <a:rPr lang="en-US" sz="3600" dirty="0"/>
              <a:t>[26] Z. Nezami </a:t>
            </a:r>
            <a:r>
              <a:rPr lang="en-US" sz="3600" i="1" dirty="0"/>
              <a:t>et al</a:t>
            </a:r>
            <a:r>
              <a:rPr lang="en-US" sz="3600" dirty="0"/>
              <a:t>., “From Connectivity to Autonomy: The Dawn of Self-Evolving Communication Systems”, [online]. Available:  </a:t>
            </a:r>
            <a:r>
              <a:rPr lang="en-US" sz="3600" dirty="0">
                <a:hlinkClick r:id="rId4"/>
              </a:rPr>
              <a:t>arXiv:2505.23710</a:t>
            </a:r>
            <a:r>
              <a:rPr lang="en-US" sz="3600" dirty="0"/>
              <a:t>,  </a:t>
            </a:r>
            <a:r>
              <a:rPr lang="en-US" sz="3600" dirty="0">
                <a:latin typeface="+mn-lt"/>
              </a:rPr>
              <a:t>accessed on </a:t>
            </a:r>
            <a:fld id="{53230350-6762-4055-ABD5-250891615B81}" type="datetime4">
              <a:rPr lang="en-US" sz="3600" smtClean="0">
                <a:latin typeface="+mn-lt"/>
              </a:rPr>
              <a:pPr marL="0" indent="0" algn="just">
                <a:buNone/>
              </a:pPr>
              <a:t>June 2, 2025</a:t>
            </a:fld>
            <a:r>
              <a:rPr lang="en-US" sz="3600" dirty="0">
                <a:latin typeface="+mn-lt"/>
              </a:rPr>
              <a:t>.</a:t>
            </a:r>
            <a:endParaRPr lang="en-US" sz="3600" dirty="0"/>
          </a:p>
          <a:p>
            <a:pPr marL="0" indent="0" algn="just">
              <a:buNone/>
            </a:pPr>
            <a:r>
              <a:rPr lang="en-US" sz="3600" dirty="0">
                <a:latin typeface="+mn-lt"/>
              </a:rPr>
              <a:t>[27] Nokia, “Unlocking the full potential of AI-native 6G through standards”, [online]. Available: </a:t>
            </a:r>
            <a:r>
              <a:rPr lang="en-US" sz="3600" dirty="0">
                <a:latin typeface="+mn-lt"/>
                <a:hlinkClick r:id="rId5"/>
              </a:rPr>
              <a:t>https://www.nokia.com/6g/unlocking-the-full-potential-of-ai-native-6g-through-standards/</a:t>
            </a:r>
            <a:r>
              <a:rPr lang="en-US" sz="3600" dirty="0">
                <a:latin typeface="+mn-lt"/>
              </a:rPr>
              <a:t>, accessed on </a:t>
            </a:r>
            <a:fld id="{53230350-6762-4055-ABD5-250891615B81}" type="datetime4">
              <a:rPr lang="en-US" sz="3600" smtClean="0">
                <a:latin typeface="+mn-lt"/>
              </a:rPr>
              <a:pPr marL="0" indent="0" algn="just">
                <a:buNone/>
              </a:pPr>
              <a:t>June 2, 2025</a:t>
            </a:fld>
            <a:r>
              <a:rPr lang="en-US" sz="3600" dirty="0">
                <a:latin typeface="+mn-lt"/>
              </a:rPr>
              <a:t>.</a:t>
            </a:r>
          </a:p>
          <a:p>
            <a:pPr marL="0" indent="0" algn="just">
              <a:buNone/>
            </a:pPr>
            <a:r>
              <a:rPr lang="en-US" sz="3600" dirty="0">
                <a:latin typeface="+mn-lt"/>
              </a:rPr>
              <a:t>[28] Felipe A. Rodriguez Y., “Technical Language Processing for Telecommunications Specifications”, [online]. Available: </a:t>
            </a:r>
            <a:r>
              <a:rPr lang="en-US" sz="3600" dirty="0">
                <a:latin typeface="+mn-lt"/>
                <a:hlinkClick r:id="rId6"/>
              </a:rPr>
              <a:t>arXiv:2406.02325</a:t>
            </a:r>
            <a:r>
              <a:rPr lang="en-US" sz="3600" dirty="0">
                <a:latin typeface="+mn-lt"/>
              </a:rPr>
              <a:t>, accessed on </a:t>
            </a:r>
            <a:fld id="{53230350-6762-4055-ABD5-250891615B81}" type="datetime4">
              <a:rPr lang="en-US" sz="3600" smtClean="0">
                <a:latin typeface="+mn-lt"/>
              </a:rPr>
              <a:pPr marL="0" indent="0" algn="just">
                <a:buNone/>
              </a:pPr>
              <a:t>June 2, 2025</a:t>
            </a:fld>
            <a:r>
              <a:rPr lang="en-US" sz="3600" dirty="0">
                <a:latin typeface="+mn-lt"/>
              </a:rPr>
              <a:t>.</a:t>
            </a:r>
          </a:p>
          <a:p>
            <a:pPr marL="0" indent="0" algn="just">
              <a:buNone/>
            </a:pPr>
            <a:r>
              <a:rPr lang="en-US" sz="3600" dirty="0">
                <a:latin typeface="+mn-lt"/>
              </a:rPr>
              <a:t>[29] J. Kim </a:t>
            </a:r>
            <a:r>
              <a:rPr lang="en-US" sz="3600" i="1" dirty="0">
                <a:latin typeface="+mn-lt"/>
              </a:rPr>
              <a:t>et  al.</a:t>
            </a:r>
            <a:r>
              <a:rPr lang="en-US" sz="3600" dirty="0">
                <a:latin typeface="+mn-lt"/>
              </a:rPr>
              <a:t>, “Persona is a Double-edged Sword: Mitigating the Negative Impact of Role-playing Prompts in Zero-shot Reasoning Tasks”, [online]. Available: </a:t>
            </a:r>
            <a:r>
              <a:rPr lang="en-US" sz="3600" dirty="0">
                <a:latin typeface="+mn-lt"/>
                <a:hlinkClick r:id="rId7"/>
              </a:rPr>
              <a:t>arXiv:2408.08631</a:t>
            </a:r>
            <a:r>
              <a:rPr lang="en-US" sz="3600" dirty="0">
                <a:latin typeface="+mn-lt"/>
              </a:rPr>
              <a:t>, accessed on </a:t>
            </a:r>
            <a:fld id="{53230350-6762-4055-ABD5-250891615B81}" type="datetime4">
              <a:rPr lang="en-US" sz="3600" smtClean="0">
                <a:latin typeface="+mn-lt"/>
              </a:rPr>
              <a:pPr marL="0" indent="0" algn="just">
                <a:buNone/>
              </a:pPr>
              <a:t>June 2, 2025</a:t>
            </a:fld>
            <a:r>
              <a:rPr lang="en-US" sz="3600" dirty="0">
                <a:latin typeface="+mn-lt"/>
              </a:rPr>
              <a:t>.</a:t>
            </a:r>
          </a:p>
          <a:p>
            <a:pPr marL="0" indent="0" algn="just">
              <a:buNone/>
            </a:pPr>
            <a:r>
              <a:rPr lang="en-US" sz="3600" dirty="0">
                <a:latin typeface="+mn-lt"/>
              </a:rPr>
              <a:t>[30] T. R. Sumers </a:t>
            </a:r>
            <a:r>
              <a:rPr lang="en-US" sz="3600" i="1" dirty="0">
                <a:latin typeface="+mn-lt"/>
              </a:rPr>
              <a:t>et al.</a:t>
            </a:r>
            <a:r>
              <a:rPr lang="en-US" sz="3600" dirty="0">
                <a:latin typeface="+mn-lt"/>
              </a:rPr>
              <a:t>,  “Cognitive Architectures for Language Agents”, [online]. Available: </a:t>
            </a:r>
            <a:r>
              <a:rPr lang="en-US" sz="3600" dirty="0">
                <a:latin typeface="+mn-lt"/>
                <a:hlinkClick r:id="rId8"/>
              </a:rPr>
              <a:t>arXiv:2309.02427</a:t>
            </a:r>
            <a:r>
              <a:rPr lang="en-US" sz="3600" dirty="0">
                <a:latin typeface="+mn-lt"/>
              </a:rPr>
              <a:t>, accessed on </a:t>
            </a:r>
            <a:fld id="{53230350-6762-4055-ABD5-250891615B81}" type="datetime4">
              <a:rPr lang="en-US" sz="3600" smtClean="0">
                <a:latin typeface="+mn-lt"/>
              </a:rPr>
              <a:pPr marL="0" indent="0" algn="just">
                <a:buNone/>
              </a:pPr>
              <a:t>June 2, 2025</a:t>
            </a:fld>
            <a:r>
              <a:rPr lang="en-US" sz="3600" dirty="0">
                <a:latin typeface="+mn-lt"/>
              </a:rPr>
              <a:t>.</a:t>
            </a:r>
          </a:p>
          <a:p>
            <a:pPr marL="0" indent="0" algn="just">
              <a:buNone/>
            </a:pPr>
            <a:r>
              <a:rPr lang="en-US" sz="3600" dirty="0">
                <a:latin typeface="+mn-lt"/>
              </a:rPr>
              <a:t> </a:t>
            </a:r>
          </a:p>
        </p:txBody>
      </p:sp>
    </p:spTree>
    <p:extLst>
      <p:ext uri="{BB962C8B-B14F-4D97-AF65-F5344CB8AC3E}">
        <p14:creationId xmlns:p14="http://schemas.microsoft.com/office/powerpoint/2010/main" val="22008402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70718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16C5838-5B15-4295-A6AB-336C44034843}"/>
              </a:ext>
            </a:extLst>
          </p:cNvPr>
          <p:cNvSpPr>
            <a:spLocks noGrp="1"/>
          </p:cNvSpPr>
          <p:nvPr>
            <p:ph type="title"/>
          </p:nvPr>
        </p:nvSpPr>
        <p:spPr/>
        <p:txBody>
          <a:bodyPr/>
          <a:lstStyle/>
          <a:p>
            <a:r>
              <a:rPr lang="en-US"/>
              <a:t>Background</a:t>
            </a:r>
          </a:p>
        </p:txBody>
      </p:sp>
      <p:sp>
        <p:nvSpPr>
          <p:cNvPr id="10" name="Subtitle 9">
            <a:extLst>
              <a:ext uri="{FF2B5EF4-FFF2-40B4-BE49-F238E27FC236}">
                <a16:creationId xmlns:a16="http://schemas.microsoft.com/office/drawing/2014/main" id="{4C4E44C6-E88C-4CDE-9E6A-035AA5A6FA95}"/>
              </a:ext>
            </a:extLst>
          </p:cNvPr>
          <p:cNvSpPr>
            <a:spLocks noGrp="1"/>
          </p:cNvSpPr>
          <p:nvPr>
            <p:ph idx="1"/>
          </p:nvPr>
        </p:nvSpPr>
        <p:spPr/>
        <p:txBody>
          <a:bodyPr/>
          <a:lstStyle/>
          <a:p>
            <a:pPr algn="just"/>
            <a:r>
              <a:rPr lang="en-US" dirty="0"/>
              <a:t>In RAN #107 meeting, the RAN 6G SID “</a:t>
            </a:r>
            <a:r>
              <a:rPr lang="en-US" dirty="0">
                <a:solidFill>
                  <a:schemeClr val="tx2"/>
                </a:solidFill>
                <a:hlinkClick r:id="rId3"/>
              </a:rPr>
              <a:t>RP-250810</a:t>
            </a:r>
            <a:r>
              <a:rPr lang="en-US" dirty="0"/>
              <a:t>” (</a:t>
            </a:r>
            <a:r>
              <a:rPr lang="en-US" i="1" dirty="0"/>
              <a:t>Study on 6G Scenarios and Requirements</a:t>
            </a:r>
            <a:r>
              <a:rPr lang="en-US" dirty="0"/>
              <a:t>) was approved. </a:t>
            </a:r>
          </a:p>
          <a:p>
            <a:pPr algn="just"/>
            <a:r>
              <a:rPr lang="en-US" dirty="0"/>
              <a:t>The goal of the study item includes developing 3GPP requirements for 6G radio for improvement of existing services as well as enabling new services to ensure substantial gains across all relevant 6G bands. </a:t>
            </a:r>
          </a:p>
          <a:p>
            <a:pPr algn="just"/>
            <a:r>
              <a:rPr lang="en-US" dirty="0"/>
              <a:t>To achieve significant performance and system gains (including spectral efficiency, energy efficiency, UE experience improvement and TCO reduction), RAN WG(s) should study various aspects of </a:t>
            </a:r>
            <a:r>
              <a:rPr lang="en-US" dirty="0">
                <a:solidFill>
                  <a:schemeClr val="tx2"/>
                </a:solidFill>
              </a:rPr>
              <a:t>revolutionary 6G technologies</a:t>
            </a:r>
            <a:r>
              <a:rPr lang="en-US" dirty="0"/>
              <a:t> that can unleash the true potential of the next generation wireless networks.</a:t>
            </a:r>
          </a:p>
          <a:p>
            <a:pPr algn="just"/>
            <a:r>
              <a:rPr lang="en-US" dirty="0"/>
              <a:t>In the following slides, we express our views on RAN WG 6G Study Item (SI) during Rel-20.  </a:t>
            </a:r>
          </a:p>
          <a:p>
            <a:pPr algn="just"/>
            <a:endParaRPr lang="en-US" dirty="0"/>
          </a:p>
        </p:txBody>
      </p:sp>
    </p:spTree>
    <p:extLst>
      <p:ext uri="{BB962C8B-B14F-4D97-AF65-F5344CB8AC3E}">
        <p14:creationId xmlns:p14="http://schemas.microsoft.com/office/powerpoint/2010/main" val="30314904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8B122-82C0-670E-9456-43A39BF539AD}"/>
              </a:ext>
            </a:extLst>
          </p:cNvPr>
          <p:cNvSpPr>
            <a:spLocks noGrp="1"/>
          </p:cNvSpPr>
          <p:nvPr>
            <p:ph type="title"/>
          </p:nvPr>
        </p:nvSpPr>
        <p:spPr/>
        <p:txBody>
          <a:bodyPr anchor="b">
            <a:normAutofit/>
          </a:bodyPr>
          <a:lstStyle/>
          <a:p>
            <a:r>
              <a:rPr lang="en-US"/>
              <a:t>RAN WG 6G Study Item Proposal-1</a:t>
            </a:r>
          </a:p>
        </p:txBody>
      </p:sp>
      <p:sp>
        <p:nvSpPr>
          <p:cNvPr id="13" name="Text Placeholder 2">
            <a:extLst>
              <a:ext uri="{FF2B5EF4-FFF2-40B4-BE49-F238E27FC236}">
                <a16:creationId xmlns:a16="http://schemas.microsoft.com/office/drawing/2014/main" id="{10E8B584-CC7B-4EAE-AB35-9999A664F4AD}"/>
              </a:ext>
            </a:extLst>
          </p:cNvPr>
          <p:cNvSpPr>
            <a:spLocks noGrp="1"/>
          </p:cNvSpPr>
          <p:nvPr>
            <p:ph type="body" sz="quarter" idx="10"/>
          </p:nvPr>
        </p:nvSpPr>
        <p:spPr/>
        <p:txBody>
          <a:bodyPr/>
          <a:lstStyle/>
          <a:p>
            <a:r>
              <a:rPr lang="en-US" dirty="0"/>
              <a:t>Gigantic MIMO (gMIMO)</a:t>
            </a:r>
          </a:p>
        </p:txBody>
      </p:sp>
      <p:sp>
        <p:nvSpPr>
          <p:cNvPr id="15" name="Content Placeholder 3">
            <a:extLst>
              <a:ext uri="{FF2B5EF4-FFF2-40B4-BE49-F238E27FC236}">
                <a16:creationId xmlns:a16="http://schemas.microsoft.com/office/drawing/2014/main" id="{2B6B7C18-75C9-0C3A-BEB3-4163AFF9A661}"/>
              </a:ext>
            </a:extLst>
          </p:cNvPr>
          <p:cNvSpPr>
            <a:spLocks noGrp="1"/>
          </p:cNvSpPr>
          <p:nvPr>
            <p:ph idx="1"/>
          </p:nvPr>
        </p:nvSpPr>
        <p:spPr>
          <a:xfrm>
            <a:off x="2433067" y="4846320"/>
            <a:ext cx="14673834" cy="12089130"/>
          </a:xfrm>
        </p:spPr>
        <p:txBody>
          <a:bodyPr/>
          <a:lstStyle/>
          <a:p>
            <a:pPr marL="0" indent="0" algn="just">
              <a:buNone/>
            </a:pPr>
            <a:r>
              <a:rPr lang="en-US" b="1" u="sng" dirty="0">
                <a:solidFill>
                  <a:schemeClr val="tx2"/>
                </a:solidFill>
                <a:latin typeface="+mn-lt"/>
              </a:rPr>
              <a:t>Justification</a:t>
            </a:r>
          </a:p>
          <a:p>
            <a:pPr algn="just"/>
            <a:r>
              <a:rPr lang="en-US" sz="4000" dirty="0">
                <a:latin typeface="+mn-lt"/>
              </a:rPr>
              <a:t>To meet the ever-increasing network capacity demand with 6G, two network dimensions need to scale beyond 5G - 1) Bandwidth and 2) Number of layers.</a:t>
            </a:r>
          </a:p>
          <a:p>
            <a:pPr algn="just"/>
            <a:r>
              <a:rPr lang="en-US" sz="4000" dirty="0">
                <a:latin typeface="+mn-lt"/>
              </a:rPr>
              <a:t>FR3 band (</a:t>
            </a:r>
            <a:r>
              <a:rPr lang="en-US" sz="4000" i="1" dirty="0">
                <a:latin typeface="+mn-lt"/>
              </a:rPr>
              <a:t>7.125 GHz – 24.25 GHz: Upper Midband</a:t>
            </a:r>
            <a:r>
              <a:rPr lang="en-US" sz="4000" dirty="0">
                <a:latin typeface="+mn-lt"/>
              </a:rPr>
              <a:t>) will be crucial for 6G, offering new spectrum to meet capacity as well as coverage requirements defined by ITU-R for IMT-2030 </a:t>
            </a:r>
            <a:r>
              <a:rPr lang="en-US" sz="4000" u="sng" dirty="0">
                <a:solidFill>
                  <a:schemeClr val="tx2"/>
                </a:solidFill>
                <a:latin typeface="+mn-lt"/>
              </a:rPr>
              <a:t>[</a:t>
            </a:r>
            <a:r>
              <a:rPr lang="en-US" sz="4000" u="sng" dirty="0">
                <a:solidFill>
                  <a:schemeClr val="tx2"/>
                </a:solidFill>
                <a:latin typeface="+mn-lt"/>
                <a:hlinkClick r:id="rId2" action="ppaction://hlinksldjump">
                  <a:extLst>
                    <a:ext uri="{A12FA001-AC4F-418D-AE19-62706E023703}">
                      <ahyp:hlinkClr xmlns:ahyp="http://schemas.microsoft.com/office/drawing/2018/hyperlinkcolor" val="tx"/>
                    </a:ext>
                  </a:extLst>
                </a:hlinkClick>
              </a:rPr>
              <a:t>1</a:t>
            </a:r>
            <a:r>
              <a:rPr lang="en-US" sz="4000" u="sng" dirty="0">
                <a:solidFill>
                  <a:schemeClr val="tx2"/>
                </a:solidFill>
                <a:latin typeface="+mn-lt"/>
              </a:rPr>
              <a:t>].</a:t>
            </a:r>
          </a:p>
          <a:p>
            <a:pPr algn="just"/>
            <a:r>
              <a:rPr lang="en-US" sz="4000" dirty="0">
                <a:latin typeface="+mn-lt"/>
              </a:rPr>
              <a:t>Gigantic MIMO (gMIMO) will be one of the most promising technologies for achieving full performance potential of 6G networks in FR3 band, supporting higher rank channels for UEs and promising target KPIs from ITU-R (for example, </a:t>
            </a:r>
            <a:r>
              <a:rPr lang="en-US" sz="4000" i="1" dirty="0">
                <a:latin typeface="+mn-lt"/>
                <a:cs typeface="Times New Roman" panose="02020603050405020304" pitchFamily="18" charset="0"/>
              </a:rPr>
              <a:t> </a:t>
            </a:r>
            <a:r>
              <a:rPr lang="en-US" sz="4000" i="1" dirty="0">
                <a:latin typeface="+mn-lt"/>
              </a:rPr>
              <a:t>200 Gbps peak throughput and</a:t>
            </a:r>
            <a:r>
              <a:rPr lang="en-US" sz="4000" i="1" dirty="0">
                <a:latin typeface="+mn-lt"/>
                <a:cs typeface="Times New Roman" panose="02020603050405020304" pitchFamily="18" charset="0"/>
              </a:rPr>
              <a:t> </a:t>
            </a:r>
            <a:r>
              <a:rPr lang="en-US" sz="4000" i="1" dirty="0">
                <a:latin typeface="+mn-lt"/>
              </a:rPr>
              <a:t>0.5 Gbps user experience throughput </a:t>
            </a:r>
            <a:r>
              <a:rPr lang="en-US" sz="4000" dirty="0">
                <a:latin typeface="+mn-lt"/>
              </a:rPr>
              <a:t>as research targets) </a:t>
            </a:r>
            <a:r>
              <a:rPr lang="en-US" sz="4000" dirty="0">
                <a:latin typeface="+mn-lt"/>
                <a:hlinkClick r:id="rId2" action="ppaction://hlinksldjump"/>
              </a:rPr>
              <a:t>[2]</a:t>
            </a:r>
            <a:r>
              <a:rPr lang="en-US" sz="4000" dirty="0">
                <a:latin typeface="+mn-lt"/>
              </a:rPr>
              <a:t>. </a:t>
            </a:r>
          </a:p>
          <a:p>
            <a:pPr algn="just"/>
            <a:r>
              <a:rPr lang="en-US" sz="4000" dirty="0">
                <a:latin typeface="+mn-lt"/>
              </a:rPr>
              <a:t>There are several aspects of gMIMO operating in FR3 that require 3GPP standardization for its successful commercial deployment in 6G networks. </a:t>
            </a:r>
          </a:p>
        </p:txBody>
      </p:sp>
      <p:sp>
        <p:nvSpPr>
          <p:cNvPr id="3" name="Content Placeholder 2">
            <a:extLst>
              <a:ext uri="{FF2B5EF4-FFF2-40B4-BE49-F238E27FC236}">
                <a16:creationId xmlns:a16="http://schemas.microsoft.com/office/drawing/2014/main" id="{5D91DC10-3D78-CC25-03CD-C52B580D656D}"/>
              </a:ext>
            </a:extLst>
          </p:cNvPr>
          <p:cNvSpPr>
            <a:spLocks noGrp="1"/>
          </p:cNvSpPr>
          <p:nvPr>
            <p:ph idx="12"/>
          </p:nvPr>
        </p:nvSpPr>
        <p:spPr>
          <a:xfrm>
            <a:off x="18764252" y="4846320"/>
            <a:ext cx="15297148" cy="13421802"/>
          </a:xfrm>
        </p:spPr>
        <p:txBody>
          <a:bodyPr/>
          <a:lstStyle/>
          <a:p>
            <a:pPr marL="0" indent="0" algn="just">
              <a:buNone/>
            </a:pPr>
            <a:r>
              <a:rPr lang="en-US" b="1" u="sng" dirty="0">
                <a:solidFill>
                  <a:schemeClr val="tx2"/>
                </a:solidFill>
                <a:latin typeface="+mn-lt"/>
              </a:rPr>
              <a:t>Objectives</a:t>
            </a:r>
          </a:p>
          <a:p>
            <a:pPr marL="0" indent="0" algn="just">
              <a:buNone/>
            </a:pPr>
            <a:r>
              <a:rPr lang="en-US" sz="4000" dirty="0">
                <a:latin typeface="+mn-lt"/>
              </a:rPr>
              <a:t>The study on “Gigantic MIMO” for 6G should aim to – </a:t>
            </a:r>
          </a:p>
          <a:p>
            <a:pPr algn="just"/>
            <a:r>
              <a:rPr lang="en-US" sz="4000" b="1" dirty="0">
                <a:latin typeface="+mn-lt"/>
              </a:rPr>
              <a:t>Investigate</a:t>
            </a:r>
            <a:r>
              <a:rPr lang="en-US" sz="4000" dirty="0">
                <a:latin typeface="+mn-lt"/>
              </a:rPr>
              <a:t> typical deployment scenarios of gMIMO, including cell-free/distributed MIMO. </a:t>
            </a:r>
          </a:p>
          <a:p>
            <a:pPr algn="just"/>
            <a:r>
              <a:rPr lang="en-US" sz="4000" b="1" dirty="0">
                <a:latin typeface="+mn-lt"/>
              </a:rPr>
              <a:t>Develop</a:t>
            </a:r>
            <a:r>
              <a:rPr lang="en-US" sz="4000" dirty="0">
                <a:latin typeface="+mn-lt"/>
              </a:rPr>
              <a:t> </a:t>
            </a:r>
            <a:r>
              <a:rPr lang="en-US" sz="4000" u="sng" dirty="0">
                <a:latin typeface="+mn-lt"/>
              </a:rPr>
              <a:t>near-field compliant</a:t>
            </a:r>
            <a:r>
              <a:rPr lang="en-US" sz="4000" dirty="0">
                <a:latin typeface="+mn-lt"/>
              </a:rPr>
              <a:t> channel models and algorithms for gMIMO operating in FR3, including </a:t>
            </a:r>
            <a:r>
              <a:rPr lang="en-US" sz="4000" u="sng" dirty="0">
                <a:latin typeface="+mn-lt"/>
              </a:rPr>
              <a:t>ray-tracing based simulations</a:t>
            </a:r>
            <a:r>
              <a:rPr lang="en-US" sz="4000" dirty="0">
                <a:latin typeface="+mn-lt"/>
              </a:rPr>
              <a:t> and machine learning based refinements.</a:t>
            </a:r>
          </a:p>
          <a:p>
            <a:pPr algn="just"/>
            <a:r>
              <a:rPr lang="en-US" sz="4000" b="1" dirty="0">
                <a:latin typeface="+mn-lt"/>
              </a:rPr>
              <a:t>Determine</a:t>
            </a:r>
            <a:r>
              <a:rPr lang="en-US" sz="4000" dirty="0">
                <a:latin typeface="+mn-lt"/>
              </a:rPr>
              <a:t> simulation configurations (including attributes such as antenna placement strategy, e.g., </a:t>
            </a:r>
            <a:r>
              <a:rPr lang="en-US" sz="4000" u="sng" dirty="0">
                <a:latin typeface="+mn-lt"/>
              </a:rPr>
              <a:t>distributed antenna sub-arrays</a:t>
            </a:r>
            <a:r>
              <a:rPr lang="en-US" sz="4000" dirty="0">
                <a:latin typeface="+mn-lt"/>
              </a:rPr>
              <a:t> and </a:t>
            </a:r>
            <a:r>
              <a:rPr lang="en-US" sz="4000" u="sng" dirty="0">
                <a:latin typeface="+mn-lt"/>
              </a:rPr>
              <a:t>inter sub-array distance,</a:t>
            </a:r>
            <a:r>
              <a:rPr lang="en-US" sz="4000" dirty="0">
                <a:latin typeface="+mn-lt"/>
              </a:rPr>
              <a:t> and other relevant antenna form factors) and KPIs for performance evaluation.</a:t>
            </a:r>
          </a:p>
          <a:p>
            <a:pPr algn="just"/>
            <a:r>
              <a:rPr lang="en-US" sz="4000" b="1" dirty="0">
                <a:latin typeface="+mn-lt"/>
              </a:rPr>
              <a:t>Improve</a:t>
            </a:r>
            <a:r>
              <a:rPr lang="en-US" sz="4000" dirty="0">
                <a:latin typeface="+mn-lt"/>
              </a:rPr>
              <a:t> the reference signal design </a:t>
            </a:r>
            <a:r>
              <a:rPr lang="en-US" sz="4000" u="sng" dirty="0">
                <a:latin typeface="+mn-lt"/>
              </a:rPr>
              <a:t>to minimize overheads for efficient channel estimation</a:t>
            </a:r>
            <a:r>
              <a:rPr lang="en-US" sz="4000" dirty="0">
                <a:latin typeface="+mn-lt"/>
              </a:rPr>
              <a:t> for gMIMO, given shorter coherence time in FR3.</a:t>
            </a:r>
          </a:p>
          <a:p>
            <a:pPr algn="just"/>
            <a:r>
              <a:rPr lang="en-US" sz="4000" b="1" dirty="0">
                <a:latin typeface="+mn-lt"/>
              </a:rPr>
              <a:t>Identify</a:t>
            </a:r>
            <a:r>
              <a:rPr lang="en-US" sz="4000" dirty="0">
                <a:latin typeface="+mn-lt"/>
              </a:rPr>
              <a:t> gMIMO </a:t>
            </a:r>
            <a:r>
              <a:rPr lang="en-US" sz="4000" u="sng" dirty="0">
                <a:latin typeface="+mn-lt"/>
              </a:rPr>
              <a:t>beamforming and beam management  </a:t>
            </a:r>
            <a:r>
              <a:rPr lang="en-US" sz="4000" dirty="0">
                <a:latin typeface="+mn-lt"/>
              </a:rPr>
              <a:t>requirements for achieving both capacity and coverage goals of 6G operating in FR3 as well as various 6G use cases, including-1) enablement of precise beam focusing for interference control, 2) 3D localization, and 3) sensing. </a:t>
            </a:r>
          </a:p>
          <a:p>
            <a:pPr marL="0" indent="0" algn="just">
              <a:buNone/>
            </a:pPr>
            <a:endParaRPr lang="en-US" sz="4000" dirty="0">
              <a:latin typeface="+mn-lt"/>
            </a:endParaRPr>
          </a:p>
        </p:txBody>
      </p:sp>
      <p:sp>
        <p:nvSpPr>
          <p:cNvPr id="4" name="TextBox 3">
            <a:extLst>
              <a:ext uri="{FF2B5EF4-FFF2-40B4-BE49-F238E27FC236}">
                <a16:creationId xmlns:a16="http://schemas.microsoft.com/office/drawing/2014/main" id="{26D810CE-462D-2EA9-4E03-7D01ACD11D0E}"/>
              </a:ext>
            </a:extLst>
          </p:cNvPr>
          <p:cNvSpPr txBox="1"/>
          <p:nvPr/>
        </p:nvSpPr>
        <p:spPr>
          <a:xfrm>
            <a:off x="2433067" y="18681556"/>
            <a:ext cx="29165550" cy="769441"/>
          </a:xfrm>
          <a:prstGeom prst="rect">
            <a:avLst/>
          </a:prstGeom>
          <a:solidFill>
            <a:srgbClr val="FFFFCC"/>
          </a:solidFill>
          <a:ln>
            <a:solidFill>
              <a:schemeClr val="bg1"/>
            </a:solidFill>
          </a:ln>
        </p:spPr>
        <p:txBody>
          <a:bodyPr wrap="square" rtlCol="0">
            <a:spAutoFit/>
          </a:bodyPr>
          <a:lstStyle/>
          <a:p>
            <a:pPr algn="just"/>
            <a:r>
              <a:rPr lang="en-US" sz="4400" b="1" dirty="0">
                <a:solidFill>
                  <a:schemeClr val="tx2"/>
                </a:solidFill>
                <a:latin typeface="Trebuchet MS" panose="020B0603020202020204" pitchFamily="34" charset="0"/>
              </a:rPr>
              <a:t>Proposal 1: RAN WG 6G SI should include a study on </a:t>
            </a:r>
            <a:r>
              <a:rPr lang="en-US" sz="4400" b="1" i="1" dirty="0">
                <a:solidFill>
                  <a:schemeClr val="tx2"/>
                </a:solidFill>
                <a:latin typeface="Trebuchet MS" panose="020B0603020202020204" pitchFamily="34" charset="0"/>
              </a:rPr>
              <a:t>Gigantic MIMO (gMIMO)</a:t>
            </a:r>
            <a:r>
              <a:rPr lang="en-US" sz="4400" b="1" dirty="0">
                <a:solidFill>
                  <a:schemeClr val="tx2"/>
                </a:solidFill>
                <a:latin typeface="Trebuchet MS" panose="020B0603020202020204" pitchFamily="34" charset="0"/>
              </a:rPr>
              <a:t>, with the objectives stated above. </a:t>
            </a:r>
          </a:p>
        </p:txBody>
      </p:sp>
    </p:spTree>
    <p:extLst>
      <p:ext uri="{BB962C8B-B14F-4D97-AF65-F5344CB8AC3E}">
        <p14:creationId xmlns:p14="http://schemas.microsoft.com/office/powerpoint/2010/main" val="21606605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A69D16-068B-1E35-C728-249590F03B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6534DE-CA84-46CE-1EAB-809069E3451C}"/>
              </a:ext>
            </a:extLst>
          </p:cNvPr>
          <p:cNvSpPr>
            <a:spLocks noGrp="1"/>
          </p:cNvSpPr>
          <p:nvPr>
            <p:ph type="title"/>
          </p:nvPr>
        </p:nvSpPr>
        <p:spPr/>
        <p:txBody>
          <a:bodyPr anchor="b">
            <a:normAutofit/>
          </a:bodyPr>
          <a:lstStyle/>
          <a:p>
            <a:r>
              <a:rPr lang="en-US"/>
              <a:t>RAN WG 6G Study Item Proposal- 2</a:t>
            </a:r>
          </a:p>
        </p:txBody>
      </p:sp>
      <p:sp>
        <p:nvSpPr>
          <p:cNvPr id="13" name="Text Placeholder 2">
            <a:extLst>
              <a:ext uri="{FF2B5EF4-FFF2-40B4-BE49-F238E27FC236}">
                <a16:creationId xmlns:a16="http://schemas.microsoft.com/office/drawing/2014/main" id="{DF637006-86D7-432F-C190-7288CF90E266}"/>
              </a:ext>
            </a:extLst>
          </p:cNvPr>
          <p:cNvSpPr>
            <a:spLocks noGrp="1"/>
          </p:cNvSpPr>
          <p:nvPr>
            <p:ph type="body" sz="quarter" idx="10"/>
          </p:nvPr>
        </p:nvSpPr>
        <p:spPr/>
        <p:txBody>
          <a:bodyPr/>
          <a:lstStyle/>
          <a:p>
            <a:r>
              <a:rPr lang="en-US"/>
              <a:t>Pilot and Signaling Overhead Reduction</a:t>
            </a:r>
          </a:p>
        </p:txBody>
      </p:sp>
      <p:sp>
        <p:nvSpPr>
          <p:cNvPr id="15" name="Content Placeholder 3">
            <a:extLst>
              <a:ext uri="{FF2B5EF4-FFF2-40B4-BE49-F238E27FC236}">
                <a16:creationId xmlns:a16="http://schemas.microsoft.com/office/drawing/2014/main" id="{17F5E275-C610-2258-2AE3-5D0062AB5563}"/>
              </a:ext>
            </a:extLst>
          </p:cNvPr>
          <p:cNvSpPr>
            <a:spLocks noGrp="1"/>
          </p:cNvSpPr>
          <p:nvPr>
            <p:ph idx="1"/>
          </p:nvPr>
        </p:nvSpPr>
        <p:spPr>
          <a:xfrm>
            <a:off x="2514599" y="4274820"/>
            <a:ext cx="14725651" cy="13237256"/>
          </a:xfrm>
        </p:spPr>
        <p:txBody>
          <a:bodyPr/>
          <a:lstStyle/>
          <a:p>
            <a:pPr marL="0" indent="0">
              <a:buNone/>
            </a:pPr>
            <a:r>
              <a:rPr lang="en-US" b="1" u="sng" dirty="0">
                <a:solidFill>
                  <a:schemeClr val="tx2"/>
                </a:solidFill>
              </a:rPr>
              <a:t>Justification</a:t>
            </a:r>
          </a:p>
          <a:p>
            <a:pPr algn="just"/>
            <a:r>
              <a:rPr lang="en-US" sz="4000" dirty="0"/>
              <a:t>As the connection density scales in 6G </a:t>
            </a:r>
            <a:r>
              <a:rPr lang="en-US" sz="4000" u="sng" dirty="0">
                <a:solidFill>
                  <a:schemeClr val="tx2"/>
                </a:solidFill>
              </a:rPr>
              <a:t>[</a:t>
            </a:r>
            <a:r>
              <a:rPr lang="en-US" sz="4000" u="sng" dirty="0">
                <a:solidFill>
                  <a:schemeClr val="tx2"/>
                </a:solidFill>
                <a:hlinkClick r:id="rId3" action="ppaction://hlinksldjump">
                  <a:extLst>
                    <a:ext uri="{A12FA001-AC4F-418D-AE19-62706E023703}">
                      <ahyp:hlinkClr xmlns:ahyp="http://schemas.microsoft.com/office/drawing/2018/hyperlinkcolor" val="tx"/>
                    </a:ext>
                  </a:extLst>
                </a:hlinkClick>
              </a:rPr>
              <a:t>1</a:t>
            </a:r>
            <a:r>
              <a:rPr lang="en-US" sz="4000" u="sng" dirty="0">
                <a:solidFill>
                  <a:schemeClr val="tx2"/>
                </a:solidFill>
              </a:rPr>
              <a:t>]</a:t>
            </a:r>
            <a:r>
              <a:rPr lang="en-US" sz="4000" dirty="0"/>
              <a:t>, signaling burden as well as pilot overhead will increase linearly (or worse). This would be unsustainable (in terms of spectrum usage and energy consumption) without pilot and/or signaling overhead reduction.</a:t>
            </a:r>
          </a:p>
          <a:p>
            <a:pPr algn="just"/>
            <a:r>
              <a:rPr lang="en-US" sz="4000" dirty="0"/>
              <a:t>Supporting higher mobility in 6G would require more frequent handover and CSI updates. Similarly, higher frequency bands of operation in 6G (e.g., FR3 and sub-THz) would require more frequent pilot transmission (due to reduced coherence time) as well as more CSIs to estimate (due to potentially more antennas per device). Reducing pilot/CSI overhead is essential to achieve high throughput in these scenarios </a:t>
            </a:r>
            <a:r>
              <a:rPr lang="en-US" sz="4000" dirty="0">
                <a:hlinkClick r:id="rId3" action="ppaction://hlinksldjump"/>
              </a:rPr>
              <a:t>[3]</a:t>
            </a:r>
            <a:r>
              <a:rPr lang="en-US" sz="4000" dirty="0"/>
              <a:t>.</a:t>
            </a:r>
          </a:p>
          <a:p>
            <a:pPr algn="just"/>
            <a:r>
              <a:rPr lang="en-US" sz="4000" dirty="0"/>
              <a:t>Promising 6G technologies such as cell-free/distributed MIMO would require more frequent channel estimates across many “access point (AP)-user (UE)” pairs and complex Tx/Rx coordination, increasing signaling overhead. Smarter signaling strategies will be necessary to reduce latency and fronthaul/backhaul congestion for cell-free/distributed MIMO </a:t>
            </a:r>
            <a:r>
              <a:rPr lang="en-US" sz="4000" dirty="0">
                <a:hlinkClick r:id="rId3" action="ppaction://hlinksldjump"/>
              </a:rPr>
              <a:t>[4]</a:t>
            </a:r>
            <a:r>
              <a:rPr lang="en-US" sz="4000" dirty="0"/>
              <a:t>.</a:t>
            </a:r>
          </a:p>
        </p:txBody>
      </p:sp>
      <p:sp>
        <p:nvSpPr>
          <p:cNvPr id="4" name="Content Placeholder 3">
            <a:extLst>
              <a:ext uri="{FF2B5EF4-FFF2-40B4-BE49-F238E27FC236}">
                <a16:creationId xmlns:a16="http://schemas.microsoft.com/office/drawing/2014/main" id="{4236CCAC-870B-EB3F-9AD8-E40C3DDC06BC}"/>
              </a:ext>
            </a:extLst>
          </p:cNvPr>
          <p:cNvSpPr>
            <a:spLocks noGrp="1"/>
          </p:cNvSpPr>
          <p:nvPr>
            <p:ph idx="12"/>
          </p:nvPr>
        </p:nvSpPr>
        <p:spPr>
          <a:xfrm>
            <a:off x="18712435" y="4274820"/>
            <a:ext cx="15348965" cy="13237256"/>
          </a:xfrm>
        </p:spPr>
        <p:txBody>
          <a:bodyPr/>
          <a:lstStyle/>
          <a:p>
            <a:pPr marL="0" indent="0" algn="just">
              <a:buNone/>
            </a:pPr>
            <a:r>
              <a:rPr lang="en-US" b="1" u="sng" dirty="0">
                <a:solidFill>
                  <a:schemeClr val="tx2"/>
                </a:solidFill>
              </a:rPr>
              <a:t>Objectives</a:t>
            </a:r>
          </a:p>
          <a:p>
            <a:pPr marL="0" indent="0" algn="just">
              <a:buNone/>
            </a:pPr>
            <a:r>
              <a:rPr lang="en-US" sz="4000" dirty="0"/>
              <a:t>The study on “Pilot and Signaling Overhead Reduction” should aim to –</a:t>
            </a:r>
          </a:p>
          <a:p>
            <a:pPr algn="just"/>
            <a:r>
              <a:rPr lang="en-US" sz="4000" b="1" dirty="0"/>
              <a:t>Investigate</a:t>
            </a:r>
            <a:r>
              <a:rPr lang="en-US" sz="4000" dirty="0"/>
              <a:t> use cases and deployment scenarios, where signaling overhead could become a bottleneck for meeting 6G target capabilities (e.g., high mobility and connection density) or deploying 6G technologies (e.g., gMIMO in FR3).</a:t>
            </a:r>
          </a:p>
          <a:p>
            <a:pPr algn="just"/>
            <a:r>
              <a:rPr lang="en-US" sz="4000" b="1" dirty="0"/>
              <a:t>Study</a:t>
            </a:r>
            <a:r>
              <a:rPr lang="en-US" sz="4000" dirty="0"/>
              <a:t> more efficient </a:t>
            </a:r>
            <a:r>
              <a:rPr lang="en-US" sz="4000" u="sng" dirty="0"/>
              <a:t>pilot design</a:t>
            </a:r>
            <a:r>
              <a:rPr lang="en-US" sz="4000" dirty="0"/>
              <a:t> for pilot overhead reduction. </a:t>
            </a:r>
          </a:p>
          <a:p>
            <a:pPr algn="just"/>
            <a:r>
              <a:rPr lang="en-US" sz="4000" b="1" dirty="0"/>
              <a:t>Identify </a:t>
            </a:r>
            <a:r>
              <a:rPr lang="en-US" sz="4000" u="sng" dirty="0"/>
              <a:t>light-weight control signaling</a:t>
            </a:r>
            <a:r>
              <a:rPr lang="en-US" sz="4000" dirty="0"/>
              <a:t> options (including implicit or opportunistic/event-driven feedback, AI-based signaling/ prediction) for scenarios requiring higher control signaling overhead (e.g., high mobility, FR3).</a:t>
            </a:r>
          </a:p>
          <a:p>
            <a:pPr algn="just"/>
            <a:r>
              <a:rPr lang="en-US" sz="4000" b="1" dirty="0"/>
              <a:t>Develop</a:t>
            </a:r>
            <a:r>
              <a:rPr lang="en-US" sz="4000" dirty="0"/>
              <a:t> more </a:t>
            </a:r>
            <a:r>
              <a:rPr lang="en-US" sz="4000" u="sng" dirty="0"/>
              <a:t>efficient beam management</a:t>
            </a:r>
            <a:r>
              <a:rPr lang="en-US" sz="4000" dirty="0"/>
              <a:t> techniques (e.g., AI-based predictive beamforming) to reduce overhead from beam sweeping and tracking in high mobility scenarios.</a:t>
            </a:r>
          </a:p>
          <a:p>
            <a:pPr algn="just"/>
            <a:endParaRPr lang="en-US" sz="4000" dirty="0"/>
          </a:p>
          <a:p>
            <a:pPr marL="0" indent="0" algn="just">
              <a:buNone/>
            </a:pPr>
            <a:endParaRPr lang="en-US" sz="4000" dirty="0"/>
          </a:p>
        </p:txBody>
      </p:sp>
      <p:sp>
        <p:nvSpPr>
          <p:cNvPr id="5" name="TextBox 4">
            <a:extLst>
              <a:ext uri="{FF2B5EF4-FFF2-40B4-BE49-F238E27FC236}">
                <a16:creationId xmlns:a16="http://schemas.microsoft.com/office/drawing/2014/main" id="{E442E237-50F5-471A-F986-7B8E04218A57}"/>
              </a:ext>
            </a:extLst>
          </p:cNvPr>
          <p:cNvSpPr txBox="1"/>
          <p:nvPr/>
        </p:nvSpPr>
        <p:spPr>
          <a:xfrm>
            <a:off x="1514474" y="18107826"/>
            <a:ext cx="33547052" cy="830997"/>
          </a:xfrm>
          <a:prstGeom prst="rect">
            <a:avLst/>
          </a:prstGeom>
          <a:solidFill>
            <a:srgbClr val="FFFFCC"/>
          </a:solidFill>
          <a:ln>
            <a:solidFill>
              <a:schemeClr val="bg1"/>
            </a:solidFill>
          </a:ln>
        </p:spPr>
        <p:txBody>
          <a:bodyPr wrap="square" rtlCol="0">
            <a:spAutoFit/>
          </a:bodyPr>
          <a:lstStyle/>
          <a:p>
            <a:pPr algn="just"/>
            <a:r>
              <a:rPr lang="en-US" sz="4400" b="1">
                <a:solidFill>
                  <a:schemeClr val="tx2"/>
                </a:solidFill>
                <a:latin typeface="Trebuchet MS" panose="020B0603020202020204" pitchFamily="34" charset="0"/>
              </a:rPr>
              <a:t>Proposal 2: RAN WG 6G SI should include a study on </a:t>
            </a:r>
            <a:r>
              <a:rPr lang="en-US" sz="4400" b="1" i="1">
                <a:solidFill>
                  <a:schemeClr val="tx2"/>
                </a:solidFill>
                <a:latin typeface="Trebuchet MS" panose="020B0603020202020204" pitchFamily="34" charset="0"/>
              </a:rPr>
              <a:t>Pilot and Signaling Overhead Reduction</a:t>
            </a:r>
            <a:r>
              <a:rPr lang="en-US" sz="4400" b="1">
                <a:solidFill>
                  <a:schemeClr val="tx2"/>
                </a:solidFill>
                <a:latin typeface="Trebuchet MS" panose="020B0603020202020204" pitchFamily="34" charset="0"/>
              </a:rPr>
              <a:t>, with the objectives stated above</a:t>
            </a:r>
            <a:r>
              <a:rPr lang="en-US" sz="4800" b="1">
                <a:solidFill>
                  <a:schemeClr val="tx2"/>
                </a:solidFill>
                <a:latin typeface="Trebuchet MS" panose="020B0603020202020204" pitchFamily="34" charset="0"/>
              </a:rPr>
              <a:t>. </a:t>
            </a:r>
          </a:p>
        </p:txBody>
      </p:sp>
    </p:spTree>
    <p:extLst>
      <p:ext uri="{BB962C8B-B14F-4D97-AF65-F5344CB8AC3E}">
        <p14:creationId xmlns:p14="http://schemas.microsoft.com/office/powerpoint/2010/main" val="14989544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0AC64-46C7-E5A9-D3DA-BA93399A3371}"/>
              </a:ext>
            </a:extLst>
          </p:cNvPr>
          <p:cNvSpPr>
            <a:spLocks noGrp="1"/>
          </p:cNvSpPr>
          <p:nvPr>
            <p:ph type="title"/>
          </p:nvPr>
        </p:nvSpPr>
        <p:spPr/>
        <p:txBody>
          <a:bodyPr/>
          <a:lstStyle/>
          <a:p>
            <a:r>
              <a:rPr lang="en-US"/>
              <a:t>RAN WG 6G Study Item Proposal- 3</a:t>
            </a:r>
          </a:p>
        </p:txBody>
      </p:sp>
      <p:sp>
        <p:nvSpPr>
          <p:cNvPr id="3" name="Text Placeholder 2">
            <a:extLst>
              <a:ext uri="{FF2B5EF4-FFF2-40B4-BE49-F238E27FC236}">
                <a16:creationId xmlns:a16="http://schemas.microsoft.com/office/drawing/2014/main" id="{A7C189D3-61DC-D31C-E218-464E60F428FD}"/>
              </a:ext>
            </a:extLst>
          </p:cNvPr>
          <p:cNvSpPr>
            <a:spLocks noGrp="1"/>
          </p:cNvSpPr>
          <p:nvPr>
            <p:ph type="body" sz="quarter" idx="10"/>
          </p:nvPr>
        </p:nvSpPr>
        <p:spPr>
          <a:xfrm>
            <a:off x="2152650" y="2514601"/>
            <a:ext cx="31546800" cy="1408176"/>
          </a:xfrm>
        </p:spPr>
        <p:txBody>
          <a:bodyPr/>
          <a:lstStyle/>
          <a:p>
            <a:r>
              <a:rPr lang="en-US"/>
              <a:t>ISAC with Multi-modal Sensing</a:t>
            </a:r>
          </a:p>
        </p:txBody>
      </p:sp>
      <p:sp>
        <p:nvSpPr>
          <p:cNvPr id="13" name="Content Placeholder 3">
            <a:extLst>
              <a:ext uri="{FF2B5EF4-FFF2-40B4-BE49-F238E27FC236}">
                <a16:creationId xmlns:a16="http://schemas.microsoft.com/office/drawing/2014/main" id="{17B88C43-2CDA-2D52-A6EA-CDE86A79854E}"/>
              </a:ext>
            </a:extLst>
          </p:cNvPr>
          <p:cNvSpPr>
            <a:spLocks noGrp="1"/>
          </p:cNvSpPr>
          <p:nvPr>
            <p:ph idx="1"/>
          </p:nvPr>
        </p:nvSpPr>
        <p:spPr>
          <a:xfrm>
            <a:off x="2514601" y="4671822"/>
            <a:ext cx="15215614" cy="13403580"/>
          </a:xfrm>
        </p:spPr>
        <p:txBody>
          <a:bodyPr/>
          <a:lstStyle/>
          <a:p>
            <a:pPr marL="0" indent="0" algn="just">
              <a:buNone/>
            </a:pPr>
            <a:r>
              <a:rPr lang="en-US" b="1" u="sng" dirty="0">
                <a:solidFill>
                  <a:schemeClr val="tx2"/>
                </a:solidFill>
              </a:rPr>
              <a:t>Justification</a:t>
            </a:r>
          </a:p>
          <a:p>
            <a:pPr algn="just"/>
            <a:r>
              <a:rPr lang="en-US" sz="4000" dirty="0"/>
              <a:t>Integrated Sensing and Communication (ISAC) is one of the usage scenarios for 6G as per IMT 2030 </a:t>
            </a:r>
            <a:r>
              <a:rPr lang="en-US" sz="4000" u="sng" dirty="0">
                <a:solidFill>
                  <a:schemeClr val="tx2"/>
                </a:solidFill>
              </a:rPr>
              <a:t>[</a:t>
            </a:r>
            <a:r>
              <a:rPr lang="en-US" sz="4000" u="sng" dirty="0">
                <a:solidFill>
                  <a:schemeClr val="tx2"/>
                </a:solidFill>
                <a:hlinkClick r:id="rId2" action="ppaction://hlinksldjump">
                  <a:extLst>
                    <a:ext uri="{A12FA001-AC4F-418D-AE19-62706E023703}">
                      <ahyp:hlinkClr xmlns:ahyp="http://schemas.microsoft.com/office/drawing/2018/hyperlinkcolor" val="tx"/>
                    </a:ext>
                  </a:extLst>
                </a:hlinkClick>
              </a:rPr>
              <a:t>1</a:t>
            </a:r>
            <a:r>
              <a:rPr lang="en-US" sz="4000" u="sng" dirty="0">
                <a:solidFill>
                  <a:schemeClr val="tx2"/>
                </a:solidFill>
              </a:rPr>
              <a:t>]</a:t>
            </a:r>
            <a:r>
              <a:rPr lang="en-US" sz="4000" dirty="0"/>
              <a:t>. </a:t>
            </a:r>
          </a:p>
          <a:p>
            <a:pPr algn="just"/>
            <a:r>
              <a:rPr lang="en-US" sz="4000" dirty="0"/>
              <a:t>Multi-modal sensing (i.e., diffusing data from multiple sources, e.g., radar, LiDAR, infrared, camera, RF signal/ sensor, acoustic sensor, Wi-Fi, GPS, thermal imaging) will be crucial for 6G in enabling critical applications like autonomous driving, smart cities, industrial automation, healthcare, military surveillance and security monitoring </a:t>
            </a:r>
            <a:r>
              <a:rPr lang="en-US" sz="4000" dirty="0">
                <a:hlinkClick r:id="rId2" action="ppaction://hlinksldjump"/>
              </a:rPr>
              <a:t>[5]</a:t>
            </a:r>
            <a:r>
              <a:rPr lang="en-US" sz="4000" dirty="0"/>
              <a:t>. </a:t>
            </a:r>
          </a:p>
          <a:p>
            <a:pPr algn="just"/>
            <a:r>
              <a:rPr lang="en-US" sz="4000" dirty="0"/>
              <a:t>Data from various sensing modalities provide complimentary information. Fusing data from these various sources would provide redundancy across multi-modalities to improve </a:t>
            </a:r>
            <a:r>
              <a:rPr lang="en-US" sz="4000" dirty="0">
                <a:hlinkClick r:id="rId2" action="ppaction://hlinksldjump"/>
              </a:rPr>
              <a:t>[6]</a:t>
            </a:r>
            <a:r>
              <a:rPr lang="en-US" sz="4000" dirty="0"/>
              <a:t>- </a:t>
            </a:r>
          </a:p>
          <a:p>
            <a:pPr lvl="1" algn="just"/>
            <a:r>
              <a:rPr lang="en-US" i="1" dirty="0"/>
              <a:t>Robustness</a:t>
            </a:r>
            <a:r>
              <a:rPr lang="en-US" dirty="0"/>
              <a:t> (in adverse conditions like sensor failure/ spoofing), </a:t>
            </a:r>
          </a:p>
          <a:p>
            <a:pPr lvl="1" algn="just"/>
            <a:r>
              <a:rPr lang="en-US" i="1" dirty="0"/>
              <a:t>Reliability</a:t>
            </a:r>
            <a:r>
              <a:rPr lang="en-US" dirty="0"/>
              <a:t> (with improved fault tolerance), </a:t>
            </a:r>
          </a:p>
          <a:p>
            <a:pPr lvl="1" algn="just"/>
            <a:r>
              <a:rPr lang="en-US" i="1" dirty="0"/>
              <a:t>Context-awareness</a:t>
            </a:r>
            <a:r>
              <a:rPr lang="en-US" dirty="0"/>
              <a:t> (with real-time contextual data about the environment and obstacles therein, user activity etc.), </a:t>
            </a:r>
          </a:p>
          <a:p>
            <a:pPr lvl="1" algn="just"/>
            <a:r>
              <a:rPr lang="en-US" i="1" dirty="0"/>
              <a:t>Accuracy</a:t>
            </a:r>
            <a:r>
              <a:rPr lang="en-US" dirty="0"/>
              <a:t> (in object detection/classification/ tracking), </a:t>
            </a:r>
          </a:p>
          <a:p>
            <a:pPr lvl="1" algn="just"/>
            <a:r>
              <a:rPr lang="en-US" i="1" dirty="0"/>
              <a:t>Security </a:t>
            </a:r>
            <a:r>
              <a:rPr lang="en-US" dirty="0"/>
              <a:t>(with cross-validation of sensor data using multi-modality redundancy). </a:t>
            </a:r>
          </a:p>
        </p:txBody>
      </p:sp>
      <p:sp>
        <p:nvSpPr>
          <p:cNvPr id="14" name="Content Placeholder 3">
            <a:extLst>
              <a:ext uri="{FF2B5EF4-FFF2-40B4-BE49-F238E27FC236}">
                <a16:creationId xmlns:a16="http://schemas.microsoft.com/office/drawing/2014/main" id="{058F4DD5-0D4D-98BA-B7D0-02A6DD8F4DDC}"/>
              </a:ext>
            </a:extLst>
          </p:cNvPr>
          <p:cNvSpPr>
            <a:spLocks noGrp="1"/>
          </p:cNvSpPr>
          <p:nvPr>
            <p:ph idx="12"/>
          </p:nvPr>
        </p:nvSpPr>
        <p:spPr>
          <a:xfrm>
            <a:off x="18845787" y="4671822"/>
            <a:ext cx="14853663" cy="13403580"/>
          </a:xfrm>
        </p:spPr>
        <p:txBody>
          <a:bodyPr/>
          <a:lstStyle/>
          <a:p>
            <a:pPr marL="0" indent="0" algn="just">
              <a:buNone/>
            </a:pPr>
            <a:r>
              <a:rPr lang="en-US" b="1" u="sng" dirty="0">
                <a:solidFill>
                  <a:schemeClr val="tx2"/>
                </a:solidFill>
              </a:rPr>
              <a:t>Objectives</a:t>
            </a:r>
          </a:p>
          <a:p>
            <a:pPr marL="0" indent="0" algn="just">
              <a:buNone/>
            </a:pPr>
            <a:r>
              <a:rPr lang="en-US" sz="4000" dirty="0"/>
              <a:t>The study on “ISAC with Multi-modal Sensing” should aim to –</a:t>
            </a:r>
          </a:p>
          <a:p>
            <a:pPr algn="just"/>
            <a:r>
              <a:rPr lang="en-US" sz="4000" b="1" dirty="0"/>
              <a:t>Investigate</a:t>
            </a:r>
            <a:r>
              <a:rPr lang="en-US" sz="4000" dirty="0"/>
              <a:t> use cases and deployment scenarios where multi-modal sensing will be crucial for ISAC in meeting 6G target KPIs as defined by IMT-2030.</a:t>
            </a:r>
          </a:p>
          <a:p>
            <a:pPr algn="just"/>
            <a:r>
              <a:rPr lang="en-US" sz="4000" b="1" dirty="0"/>
              <a:t>Study</a:t>
            </a:r>
            <a:r>
              <a:rPr lang="en-US" sz="4000" dirty="0"/>
              <a:t> design aspects for joint sensing and communication including </a:t>
            </a:r>
            <a:r>
              <a:rPr lang="en-US" sz="4000" u="sng" dirty="0"/>
              <a:t>waveforms</a:t>
            </a:r>
            <a:r>
              <a:rPr lang="en-US" sz="4000" dirty="0"/>
              <a:t> (e.g., pulse, shape, duration), </a:t>
            </a:r>
            <a:r>
              <a:rPr lang="en-US" sz="4000" u="sng" dirty="0"/>
              <a:t>reference signals</a:t>
            </a:r>
            <a:r>
              <a:rPr lang="en-US" sz="4000" dirty="0"/>
              <a:t> (used for both channel estimation and environment sensing), </a:t>
            </a:r>
            <a:r>
              <a:rPr lang="en-US" sz="4000" u="sng" dirty="0"/>
              <a:t>spectrum sharing aspects</a:t>
            </a:r>
            <a:r>
              <a:rPr lang="en-US" sz="4000" dirty="0"/>
              <a:t> (including co-existence, spectrum efficiency and interference management), </a:t>
            </a:r>
            <a:r>
              <a:rPr lang="en-US" sz="4000" u="sng" dirty="0"/>
              <a:t>sensing algorithms</a:t>
            </a:r>
            <a:r>
              <a:rPr lang="en-US" sz="4000" dirty="0"/>
              <a:t> (including AI/ML-based) and protocols supporting </a:t>
            </a:r>
            <a:r>
              <a:rPr lang="en-US" sz="4000" u="sng" dirty="0"/>
              <a:t>coordinated scheduling</a:t>
            </a:r>
            <a:r>
              <a:rPr lang="en-US" sz="4000" dirty="0"/>
              <a:t> and flexible resource allocation (for both communication and sensing).</a:t>
            </a:r>
          </a:p>
          <a:p>
            <a:pPr algn="just"/>
            <a:r>
              <a:rPr lang="en-US" sz="4000" b="1" dirty="0"/>
              <a:t>Determine</a:t>
            </a:r>
            <a:r>
              <a:rPr lang="en-US" sz="4000" dirty="0"/>
              <a:t> target scenarios, simulation configurations and </a:t>
            </a:r>
            <a:r>
              <a:rPr lang="en-US" sz="4000" u="sng" dirty="0"/>
              <a:t>performance KPIs </a:t>
            </a:r>
            <a:r>
              <a:rPr lang="en-US" sz="4000" dirty="0"/>
              <a:t>for comparing various design options. </a:t>
            </a:r>
          </a:p>
          <a:p>
            <a:pPr algn="just"/>
            <a:r>
              <a:rPr lang="en-US" sz="4000" b="1" dirty="0"/>
              <a:t>Identify</a:t>
            </a:r>
            <a:r>
              <a:rPr lang="en-US" sz="4000" dirty="0"/>
              <a:t> requirements for enabling multi-modal data fusion including cross-modal </a:t>
            </a:r>
            <a:r>
              <a:rPr lang="en-US" sz="4000" u="sng" dirty="0"/>
              <a:t>data formats</a:t>
            </a:r>
            <a:r>
              <a:rPr lang="en-US" sz="4000" dirty="0"/>
              <a:t>, </a:t>
            </a:r>
            <a:r>
              <a:rPr lang="en-US" sz="4000" u="sng" dirty="0"/>
              <a:t>time stamping/ synchronization</a:t>
            </a:r>
            <a:r>
              <a:rPr lang="en-US" sz="4000" dirty="0"/>
              <a:t>, </a:t>
            </a:r>
            <a:r>
              <a:rPr lang="en-US" sz="4000" u="sng" dirty="0"/>
              <a:t>fusion algorithms</a:t>
            </a:r>
            <a:r>
              <a:rPr lang="en-US" sz="4000" dirty="0"/>
              <a:t>, methods for </a:t>
            </a:r>
            <a:r>
              <a:rPr lang="en-US" sz="4000" u="sng" dirty="0"/>
              <a:t>real-time sensor data fusion</a:t>
            </a:r>
            <a:r>
              <a:rPr lang="en-US" sz="4000" dirty="0"/>
              <a:t> (e.g., using on-device/edge AI-inferencing) and </a:t>
            </a:r>
            <a:r>
              <a:rPr lang="en-US" sz="4000" u="sng" dirty="0"/>
              <a:t>interoperable interfaces</a:t>
            </a:r>
            <a:r>
              <a:rPr lang="en-US" sz="4000" dirty="0"/>
              <a:t> for inter-sensor /inter-node data sharing. </a:t>
            </a:r>
          </a:p>
        </p:txBody>
      </p:sp>
      <p:sp>
        <p:nvSpPr>
          <p:cNvPr id="15" name="TextBox 14">
            <a:extLst>
              <a:ext uri="{FF2B5EF4-FFF2-40B4-BE49-F238E27FC236}">
                <a16:creationId xmlns:a16="http://schemas.microsoft.com/office/drawing/2014/main" id="{CAAE750E-264E-3FE3-2636-311A1E2CD825}"/>
              </a:ext>
            </a:extLst>
          </p:cNvPr>
          <p:cNvSpPr txBox="1"/>
          <p:nvPr/>
        </p:nvSpPr>
        <p:spPr>
          <a:xfrm>
            <a:off x="2152650" y="18824447"/>
            <a:ext cx="31203900" cy="769441"/>
          </a:xfrm>
          <a:prstGeom prst="rect">
            <a:avLst/>
          </a:prstGeom>
          <a:solidFill>
            <a:srgbClr val="FFFFCC"/>
          </a:solidFill>
          <a:ln>
            <a:solidFill>
              <a:schemeClr val="bg1"/>
            </a:solidFill>
          </a:ln>
        </p:spPr>
        <p:txBody>
          <a:bodyPr wrap="square" rtlCol="0">
            <a:spAutoFit/>
          </a:bodyPr>
          <a:lstStyle/>
          <a:p>
            <a:pPr algn="just"/>
            <a:r>
              <a:rPr lang="en-US" sz="4400" b="1" dirty="0">
                <a:solidFill>
                  <a:schemeClr val="tx2"/>
                </a:solidFill>
                <a:latin typeface="Trebuchet MS" panose="020B0603020202020204" pitchFamily="34" charset="0"/>
              </a:rPr>
              <a:t>Proposal 3: RAN WG 6G SI should include a study on </a:t>
            </a:r>
            <a:r>
              <a:rPr lang="en-US" sz="4400" b="1" i="1" dirty="0">
                <a:solidFill>
                  <a:schemeClr val="tx2"/>
                </a:solidFill>
                <a:latin typeface="Trebuchet MS" panose="020B0603020202020204" pitchFamily="34" charset="0"/>
              </a:rPr>
              <a:t>ISAC with Multi-modal Sensing</a:t>
            </a:r>
            <a:r>
              <a:rPr lang="en-US" sz="4400" b="1" dirty="0">
                <a:solidFill>
                  <a:schemeClr val="tx2"/>
                </a:solidFill>
                <a:latin typeface="Trebuchet MS" panose="020B0603020202020204" pitchFamily="34" charset="0"/>
              </a:rPr>
              <a:t>, with the objectives stated above. </a:t>
            </a:r>
          </a:p>
        </p:txBody>
      </p:sp>
    </p:spTree>
    <p:extLst>
      <p:ext uri="{BB962C8B-B14F-4D97-AF65-F5344CB8AC3E}">
        <p14:creationId xmlns:p14="http://schemas.microsoft.com/office/powerpoint/2010/main" val="5033899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1DB17-5D2D-5CF8-EB76-E9DCB2B537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8217E6B-7720-9EFD-6C44-DE578E62CFAD}"/>
              </a:ext>
            </a:extLst>
          </p:cNvPr>
          <p:cNvSpPr>
            <a:spLocks noGrp="1"/>
          </p:cNvSpPr>
          <p:nvPr>
            <p:ph type="title"/>
          </p:nvPr>
        </p:nvSpPr>
        <p:spPr/>
        <p:txBody>
          <a:bodyPr/>
          <a:lstStyle/>
          <a:p>
            <a:r>
              <a:rPr lang="en-US"/>
              <a:t>RAN WG 6G Study Item Proposal- 4</a:t>
            </a:r>
          </a:p>
        </p:txBody>
      </p:sp>
      <p:sp>
        <p:nvSpPr>
          <p:cNvPr id="3" name="Text Placeholder 2">
            <a:extLst>
              <a:ext uri="{FF2B5EF4-FFF2-40B4-BE49-F238E27FC236}">
                <a16:creationId xmlns:a16="http://schemas.microsoft.com/office/drawing/2014/main" id="{ECA4A1CD-65FB-9558-1BC2-91BFC5B99E60}"/>
              </a:ext>
            </a:extLst>
          </p:cNvPr>
          <p:cNvSpPr>
            <a:spLocks noGrp="1"/>
          </p:cNvSpPr>
          <p:nvPr>
            <p:ph type="body" sz="quarter" idx="10"/>
          </p:nvPr>
        </p:nvSpPr>
        <p:spPr/>
        <p:txBody>
          <a:bodyPr/>
          <a:lstStyle/>
          <a:p>
            <a:r>
              <a:rPr lang="en-US"/>
              <a:t>AI-native RAN</a:t>
            </a:r>
          </a:p>
        </p:txBody>
      </p:sp>
      <p:sp>
        <p:nvSpPr>
          <p:cNvPr id="10" name="Content Placeholder 3">
            <a:extLst>
              <a:ext uri="{FF2B5EF4-FFF2-40B4-BE49-F238E27FC236}">
                <a16:creationId xmlns:a16="http://schemas.microsoft.com/office/drawing/2014/main" id="{14056FB0-A55F-3355-A8E4-C62514725EB6}"/>
              </a:ext>
            </a:extLst>
          </p:cNvPr>
          <p:cNvSpPr>
            <a:spLocks noGrp="1"/>
          </p:cNvSpPr>
          <p:nvPr>
            <p:ph idx="1"/>
          </p:nvPr>
        </p:nvSpPr>
        <p:spPr>
          <a:xfrm>
            <a:off x="1657350" y="4846320"/>
            <a:ext cx="15106650" cy="13651992"/>
          </a:xfrm>
        </p:spPr>
        <p:txBody>
          <a:bodyPr/>
          <a:lstStyle/>
          <a:p>
            <a:pPr marL="0" indent="0" algn="just">
              <a:buNone/>
            </a:pPr>
            <a:r>
              <a:rPr lang="en-US" b="1" u="sng">
                <a:solidFill>
                  <a:schemeClr val="tx2"/>
                </a:solidFill>
              </a:rPr>
              <a:t>Justification</a:t>
            </a:r>
          </a:p>
          <a:p>
            <a:pPr algn="just"/>
            <a:r>
              <a:rPr lang="en-US" sz="4000"/>
              <a:t>Harnessing the power of AI in communication (a.k.a. </a:t>
            </a:r>
            <a:r>
              <a:rPr lang="en-US" sz="4000" i="1"/>
              <a:t>AI and Communication</a:t>
            </a:r>
            <a:r>
              <a:rPr lang="en-US" sz="4000"/>
              <a:t>) is one of the usage scenarios of 6G IMT-2030 </a:t>
            </a:r>
            <a:r>
              <a:rPr lang="en-US" sz="4000" u="sng">
                <a:solidFill>
                  <a:schemeClr val="tx2"/>
                </a:solidFill>
              </a:rPr>
              <a:t>[</a:t>
            </a:r>
            <a:r>
              <a:rPr lang="en-US" sz="4000" u="sng">
                <a:solidFill>
                  <a:schemeClr val="tx2"/>
                </a:solidFill>
                <a:hlinkClick r:id="rId3" action="ppaction://hlinksldjump">
                  <a:extLst>
                    <a:ext uri="{A12FA001-AC4F-418D-AE19-62706E023703}">
                      <ahyp:hlinkClr xmlns:ahyp="http://schemas.microsoft.com/office/drawing/2018/hyperlinkcolor" val="tx"/>
                    </a:ext>
                  </a:extLst>
                </a:hlinkClick>
              </a:rPr>
              <a:t>1</a:t>
            </a:r>
            <a:r>
              <a:rPr lang="en-US" sz="4000" u="sng">
                <a:solidFill>
                  <a:schemeClr val="tx2"/>
                </a:solidFill>
              </a:rPr>
              <a:t>]</a:t>
            </a:r>
            <a:r>
              <a:rPr lang="en-US" sz="4000"/>
              <a:t>.</a:t>
            </a:r>
            <a:r>
              <a:rPr lang="en-US" sz="4000" u="sng">
                <a:solidFill>
                  <a:schemeClr val="tx2"/>
                </a:solidFill>
              </a:rPr>
              <a:t> </a:t>
            </a:r>
          </a:p>
          <a:p>
            <a:pPr algn="just"/>
            <a:r>
              <a:rPr lang="en-US" sz="4000"/>
              <a:t>AI-native RAN algorithms for 6G have shown promising results in terms of </a:t>
            </a:r>
            <a:r>
              <a:rPr lang="en-US" sz="4000" i="1"/>
              <a:t>improved performance </a:t>
            </a:r>
            <a:r>
              <a:rPr lang="en-US" sz="4000"/>
              <a:t>(e.g., energy and spectral efficiency), </a:t>
            </a:r>
            <a:r>
              <a:rPr lang="en-US" sz="4000" i="1"/>
              <a:t>enhanced adaptability </a:t>
            </a:r>
            <a:r>
              <a:rPr lang="en-US" sz="4000"/>
              <a:t>(in highly varying and complex environment) and </a:t>
            </a:r>
            <a:r>
              <a:rPr lang="en-US" sz="4000" i="1"/>
              <a:t>reduced computing complexity</a:t>
            </a:r>
            <a:r>
              <a:rPr lang="en-US" sz="4000"/>
              <a:t> in solving highly-complicated (e.g., non-convex) optimization problems </a:t>
            </a:r>
            <a:r>
              <a:rPr lang="en-US" sz="4000">
                <a:hlinkClick r:id="rId4" action="ppaction://hlinksldjump"/>
              </a:rPr>
              <a:t>[7]</a:t>
            </a:r>
            <a:r>
              <a:rPr lang="en-US" sz="4000"/>
              <a:t>.</a:t>
            </a:r>
          </a:p>
          <a:p>
            <a:pPr algn="just"/>
            <a:r>
              <a:rPr lang="en-US" sz="4000"/>
              <a:t>Neural transmitters/receivers/transceivers jointly optimizes Tx and/or Rx components using one-sided/end-to-end deep learning and have demonstrated enhanced robustness against channel impairments (e.g., fading and interference), improved reliability and efficiency in data transmission, better energy utilization and higher spectral efficiency through dynamic and optimized resource allocation and reduced computational complexity </a:t>
            </a:r>
            <a:r>
              <a:rPr lang="en-US" sz="4000">
                <a:hlinkClick r:id="rId4" action="ppaction://hlinksldjump"/>
              </a:rPr>
              <a:t>[7]</a:t>
            </a:r>
            <a:r>
              <a:rPr lang="en-US" sz="4000"/>
              <a:t> </a:t>
            </a:r>
            <a:r>
              <a:rPr lang="en-US" sz="4000">
                <a:hlinkClick r:id="rId4" action="ppaction://hlinksldjump"/>
              </a:rPr>
              <a:t>[8]</a:t>
            </a:r>
            <a:r>
              <a:rPr lang="en-US" sz="4000"/>
              <a:t>.</a:t>
            </a:r>
          </a:p>
          <a:p>
            <a:pPr algn="just"/>
            <a:r>
              <a:rPr lang="en-US" sz="4000"/>
              <a:t>Enabling AI-native RAN would require careful consideration of compute and communication integration in 6G networks.  </a:t>
            </a:r>
          </a:p>
        </p:txBody>
      </p:sp>
      <p:sp>
        <p:nvSpPr>
          <p:cNvPr id="11" name="Content Placeholder 3">
            <a:extLst>
              <a:ext uri="{FF2B5EF4-FFF2-40B4-BE49-F238E27FC236}">
                <a16:creationId xmlns:a16="http://schemas.microsoft.com/office/drawing/2014/main" id="{404A5CA6-C129-CCE6-8432-27CB3CAC5C15}"/>
              </a:ext>
            </a:extLst>
          </p:cNvPr>
          <p:cNvSpPr>
            <a:spLocks noGrp="1"/>
          </p:cNvSpPr>
          <p:nvPr>
            <p:ph idx="12"/>
          </p:nvPr>
        </p:nvSpPr>
        <p:spPr>
          <a:xfrm>
            <a:off x="18288001" y="4872990"/>
            <a:ext cx="15468600" cy="13994130"/>
          </a:xfrm>
        </p:spPr>
        <p:txBody>
          <a:bodyPr>
            <a:normAutofit/>
          </a:bodyPr>
          <a:lstStyle/>
          <a:p>
            <a:pPr marL="0" indent="0" algn="just">
              <a:buNone/>
            </a:pPr>
            <a:r>
              <a:rPr lang="en-US" b="1" u="sng">
                <a:solidFill>
                  <a:schemeClr val="tx2"/>
                </a:solidFill>
              </a:rPr>
              <a:t>Objectives</a:t>
            </a:r>
          </a:p>
          <a:p>
            <a:pPr marL="0" indent="0" algn="just">
              <a:buNone/>
            </a:pPr>
            <a:r>
              <a:rPr lang="en-US" sz="4000"/>
              <a:t>The study on “AI-native RAN” should aim to –</a:t>
            </a:r>
          </a:p>
          <a:p>
            <a:pPr algn="just"/>
            <a:r>
              <a:rPr lang="en-US" sz="4000" b="1"/>
              <a:t>Investigate</a:t>
            </a:r>
            <a:r>
              <a:rPr lang="en-US" sz="4000"/>
              <a:t> use cases and deployment scenarios where AI-native RAN will be beneficial (e.g., cell-free massive MIMO, FR3/mmWave/THz bands, highly dynamic environment) across all protocol layers (PHY, MAC, RRC, etc.).</a:t>
            </a:r>
          </a:p>
          <a:p>
            <a:pPr algn="just"/>
            <a:r>
              <a:rPr lang="en-US" sz="4000" b="1"/>
              <a:t>Study </a:t>
            </a:r>
            <a:r>
              <a:rPr lang="en-US" sz="4000"/>
              <a:t>additional use cases beyond Rel-19 work item on AI/ML for air interface, including </a:t>
            </a:r>
            <a:r>
              <a:rPr lang="en-US" sz="4000" u="sng"/>
              <a:t>neural constellation shaping</a:t>
            </a:r>
            <a:r>
              <a:rPr lang="en-US" sz="4000"/>
              <a:t>, </a:t>
            </a:r>
            <a:r>
              <a:rPr lang="en-US" sz="4000" u="sng"/>
              <a:t>joint source and channel coding</a:t>
            </a:r>
            <a:r>
              <a:rPr lang="en-US" sz="4000"/>
              <a:t> (JSCC) and </a:t>
            </a:r>
            <a:r>
              <a:rPr lang="en-US" sz="4000" u="sng"/>
              <a:t>end-to-end neural transceiver</a:t>
            </a:r>
            <a:r>
              <a:rPr lang="en-US" sz="4000"/>
              <a:t>. </a:t>
            </a:r>
          </a:p>
          <a:p>
            <a:pPr algn="just"/>
            <a:r>
              <a:rPr lang="en-US" sz="4000" b="1"/>
              <a:t>Identify </a:t>
            </a:r>
            <a:r>
              <a:rPr lang="en-US" sz="4000"/>
              <a:t>requirements to enable </a:t>
            </a:r>
            <a:r>
              <a:rPr lang="en-US" sz="4000" u="sng"/>
              <a:t>hybrid and modular RAN</a:t>
            </a:r>
            <a:r>
              <a:rPr lang="en-US" sz="4000"/>
              <a:t> (i.e., pluggable traditional and AI-based blocks together), related to </a:t>
            </a:r>
            <a:r>
              <a:rPr lang="en-US" sz="4000" u="sng"/>
              <a:t>interfaces</a:t>
            </a:r>
            <a:r>
              <a:rPr lang="en-US" sz="4000"/>
              <a:t> between traditional and AI-based RAN Tx modules, Tx </a:t>
            </a:r>
            <a:r>
              <a:rPr lang="en-US" sz="4000" u="sng"/>
              <a:t>modules input/output</a:t>
            </a:r>
            <a:r>
              <a:rPr lang="en-US" sz="4000"/>
              <a:t> and data collection for model training/validation.</a:t>
            </a:r>
          </a:p>
          <a:p>
            <a:pPr algn="just"/>
            <a:r>
              <a:rPr lang="en-US" sz="4000" b="1"/>
              <a:t>Develop </a:t>
            </a:r>
            <a:r>
              <a:rPr lang="en-US" sz="4000"/>
              <a:t>evaluation framework including </a:t>
            </a:r>
            <a:r>
              <a:rPr lang="en-US" sz="4000" u="sng"/>
              <a:t>test channel models </a:t>
            </a:r>
            <a:r>
              <a:rPr lang="en-US" sz="4000"/>
              <a:t>and </a:t>
            </a:r>
            <a:r>
              <a:rPr lang="en-US" sz="4000" u="sng"/>
              <a:t>performance benchmarks</a:t>
            </a:r>
            <a:r>
              <a:rPr lang="en-US" sz="4000"/>
              <a:t> to validate AI-native RAN and analyze trade-offs between AI-based vs non-AI-based RAN.</a:t>
            </a:r>
          </a:p>
          <a:p>
            <a:pPr algn="just"/>
            <a:r>
              <a:rPr lang="en-US" sz="4000" b="1"/>
              <a:t>Determine</a:t>
            </a:r>
            <a:r>
              <a:rPr lang="en-US" sz="4000"/>
              <a:t> model </a:t>
            </a:r>
            <a:r>
              <a:rPr lang="en-US" sz="4000" u="sng"/>
              <a:t>LCM requirements</a:t>
            </a:r>
            <a:r>
              <a:rPr lang="en-US" sz="4000"/>
              <a:t> (including RRC signaling, fallback protocols and testing criteria for model robustness).</a:t>
            </a:r>
          </a:p>
        </p:txBody>
      </p:sp>
      <p:sp>
        <p:nvSpPr>
          <p:cNvPr id="12" name="TextBox 11">
            <a:extLst>
              <a:ext uri="{FF2B5EF4-FFF2-40B4-BE49-F238E27FC236}">
                <a16:creationId xmlns:a16="http://schemas.microsoft.com/office/drawing/2014/main" id="{B2D422A0-2D6A-91C0-2895-CB288EA1B440}"/>
              </a:ext>
            </a:extLst>
          </p:cNvPr>
          <p:cNvSpPr txBox="1"/>
          <p:nvPr/>
        </p:nvSpPr>
        <p:spPr>
          <a:xfrm>
            <a:off x="1657350" y="19064567"/>
            <a:ext cx="26670000" cy="769441"/>
          </a:xfrm>
          <a:prstGeom prst="rect">
            <a:avLst/>
          </a:prstGeom>
          <a:solidFill>
            <a:srgbClr val="FFFFCC"/>
          </a:solidFill>
          <a:ln>
            <a:solidFill>
              <a:schemeClr val="bg1"/>
            </a:solidFill>
          </a:ln>
        </p:spPr>
        <p:txBody>
          <a:bodyPr wrap="square" rtlCol="0">
            <a:spAutoFit/>
          </a:bodyPr>
          <a:lstStyle/>
          <a:p>
            <a:pPr algn="just"/>
            <a:r>
              <a:rPr lang="en-US" sz="4400" b="1">
                <a:solidFill>
                  <a:schemeClr val="tx2"/>
                </a:solidFill>
                <a:latin typeface="Trebuchet MS" panose="020B0603020202020204" pitchFamily="34" charset="0"/>
              </a:rPr>
              <a:t>Proposal 4: RAN WG 6G SI should include a study on </a:t>
            </a:r>
            <a:r>
              <a:rPr lang="en-US" sz="4400" b="1" i="1">
                <a:solidFill>
                  <a:schemeClr val="tx2"/>
                </a:solidFill>
                <a:latin typeface="Trebuchet MS" panose="020B0603020202020204" pitchFamily="34" charset="0"/>
              </a:rPr>
              <a:t>AI-native RAN</a:t>
            </a:r>
            <a:r>
              <a:rPr lang="en-US" sz="4400" b="1">
                <a:solidFill>
                  <a:schemeClr val="tx2"/>
                </a:solidFill>
                <a:latin typeface="Trebuchet MS" panose="020B0603020202020204" pitchFamily="34" charset="0"/>
              </a:rPr>
              <a:t>, with the objectives stated above. </a:t>
            </a:r>
          </a:p>
        </p:txBody>
      </p:sp>
    </p:spTree>
    <p:extLst>
      <p:ext uri="{BB962C8B-B14F-4D97-AF65-F5344CB8AC3E}">
        <p14:creationId xmlns:p14="http://schemas.microsoft.com/office/powerpoint/2010/main" val="972787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EE05F-F772-BD2A-E8DE-AAB66A23E519}"/>
              </a:ext>
            </a:extLst>
          </p:cNvPr>
          <p:cNvSpPr>
            <a:spLocks noGrp="1"/>
          </p:cNvSpPr>
          <p:nvPr>
            <p:ph type="title"/>
          </p:nvPr>
        </p:nvSpPr>
        <p:spPr/>
        <p:txBody>
          <a:bodyPr/>
          <a:lstStyle/>
          <a:p>
            <a:r>
              <a:rPr lang="en-US"/>
              <a:t>RAN WG 6G Study Item Proposal- 5</a:t>
            </a:r>
          </a:p>
        </p:txBody>
      </p:sp>
      <p:sp>
        <p:nvSpPr>
          <p:cNvPr id="3" name="Text Placeholder 2">
            <a:extLst>
              <a:ext uri="{FF2B5EF4-FFF2-40B4-BE49-F238E27FC236}">
                <a16:creationId xmlns:a16="http://schemas.microsoft.com/office/drawing/2014/main" id="{8E849A43-2E06-938D-C70F-86260BA8B8AB}"/>
              </a:ext>
            </a:extLst>
          </p:cNvPr>
          <p:cNvSpPr>
            <a:spLocks noGrp="1"/>
          </p:cNvSpPr>
          <p:nvPr>
            <p:ph type="body" sz="quarter" idx="10"/>
          </p:nvPr>
        </p:nvSpPr>
        <p:spPr/>
        <p:txBody>
          <a:bodyPr/>
          <a:lstStyle/>
          <a:p>
            <a:r>
              <a:rPr lang="en-US"/>
              <a:t>Multi-RAT Spectrum Sharing (MRSS)</a:t>
            </a:r>
          </a:p>
        </p:txBody>
      </p:sp>
      <p:sp>
        <p:nvSpPr>
          <p:cNvPr id="4" name="Content Placeholder 3">
            <a:extLst>
              <a:ext uri="{FF2B5EF4-FFF2-40B4-BE49-F238E27FC236}">
                <a16:creationId xmlns:a16="http://schemas.microsoft.com/office/drawing/2014/main" id="{E6942FAA-B7F8-6986-4CD5-E041D53F2396}"/>
              </a:ext>
            </a:extLst>
          </p:cNvPr>
          <p:cNvSpPr>
            <a:spLocks noGrp="1"/>
          </p:cNvSpPr>
          <p:nvPr>
            <p:ph idx="1"/>
          </p:nvPr>
        </p:nvSpPr>
        <p:spPr>
          <a:xfrm>
            <a:off x="2514600" y="4846320"/>
            <a:ext cx="15215615" cy="13481437"/>
          </a:xfrm>
        </p:spPr>
        <p:txBody>
          <a:bodyPr/>
          <a:lstStyle/>
          <a:p>
            <a:pPr marL="0" indent="0" algn="just">
              <a:buNone/>
            </a:pPr>
            <a:r>
              <a:rPr lang="en-US" b="1" u="sng" dirty="0">
                <a:solidFill>
                  <a:schemeClr val="tx2"/>
                </a:solidFill>
              </a:rPr>
              <a:t>Justification</a:t>
            </a:r>
          </a:p>
          <a:p>
            <a:pPr algn="just"/>
            <a:r>
              <a:rPr lang="en-US" sz="4000" dirty="0"/>
              <a:t>In ITU-R WRC 23, several mid-band frequency ranges (including 4.4-4.8, 7.125-8.4 and 14.8-15.35 GHz) have been identified for future IMT spectrum allocations, along with harmonization of existing 3GHz band and addition of new bands in upper 6GHz for wireless broadband </a:t>
            </a:r>
            <a:r>
              <a:rPr lang="en-US" sz="4000" dirty="0">
                <a:hlinkClick r:id="rId2" action="ppaction://hlinksldjump"/>
              </a:rPr>
              <a:t>[9]</a:t>
            </a:r>
            <a:r>
              <a:rPr lang="en-US" sz="4000" dirty="0"/>
              <a:t>. </a:t>
            </a:r>
          </a:p>
          <a:p>
            <a:pPr algn="just"/>
            <a:r>
              <a:rPr lang="en-US" sz="4000" dirty="0"/>
              <a:t>6G will be eventually deployed across these bands as well as existing 5G bands and need to </a:t>
            </a:r>
            <a:r>
              <a:rPr lang="en-US" sz="4000" i="1" dirty="0"/>
              <a:t>co-exist</a:t>
            </a:r>
            <a:r>
              <a:rPr lang="en-US" sz="4000" dirty="0"/>
              <a:t> with other RATs (e.g., 4G(LTE), 5G, Wi-Fi). MRSS will be essential in ensuring </a:t>
            </a:r>
            <a:r>
              <a:rPr lang="en-US" sz="4000" i="1" dirty="0"/>
              <a:t>fair co-existence</a:t>
            </a:r>
            <a:r>
              <a:rPr lang="en-US" sz="4000" dirty="0"/>
              <a:t> between these radio access technologies (RATs) as well as </a:t>
            </a:r>
            <a:r>
              <a:rPr lang="en-US" sz="4000" i="1" dirty="0"/>
              <a:t>flexible</a:t>
            </a:r>
            <a:r>
              <a:rPr lang="en-US" sz="4000" dirty="0"/>
              <a:t> and </a:t>
            </a:r>
            <a:r>
              <a:rPr lang="en-US" sz="4000" i="1" dirty="0"/>
              <a:t>sustainable</a:t>
            </a:r>
            <a:r>
              <a:rPr lang="en-US" sz="4000" dirty="0"/>
              <a:t> </a:t>
            </a:r>
            <a:r>
              <a:rPr lang="en-US" sz="4000" i="1" dirty="0"/>
              <a:t>network evolution </a:t>
            </a:r>
            <a:r>
              <a:rPr lang="en-US" sz="4000" dirty="0"/>
              <a:t>from one RAT to another </a:t>
            </a:r>
            <a:r>
              <a:rPr lang="en-US" sz="4000" dirty="0">
                <a:hlinkClick r:id="rId2" action="ppaction://hlinksldjump"/>
              </a:rPr>
              <a:t>[10]</a:t>
            </a:r>
            <a:r>
              <a:rPr lang="en-US" sz="4000" dirty="0"/>
              <a:t>.</a:t>
            </a:r>
          </a:p>
          <a:p>
            <a:pPr algn="just"/>
            <a:r>
              <a:rPr lang="en-US" sz="4000" i="1" dirty="0"/>
              <a:t>Integration</a:t>
            </a:r>
            <a:r>
              <a:rPr lang="en-US" sz="4000" dirty="0"/>
              <a:t> of terrestrial/non-terrestrial networks (TN/NTN) is one of the key tenets of 6G towards enabling ubiquitous connectivity usage scenario of IMT-2030 </a:t>
            </a:r>
            <a:r>
              <a:rPr lang="en-US" sz="4000" dirty="0">
                <a:hlinkClick r:id="rId2" action="ppaction://hlinksldjump"/>
              </a:rPr>
              <a:t>[1]</a:t>
            </a:r>
            <a:r>
              <a:rPr lang="en-US" sz="4000" dirty="0"/>
              <a:t>. MRSS will be crucial in ensuring </a:t>
            </a:r>
            <a:r>
              <a:rPr lang="en-US" sz="4000" i="1" dirty="0"/>
              <a:t>efficient</a:t>
            </a:r>
            <a:r>
              <a:rPr lang="en-US" sz="4000" dirty="0"/>
              <a:t> and </a:t>
            </a:r>
            <a:r>
              <a:rPr lang="en-US" sz="4000" i="1" dirty="0"/>
              <a:t>coordinated spectrum usage </a:t>
            </a:r>
            <a:r>
              <a:rPr lang="en-US" sz="4000" dirty="0"/>
              <a:t>by networks even when operated by different entities (e.g.,  mobile versus satellite operators) and dynamic sharing mechanisms aided by AI/ML-based methods to </a:t>
            </a:r>
            <a:r>
              <a:rPr lang="en-US" sz="4000" i="1" dirty="0"/>
              <a:t>prevent destructive interference</a:t>
            </a:r>
            <a:r>
              <a:rPr lang="en-US" sz="4000" dirty="0"/>
              <a:t> between different RATs operating in overlapping bands (e.g., Ka-band (27-40 GHz) and V-band (40-75 GHz)) </a:t>
            </a:r>
            <a:r>
              <a:rPr lang="en-US" sz="4000" dirty="0">
                <a:hlinkClick r:id="rId2" action="ppaction://hlinksldjump"/>
              </a:rPr>
              <a:t>[11]</a:t>
            </a:r>
            <a:r>
              <a:rPr lang="en-US" sz="4000" dirty="0"/>
              <a:t>.</a:t>
            </a:r>
          </a:p>
          <a:p>
            <a:pPr algn="just"/>
            <a:endParaRPr lang="en-US" sz="4000" dirty="0"/>
          </a:p>
          <a:p>
            <a:pPr algn="just"/>
            <a:endParaRPr lang="en-US" sz="4000" dirty="0"/>
          </a:p>
        </p:txBody>
      </p:sp>
      <p:sp>
        <p:nvSpPr>
          <p:cNvPr id="5" name="Content Placeholder 4">
            <a:extLst>
              <a:ext uri="{FF2B5EF4-FFF2-40B4-BE49-F238E27FC236}">
                <a16:creationId xmlns:a16="http://schemas.microsoft.com/office/drawing/2014/main" id="{2C91E3AD-BC62-E2D2-02D2-A9EA1C073A4F}"/>
              </a:ext>
            </a:extLst>
          </p:cNvPr>
          <p:cNvSpPr>
            <a:spLocks noGrp="1"/>
          </p:cNvSpPr>
          <p:nvPr>
            <p:ph idx="12"/>
          </p:nvPr>
        </p:nvSpPr>
        <p:spPr>
          <a:xfrm>
            <a:off x="18845785" y="4846320"/>
            <a:ext cx="15406115" cy="13481437"/>
          </a:xfrm>
        </p:spPr>
        <p:txBody>
          <a:bodyPr/>
          <a:lstStyle/>
          <a:p>
            <a:pPr marL="0" indent="0" algn="just">
              <a:buNone/>
            </a:pPr>
            <a:r>
              <a:rPr lang="en-US" b="1" u="sng" dirty="0">
                <a:solidFill>
                  <a:schemeClr val="tx2"/>
                </a:solidFill>
              </a:rPr>
              <a:t>Objectives</a:t>
            </a:r>
          </a:p>
          <a:p>
            <a:pPr marL="0" indent="0" algn="just">
              <a:buNone/>
            </a:pPr>
            <a:r>
              <a:rPr lang="en-US" sz="4000" dirty="0"/>
              <a:t>The study on “Multi-RAT Spectrum Sharing” should aim to –</a:t>
            </a:r>
          </a:p>
          <a:p>
            <a:pPr algn="just"/>
            <a:r>
              <a:rPr lang="en-US" sz="4000" b="1" dirty="0"/>
              <a:t>Investigate</a:t>
            </a:r>
            <a:r>
              <a:rPr lang="en-US" sz="4000" dirty="0"/>
              <a:t> MRSS use case scenarios, including coexistence of legacy and new RATs, co-existence of various unlicensed access technologies, sharing between public and private networks and spectrum leasing/sharing models.</a:t>
            </a:r>
          </a:p>
          <a:p>
            <a:pPr algn="just"/>
            <a:r>
              <a:rPr lang="en-US" sz="4000" b="1" dirty="0"/>
              <a:t>Study</a:t>
            </a:r>
            <a:r>
              <a:rPr lang="en-US" sz="4000" dirty="0"/>
              <a:t> advanced </a:t>
            </a:r>
            <a:r>
              <a:rPr lang="en-US" sz="4000" u="sng" dirty="0"/>
              <a:t>interference management and mitigation </a:t>
            </a:r>
            <a:r>
              <a:rPr lang="en-US" sz="4000" dirty="0"/>
              <a:t>techniques crucial for MRSS, including interference detection and </a:t>
            </a:r>
            <a:r>
              <a:rPr lang="en-US" sz="4000" u="sng" dirty="0"/>
              <a:t>ML-based prediction models</a:t>
            </a:r>
            <a:r>
              <a:rPr lang="en-US" sz="4000" dirty="0"/>
              <a:t>, inter-RAT interference coordination (e.g., using coordinated scheduling and nulling).</a:t>
            </a:r>
          </a:p>
          <a:p>
            <a:pPr algn="just"/>
            <a:r>
              <a:rPr lang="en-US" sz="4000" b="1" dirty="0"/>
              <a:t>Develop </a:t>
            </a:r>
            <a:r>
              <a:rPr lang="en-US" sz="4000" u="sng" dirty="0"/>
              <a:t>common spectrum management framework</a:t>
            </a:r>
            <a:r>
              <a:rPr lang="en-US" sz="4000" dirty="0"/>
              <a:t> to control/manage shared spectrum access across RATs, enforce policy and regulatory compliances and standardized formats for RATs to facilitate </a:t>
            </a:r>
            <a:r>
              <a:rPr lang="en-US" sz="4000" u="sng" dirty="0"/>
              <a:t>spectrum sensing</a:t>
            </a:r>
            <a:r>
              <a:rPr lang="en-US" sz="4000" dirty="0"/>
              <a:t>.</a:t>
            </a:r>
          </a:p>
          <a:p>
            <a:pPr algn="just"/>
            <a:r>
              <a:rPr lang="en-US" sz="4000" b="1" dirty="0"/>
              <a:t>Identify</a:t>
            </a:r>
            <a:r>
              <a:rPr lang="en-US" sz="4000" dirty="0"/>
              <a:t> AI/ML integration scopes in MRSS, including </a:t>
            </a:r>
            <a:r>
              <a:rPr lang="en-US" sz="4000" u="sng" dirty="0"/>
              <a:t>cognitive spectrum sharing</a:t>
            </a:r>
            <a:r>
              <a:rPr lang="en-US" sz="4000" dirty="0"/>
              <a:t> (i.e., predict/adapt to spectrum availability and interference conditions in real-time).  </a:t>
            </a:r>
          </a:p>
          <a:p>
            <a:pPr algn="just"/>
            <a:r>
              <a:rPr lang="en-US" sz="4000" b="1" dirty="0"/>
              <a:t>Establish</a:t>
            </a:r>
            <a:r>
              <a:rPr lang="en-US" sz="4000" dirty="0"/>
              <a:t> </a:t>
            </a:r>
            <a:r>
              <a:rPr lang="en-US" sz="4000" u="sng" dirty="0"/>
              <a:t>MRSS KPIs</a:t>
            </a:r>
            <a:r>
              <a:rPr lang="en-US" sz="4000" dirty="0"/>
              <a:t> (e.g., coexistence fairness, latency, energy/spectrum efficiency) and </a:t>
            </a:r>
            <a:r>
              <a:rPr lang="en-US" sz="4000" u="sng" dirty="0"/>
              <a:t>reference simulation models</a:t>
            </a:r>
            <a:r>
              <a:rPr lang="en-US" sz="4000" dirty="0"/>
              <a:t>. </a:t>
            </a:r>
          </a:p>
          <a:p>
            <a:pPr algn="just"/>
            <a:endParaRPr lang="en-US" sz="4400" dirty="0"/>
          </a:p>
        </p:txBody>
      </p:sp>
      <p:sp>
        <p:nvSpPr>
          <p:cNvPr id="6" name="TextBox 5">
            <a:extLst>
              <a:ext uri="{FF2B5EF4-FFF2-40B4-BE49-F238E27FC236}">
                <a16:creationId xmlns:a16="http://schemas.microsoft.com/office/drawing/2014/main" id="{E1F7D00D-848C-CB9C-6BA2-911CCBBE183E}"/>
              </a:ext>
            </a:extLst>
          </p:cNvPr>
          <p:cNvSpPr txBox="1"/>
          <p:nvPr/>
        </p:nvSpPr>
        <p:spPr>
          <a:xfrm>
            <a:off x="2514600" y="18679847"/>
            <a:ext cx="32442150" cy="769441"/>
          </a:xfrm>
          <a:prstGeom prst="rect">
            <a:avLst/>
          </a:prstGeom>
          <a:solidFill>
            <a:srgbClr val="FFFFCC"/>
          </a:solidFill>
          <a:ln>
            <a:solidFill>
              <a:schemeClr val="bg1"/>
            </a:solidFill>
          </a:ln>
        </p:spPr>
        <p:txBody>
          <a:bodyPr wrap="square" rtlCol="0">
            <a:spAutoFit/>
          </a:bodyPr>
          <a:lstStyle/>
          <a:p>
            <a:pPr algn="just"/>
            <a:r>
              <a:rPr lang="en-US" sz="4400" b="1">
                <a:solidFill>
                  <a:schemeClr val="tx2"/>
                </a:solidFill>
                <a:latin typeface="Trebuchet MS" panose="020B0603020202020204" pitchFamily="34" charset="0"/>
              </a:rPr>
              <a:t>Proposal 5: RAN WG 6G SI should include a study on </a:t>
            </a:r>
            <a:r>
              <a:rPr lang="en-US" sz="4400" b="1" i="1">
                <a:solidFill>
                  <a:schemeClr val="tx2"/>
                </a:solidFill>
                <a:latin typeface="Trebuchet MS" panose="020B0603020202020204" pitchFamily="34" charset="0"/>
              </a:rPr>
              <a:t>Multi-RAT Spectrum Sharing (MRSS)</a:t>
            </a:r>
            <a:r>
              <a:rPr lang="en-US" sz="4400" b="1">
                <a:solidFill>
                  <a:schemeClr val="tx2"/>
                </a:solidFill>
                <a:latin typeface="Trebuchet MS" panose="020B0603020202020204" pitchFamily="34" charset="0"/>
              </a:rPr>
              <a:t>, with the objectives stated above. </a:t>
            </a:r>
          </a:p>
        </p:txBody>
      </p:sp>
    </p:spTree>
    <p:extLst>
      <p:ext uri="{BB962C8B-B14F-4D97-AF65-F5344CB8AC3E}">
        <p14:creationId xmlns:p14="http://schemas.microsoft.com/office/powerpoint/2010/main" val="12678048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BF2F1-0F25-00FB-37A0-6375736DA4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9BD961-AC5E-C6FD-1E07-7B75121943D2}"/>
              </a:ext>
            </a:extLst>
          </p:cNvPr>
          <p:cNvSpPr>
            <a:spLocks noGrp="1"/>
          </p:cNvSpPr>
          <p:nvPr>
            <p:ph type="title"/>
          </p:nvPr>
        </p:nvSpPr>
        <p:spPr/>
        <p:txBody>
          <a:bodyPr/>
          <a:lstStyle/>
          <a:p>
            <a:r>
              <a:rPr lang="en-US"/>
              <a:t>RAN WG 6G Study Item Proposal- 6</a:t>
            </a:r>
          </a:p>
        </p:txBody>
      </p:sp>
      <p:sp>
        <p:nvSpPr>
          <p:cNvPr id="3" name="Text Placeholder 2">
            <a:extLst>
              <a:ext uri="{FF2B5EF4-FFF2-40B4-BE49-F238E27FC236}">
                <a16:creationId xmlns:a16="http://schemas.microsoft.com/office/drawing/2014/main" id="{BC733623-9FEA-7E9D-5268-DF3A565617FC}"/>
              </a:ext>
            </a:extLst>
          </p:cNvPr>
          <p:cNvSpPr>
            <a:spLocks noGrp="1"/>
          </p:cNvSpPr>
          <p:nvPr>
            <p:ph type="body" sz="quarter" idx="10"/>
          </p:nvPr>
        </p:nvSpPr>
        <p:spPr/>
        <p:txBody>
          <a:bodyPr/>
          <a:lstStyle/>
          <a:p>
            <a:r>
              <a:rPr lang="en-US"/>
              <a:t>RAN Digital Twin </a:t>
            </a:r>
          </a:p>
        </p:txBody>
      </p:sp>
      <p:sp>
        <p:nvSpPr>
          <p:cNvPr id="4" name="Content Placeholder 3">
            <a:extLst>
              <a:ext uri="{FF2B5EF4-FFF2-40B4-BE49-F238E27FC236}">
                <a16:creationId xmlns:a16="http://schemas.microsoft.com/office/drawing/2014/main" id="{22A74F73-5237-03E7-E7A5-D4560C040BB8}"/>
              </a:ext>
            </a:extLst>
          </p:cNvPr>
          <p:cNvSpPr>
            <a:spLocks noGrp="1"/>
          </p:cNvSpPr>
          <p:nvPr>
            <p:ph idx="1"/>
          </p:nvPr>
        </p:nvSpPr>
        <p:spPr/>
        <p:txBody>
          <a:bodyPr lIns="91440" tIns="45720" rIns="91440" bIns="45720" anchor="t">
            <a:normAutofit/>
          </a:bodyPr>
          <a:lstStyle/>
          <a:p>
            <a:pPr marL="0" indent="0" algn="just">
              <a:buNone/>
            </a:pPr>
            <a:r>
              <a:rPr lang="en-US" b="1" u="sng" dirty="0">
                <a:solidFill>
                  <a:schemeClr val="tx2"/>
                </a:solidFill>
                <a:latin typeface="NVIDIA Sans"/>
                <a:cs typeface="NVIDIA Sans"/>
              </a:rPr>
              <a:t>Justification</a:t>
            </a:r>
            <a:endParaRPr lang="en-US" dirty="0">
              <a:solidFill>
                <a:schemeClr val="tx2"/>
              </a:solidFill>
              <a:latin typeface="NVIDIA Sans"/>
              <a:cs typeface="NVIDIA Sans"/>
            </a:endParaRPr>
          </a:p>
          <a:p>
            <a:pPr algn="just"/>
            <a:r>
              <a:rPr lang="en-US" sz="4000" dirty="0">
                <a:latin typeface="NVIDIA Sans"/>
                <a:cs typeface="NVIDIA Sans"/>
              </a:rPr>
              <a:t>With interactive mapping between the physical network and the virtual twin network, network digital twins can help efficiently and intelligently design, train, simulate, deploy, and manage a live network.</a:t>
            </a:r>
          </a:p>
          <a:p>
            <a:pPr algn="just"/>
            <a:r>
              <a:rPr lang="en-US" sz="4000" dirty="0">
                <a:latin typeface="NVIDIA Sans"/>
                <a:cs typeface="NVIDIA Sans"/>
              </a:rPr>
              <a:t>RAN digital twin can be developed as a brand-new autonomous network by digitalizing the physical network. It will have the ability to agilely perceive and adapt to the complex and dynamic environment and achieve network autonomy for its full life cycle in its planning, constructing, monitoring, optimizing, and healing phases </a:t>
            </a:r>
            <a:r>
              <a:rPr lang="en-US" sz="4000" dirty="0">
                <a:latin typeface="NVIDIA Sans"/>
                <a:cs typeface="NVIDIA Sans"/>
                <a:hlinkClick r:id="rId2" action="ppaction://hlinksldjump"/>
              </a:rPr>
              <a:t>[12]</a:t>
            </a:r>
            <a:r>
              <a:rPr lang="en-US" sz="4000" dirty="0">
                <a:latin typeface="NVIDIA Sans"/>
                <a:cs typeface="NVIDIA Sans"/>
              </a:rPr>
              <a:t>.</a:t>
            </a:r>
          </a:p>
          <a:p>
            <a:pPr algn="just"/>
            <a:r>
              <a:rPr lang="en-US" sz="4000" dirty="0">
                <a:latin typeface="NVIDIA Sans"/>
                <a:cs typeface="NVIDIA Sans"/>
              </a:rPr>
              <a:t>Several aspects need to be considered to realize RAN digital twin. </a:t>
            </a:r>
          </a:p>
          <a:p>
            <a:pPr lvl="1" algn="just"/>
            <a:r>
              <a:rPr lang="en-US" i="1" dirty="0">
                <a:latin typeface="NVIDIA Sans"/>
                <a:cs typeface="NVIDIA Sans"/>
              </a:rPr>
              <a:t>Data collection </a:t>
            </a:r>
            <a:r>
              <a:rPr lang="en-US" dirty="0">
                <a:latin typeface="NVIDIA Sans"/>
                <a:cs typeface="NVIDIA Sans"/>
              </a:rPr>
              <a:t>from terminals, BSs, core networks, and network management.</a:t>
            </a:r>
          </a:p>
          <a:p>
            <a:pPr lvl="1" algn="just"/>
            <a:r>
              <a:rPr lang="en-US" i="1" dirty="0">
                <a:latin typeface="NVIDIA Sans"/>
                <a:cs typeface="NVIDIA Sans"/>
              </a:rPr>
              <a:t>Physically accurate</a:t>
            </a:r>
            <a:r>
              <a:rPr lang="en-US" dirty="0">
                <a:latin typeface="NVIDIA Sans"/>
                <a:cs typeface="NVIDIA Sans"/>
              </a:rPr>
              <a:t>, deterministic RF propagation channel modeling with  3D ray tracing.</a:t>
            </a:r>
          </a:p>
          <a:p>
            <a:pPr lvl="1" algn="just"/>
            <a:r>
              <a:rPr lang="en-US" i="1" dirty="0">
                <a:latin typeface="NVIDIA Sans"/>
                <a:cs typeface="NVIDIA Sans"/>
              </a:rPr>
              <a:t>Interactive</a:t>
            </a:r>
            <a:r>
              <a:rPr lang="en-US" dirty="0">
                <a:latin typeface="NVIDIA Sans"/>
                <a:cs typeface="NVIDIA Sans"/>
              </a:rPr>
              <a:t> virtual-real mapping and control. </a:t>
            </a:r>
          </a:p>
          <a:p>
            <a:pPr lvl="1" algn="just"/>
            <a:r>
              <a:rPr lang="en-US" i="1" dirty="0">
                <a:latin typeface="NVIDIA Sans"/>
                <a:cs typeface="NVIDIA Sans"/>
              </a:rPr>
              <a:t>Interfaces</a:t>
            </a:r>
            <a:r>
              <a:rPr lang="en-US" dirty="0">
                <a:latin typeface="NVIDIA Sans"/>
                <a:cs typeface="NVIDIA Sans"/>
              </a:rPr>
              <a:t> between twin layer and physical network layer/network application layer.</a:t>
            </a:r>
          </a:p>
        </p:txBody>
      </p:sp>
      <p:sp>
        <p:nvSpPr>
          <p:cNvPr id="5" name="Content Placeholder 4">
            <a:extLst>
              <a:ext uri="{FF2B5EF4-FFF2-40B4-BE49-F238E27FC236}">
                <a16:creationId xmlns:a16="http://schemas.microsoft.com/office/drawing/2014/main" id="{39235517-1B7A-A949-5E23-E261EC574D65}"/>
              </a:ext>
            </a:extLst>
          </p:cNvPr>
          <p:cNvSpPr>
            <a:spLocks noGrp="1"/>
          </p:cNvSpPr>
          <p:nvPr>
            <p:ph idx="12"/>
          </p:nvPr>
        </p:nvSpPr>
        <p:spPr/>
        <p:txBody>
          <a:bodyPr lIns="91440" tIns="45720" rIns="91440" bIns="45720" anchor="t"/>
          <a:lstStyle/>
          <a:p>
            <a:pPr marL="0" indent="0" algn="just">
              <a:buNone/>
            </a:pPr>
            <a:r>
              <a:rPr lang="en-US" b="1" u="sng" dirty="0">
                <a:solidFill>
                  <a:schemeClr val="tx2"/>
                </a:solidFill>
                <a:latin typeface="NVIDIA Sans"/>
                <a:cs typeface="NVIDIA Sans"/>
              </a:rPr>
              <a:t>Objectives</a:t>
            </a:r>
          </a:p>
          <a:p>
            <a:pPr marL="0" indent="0" algn="just">
              <a:buNone/>
            </a:pPr>
            <a:r>
              <a:rPr lang="en-US" sz="4000" dirty="0">
                <a:latin typeface="NVIDIA Sans"/>
                <a:cs typeface="NVIDIA Sans"/>
              </a:rPr>
              <a:t>The study on “RAN Digital Twin” should aim to –</a:t>
            </a:r>
          </a:p>
          <a:p>
            <a:pPr algn="just"/>
            <a:r>
              <a:rPr lang="en-US" sz="4000" b="1" dirty="0">
                <a:latin typeface="NVIDIA Sans"/>
                <a:cs typeface="NVIDIA Sans"/>
              </a:rPr>
              <a:t>Investigate</a:t>
            </a:r>
            <a:r>
              <a:rPr lang="en-US" sz="4000" dirty="0">
                <a:latin typeface="NVIDIA Sans"/>
                <a:cs typeface="NVIDIA Sans"/>
              </a:rPr>
              <a:t> key use cases and requirements of RAN digital twin, including digital twins of physical radio environment, access network components, and user equipment.</a:t>
            </a:r>
          </a:p>
          <a:p>
            <a:pPr algn="just"/>
            <a:r>
              <a:rPr lang="en-US" sz="4000" b="1" dirty="0">
                <a:latin typeface="NVIDIA Sans"/>
                <a:cs typeface="NVIDIA Sans"/>
              </a:rPr>
              <a:t>Study</a:t>
            </a:r>
            <a:r>
              <a:rPr lang="en-US" sz="4000" dirty="0">
                <a:latin typeface="NVIDIA Sans"/>
                <a:cs typeface="NVIDIA Sans"/>
              </a:rPr>
              <a:t> RAN digital twin </a:t>
            </a:r>
            <a:r>
              <a:rPr lang="en-US" sz="4000" u="sng" dirty="0">
                <a:latin typeface="NVIDIA Sans"/>
                <a:cs typeface="NVIDIA Sans"/>
              </a:rPr>
              <a:t>architectural framework</a:t>
            </a:r>
            <a:r>
              <a:rPr lang="en-US" sz="4000" dirty="0">
                <a:latin typeface="NVIDIA Sans"/>
                <a:cs typeface="NVIDIA Sans"/>
              </a:rPr>
              <a:t> and </a:t>
            </a:r>
            <a:r>
              <a:rPr lang="en-US" sz="4000" u="sng" dirty="0">
                <a:latin typeface="NVIDIA Sans"/>
                <a:cs typeface="NVIDIA Sans"/>
              </a:rPr>
              <a:t>interfaces</a:t>
            </a:r>
            <a:r>
              <a:rPr lang="en-US" sz="4000" dirty="0">
                <a:latin typeface="NVIDIA Sans"/>
                <a:cs typeface="NVIDIA Sans"/>
              </a:rPr>
              <a:t> for interactive virtual-real mapping and control, as well as synthetic data generated for physical AI.</a:t>
            </a:r>
            <a:endParaRPr lang="en-US" sz="4000" dirty="0"/>
          </a:p>
          <a:p>
            <a:pPr algn="just"/>
            <a:r>
              <a:rPr lang="en-US" sz="4000" b="1" dirty="0">
                <a:latin typeface="NVIDIA Sans"/>
                <a:cs typeface="NVIDIA Sans"/>
              </a:rPr>
              <a:t>Develop</a:t>
            </a:r>
            <a:r>
              <a:rPr lang="en-US" sz="4000" dirty="0">
                <a:latin typeface="NVIDIA Sans"/>
                <a:cs typeface="NVIDIA Sans"/>
              </a:rPr>
              <a:t> </a:t>
            </a:r>
            <a:r>
              <a:rPr lang="en-US" sz="4000" u="sng" dirty="0">
                <a:latin typeface="NVIDIA Sans"/>
                <a:cs typeface="NVIDIA Sans"/>
              </a:rPr>
              <a:t>common data framework</a:t>
            </a:r>
            <a:r>
              <a:rPr lang="en-US" sz="4000" dirty="0">
                <a:latin typeface="NVIDIA Sans"/>
                <a:cs typeface="NVIDIA Sans"/>
              </a:rPr>
              <a:t> to serve the need of multiple use cases including RAN digital twin, and support </a:t>
            </a:r>
            <a:r>
              <a:rPr lang="en-US" sz="4000" u="sng" dirty="0">
                <a:latin typeface="NVIDIA Sans"/>
                <a:cs typeface="NVIDIA Sans"/>
              </a:rPr>
              <a:t>data collection and data generation</a:t>
            </a:r>
            <a:r>
              <a:rPr lang="en-US" sz="4000" dirty="0">
                <a:latin typeface="NVIDIA Sans"/>
                <a:cs typeface="NVIDIA Sans"/>
              </a:rPr>
              <a:t> from various data sources and data exposure to data consumers.</a:t>
            </a:r>
          </a:p>
          <a:p>
            <a:pPr algn="just"/>
            <a:r>
              <a:rPr lang="en-US" sz="4000" b="1" dirty="0">
                <a:latin typeface="NVIDIA Sans"/>
                <a:cs typeface="NVIDIA Sans"/>
              </a:rPr>
              <a:t>Explore</a:t>
            </a:r>
            <a:r>
              <a:rPr lang="en-US" sz="4000" dirty="0">
                <a:latin typeface="NVIDIA Sans"/>
                <a:cs typeface="NVIDIA Sans"/>
              </a:rPr>
              <a:t> physically-accurate, deterministic, 3D </a:t>
            </a:r>
            <a:r>
              <a:rPr lang="en-US" sz="4000" u="sng" dirty="0">
                <a:latin typeface="NVIDIA Sans"/>
                <a:cs typeface="NVIDIA Sans"/>
              </a:rPr>
              <a:t>ray tracing-based channel models</a:t>
            </a:r>
            <a:r>
              <a:rPr lang="en-US" sz="4000" dirty="0">
                <a:latin typeface="NVIDIA Sans"/>
                <a:cs typeface="NVIDIA Sans"/>
              </a:rPr>
              <a:t> for RAN digital twin and real-time feedback loop with physical radio access network.</a:t>
            </a:r>
          </a:p>
          <a:p>
            <a:pPr algn="just"/>
            <a:r>
              <a:rPr lang="en-US" sz="4000" b="1" dirty="0">
                <a:latin typeface="NVIDIA Sans"/>
                <a:cs typeface="NVIDIA Sans"/>
              </a:rPr>
              <a:t>Identify</a:t>
            </a:r>
            <a:r>
              <a:rPr lang="en-US" sz="4000" dirty="0">
                <a:latin typeface="NVIDIA Sans"/>
                <a:cs typeface="NVIDIA Sans"/>
              </a:rPr>
              <a:t> 3GPP </a:t>
            </a:r>
            <a:r>
              <a:rPr lang="en-US" sz="4000" u="sng" dirty="0">
                <a:latin typeface="NVIDIA Sans"/>
                <a:cs typeface="NVIDIA Sans"/>
              </a:rPr>
              <a:t>specification impact</a:t>
            </a:r>
            <a:r>
              <a:rPr lang="en-US" sz="4000" dirty="0">
                <a:latin typeface="NVIDIA Sans"/>
                <a:cs typeface="NVIDIA Sans"/>
              </a:rPr>
              <a:t> for supporting digital twin RAN and develop </a:t>
            </a:r>
            <a:r>
              <a:rPr lang="en-US" sz="4000" u="sng" dirty="0">
                <a:latin typeface="NVIDIA Sans"/>
                <a:cs typeface="NVIDIA Sans"/>
              </a:rPr>
              <a:t>interfaces</a:t>
            </a:r>
            <a:r>
              <a:rPr lang="en-US" sz="4000" dirty="0">
                <a:latin typeface="NVIDIA Sans"/>
                <a:cs typeface="NVIDIA Sans"/>
              </a:rPr>
              <a:t> to allow physical AI with digital twins for a real-time network management. </a:t>
            </a:r>
          </a:p>
        </p:txBody>
      </p:sp>
      <p:sp>
        <p:nvSpPr>
          <p:cNvPr id="6" name="TextBox 5">
            <a:extLst>
              <a:ext uri="{FF2B5EF4-FFF2-40B4-BE49-F238E27FC236}">
                <a16:creationId xmlns:a16="http://schemas.microsoft.com/office/drawing/2014/main" id="{032C3534-8A50-BE87-E266-2434D37DAB51}"/>
              </a:ext>
            </a:extLst>
          </p:cNvPr>
          <p:cNvSpPr txBox="1"/>
          <p:nvPr/>
        </p:nvSpPr>
        <p:spPr>
          <a:xfrm>
            <a:off x="2514600" y="18832621"/>
            <a:ext cx="27451050" cy="769441"/>
          </a:xfrm>
          <a:prstGeom prst="rect">
            <a:avLst/>
          </a:prstGeom>
          <a:solidFill>
            <a:srgbClr val="FFFFCC"/>
          </a:solidFill>
          <a:ln>
            <a:solidFill>
              <a:schemeClr val="bg1"/>
            </a:solidFill>
          </a:ln>
        </p:spPr>
        <p:txBody>
          <a:bodyPr wrap="square" rtlCol="0">
            <a:spAutoFit/>
          </a:bodyPr>
          <a:lstStyle/>
          <a:p>
            <a:pPr algn="just"/>
            <a:r>
              <a:rPr lang="en-US" sz="4400" b="1">
                <a:solidFill>
                  <a:schemeClr val="tx2"/>
                </a:solidFill>
                <a:latin typeface="Trebuchet MS" panose="020B0603020202020204" pitchFamily="34" charset="0"/>
              </a:rPr>
              <a:t>Proposal 6: RAN WG 6G SI should include a study on </a:t>
            </a:r>
            <a:r>
              <a:rPr lang="en-US" sz="4400" b="1" i="1">
                <a:solidFill>
                  <a:schemeClr val="tx2"/>
                </a:solidFill>
                <a:latin typeface="Trebuchet MS" panose="020B0603020202020204" pitchFamily="34" charset="0"/>
              </a:rPr>
              <a:t>RAN Digital Twin</a:t>
            </a:r>
            <a:r>
              <a:rPr lang="en-US" sz="4400" b="1">
                <a:solidFill>
                  <a:schemeClr val="tx2"/>
                </a:solidFill>
                <a:latin typeface="Trebuchet MS" panose="020B0603020202020204" pitchFamily="34" charset="0"/>
              </a:rPr>
              <a:t>, with the objectives stated above. </a:t>
            </a:r>
          </a:p>
        </p:txBody>
      </p:sp>
    </p:spTree>
    <p:extLst>
      <p:ext uri="{BB962C8B-B14F-4D97-AF65-F5344CB8AC3E}">
        <p14:creationId xmlns:p14="http://schemas.microsoft.com/office/powerpoint/2010/main" val="26876475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935F2-8FE3-EED9-4B24-005065A923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3A7D04-591B-A218-3B5F-4FF8749B3235}"/>
              </a:ext>
            </a:extLst>
          </p:cNvPr>
          <p:cNvSpPr>
            <a:spLocks noGrp="1"/>
          </p:cNvSpPr>
          <p:nvPr>
            <p:ph type="title"/>
          </p:nvPr>
        </p:nvSpPr>
        <p:spPr/>
        <p:txBody>
          <a:bodyPr/>
          <a:lstStyle/>
          <a:p>
            <a:r>
              <a:rPr lang="en-US"/>
              <a:t>RAN WG 6G Study Item Proposal- 7</a:t>
            </a:r>
          </a:p>
        </p:txBody>
      </p:sp>
      <p:sp>
        <p:nvSpPr>
          <p:cNvPr id="3" name="Text Placeholder 2">
            <a:extLst>
              <a:ext uri="{FF2B5EF4-FFF2-40B4-BE49-F238E27FC236}">
                <a16:creationId xmlns:a16="http://schemas.microsoft.com/office/drawing/2014/main" id="{97FBF539-408E-9C8B-EFF0-96C123619A3E}"/>
              </a:ext>
            </a:extLst>
          </p:cNvPr>
          <p:cNvSpPr>
            <a:spLocks noGrp="1"/>
          </p:cNvSpPr>
          <p:nvPr>
            <p:ph type="body" sz="quarter" idx="10"/>
          </p:nvPr>
        </p:nvSpPr>
        <p:spPr/>
        <p:txBody>
          <a:bodyPr/>
          <a:lstStyle/>
          <a:p>
            <a:r>
              <a:rPr lang="en-US"/>
              <a:t>New Coding and Decoding Schemes for 6G</a:t>
            </a:r>
          </a:p>
        </p:txBody>
      </p:sp>
      <p:sp>
        <p:nvSpPr>
          <p:cNvPr id="4" name="Content Placeholder 3">
            <a:extLst>
              <a:ext uri="{FF2B5EF4-FFF2-40B4-BE49-F238E27FC236}">
                <a16:creationId xmlns:a16="http://schemas.microsoft.com/office/drawing/2014/main" id="{E0AC0175-8DC8-658E-42CF-B104B123B359}"/>
              </a:ext>
            </a:extLst>
          </p:cNvPr>
          <p:cNvSpPr>
            <a:spLocks noGrp="1"/>
          </p:cNvSpPr>
          <p:nvPr>
            <p:ph idx="1"/>
          </p:nvPr>
        </p:nvSpPr>
        <p:spPr>
          <a:xfrm>
            <a:off x="2514600" y="3454835"/>
            <a:ext cx="15215615" cy="13886108"/>
          </a:xfrm>
        </p:spPr>
        <p:txBody>
          <a:bodyPr/>
          <a:lstStyle/>
          <a:p>
            <a:pPr marL="0" indent="0" algn="just">
              <a:buNone/>
            </a:pPr>
            <a:r>
              <a:rPr lang="en-US" b="1" u="sng" dirty="0">
                <a:solidFill>
                  <a:schemeClr val="tx2"/>
                </a:solidFill>
              </a:rPr>
              <a:t>Justification</a:t>
            </a:r>
            <a:endParaRPr lang="en-US" dirty="0">
              <a:latin typeface="NVIDIA Sans"/>
              <a:cs typeface="NVIDIA Sans"/>
            </a:endParaRPr>
          </a:p>
          <a:p>
            <a:pPr algn="just"/>
            <a:r>
              <a:rPr lang="en-US" sz="4000" dirty="0"/>
              <a:t>5G introduced new technologies like millimeter wave and massive MIMO, but many original goals have been deferred to 6G due to the adoption of legacy concepts and architecture in 5G. </a:t>
            </a:r>
          </a:p>
          <a:p>
            <a:pPr algn="just"/>
            <a:r>
              <a:rPr lang="en-US" sz="4000" dirty="0"/>
              <a:t>Current 5G is built upon an overlay of many </a:t>
            </a:r>
            <a:r>
              <a:rPr lang="en-US" sz="4000" i="1" dirty="0"/>
              <a:t>quasi-sedimentary layers</a:t>
            </a:r>
            <a:r>
              <a:rPr lang="en-US" sz="4000" dirty="0"/>
              <a:t> of successive legacies, from conventional suboptimal modulations, to interleaving over channels, to being limited to a small number of long-and low-rate physical layer codes such as LDPCs, to hybrid ARQ and ARQ repetition at the MAC and PHY layers.</a:t>
            </a:r>
          </a:p>
          <a:p>
            <a:pPr algn="just"/>
            <a:r>
              <a:rPr lang="en-US" sz="4000" dirty="0"/>
              <a:t>The multiple layers in 5G are too complex, archaic, inefficient and they do not allow for real co-design and optimization necessary to achieve the </a:t>
            </a:r>
            <a:r>
              <a:rPr lang="en-US" sz="4000" i="1" dirty="0"/>
              <a:t>true transformative 6G wireless network </a:t>
            </a:r>
            <a:r>
              <a:rPr lang="en-US" sz="4000" dirty="0"/>
              <a:t>that will serve the world for decades to come.</a:t>
            </a:r>
          </a:p>
          <a:p>
            <a:pPr algn="just"/>
            <a:r>
              <a:rPr lang="en-US" sz="4000" dirty="0"/>
              <a:t>The approach that allows revisiting these layers opens the door to creating new algorithms and a 6G RAN architecture that will </a:t>
            </a:r>
            <a:r>
              <a:rPr lang="en-US" sz="4000" i="1" dirty="0"/>
              <a:t>dramatically improve performance</a:t>
            </a:r>
            <a:r>
              <a:rPr lang="en-US" sz="4000" dirty="0"/>
              <a:t>. [</a:t>
            </a:r>
            <a:r>
              <a:rPr lang="en-US" sz="4000" dirty="0">
                <a:hlinkClick r:id="rId2" action="ppaction://hlinksldjump"/>
              </a:rPr>
              <a:t>13-16</a:t>
            </a:r>
            <a:r>
              <a:rPr lang="en-US" sz="4000" dirty="0"/>
              <a:t>]</a:t>
            </a:r>
          </a:p>
        </p:txBody>
      </p:sp>
      <p:sp>
        <p:nvSpPr>
          <p:cNvPr id="5" name="Content Placeholder 4">
            <a:extLst>
              <a:ext uri="{FF2B5EF4-FFF2-40B4-BE49-F238E27FC236}">
                <a16:creationId xmlns:a16="http://schemas.microsoft.com/office/drawing/2014/main" id="{40ED5471-8F30-9FD9-7ED5-EB17A9D56876}"/>
              </a:ext>
            </a:extLst>
          </p:cNvPr>
          <p:cNvSpPr>
            <a:spLocks noGrp="1"/>
          </p:cNvSpPr>
          <p:nvPr>
            <p:ph idx="12"/>
          </p:nvPr>
        </p:nvSpPr>
        <p:spPr>
          <a:xfrm>
            <a:off x="18845785" y="3454834"/>
            <a:ext cx="16358615" cy="14197061"/>
          </a:xfrm>
        </p:spPr>
        <p:txBody>
          <a:bodyPr/>
          <a:lstStyle/>
          <a:p>
            <a:pPr marL="0" indent="0" algn="just">
              <a:buNone/>
            </a:pPr>
            <a:r>
              <a:rPr lang="en-US" b="1" u="sng" dirty="0">
                <a:solidFill>
                  <a:schemeClr val="tx2"/>
                </a:solidFill>
              </a:rPr>
              <a:t>Objectives</a:t>
            </a:r>
          </a:p>
          <a:p>
            <a:pPr marL="0" indent="0" algn="just">
              <a:buNone/>
            </a:pPr>
            <a:r>
              <a:rPr lang="en-US" sz="4000" dirty="0"/>
              <a:t>The study on “New Coding and Decoding Schemes” should aim to –</a:t>
            </a:r>
          </a:p>
          <a:p>
            <a:pPr algn="just"/>
            <a:r>
              <a:rPr lang="en-US" sz="4000" b="1" dirty="0"/>
              <a:t>Define/study</a:t>
            </a:r>
            <a:r>
              <a:rPr lang="en-US" sz="4000" dirty="0"/>
              <a:t> a generalized medium access control layer (GMAC) that uses network coding (NC) to reduce retransmissions (ARQ and HARQ), generalized encoding and decoding/sensing unit (GEU/GDU), generalized interference management unit (GIMU), and generalized transceiver units (GTRxU) to implement optimum modulation with non-uniform constellations while maintaining </a:t>
            </a:r>
            <a:r>
              <a:rPr lang="en-US" sz="4000" u="sng" dirty="0"/>
              <a:t>low overhead</a:t>
            </a:r>
            <a:r>
              <a:rPr lang="en-US" sz="4000" dirty="0"/>
              <a:t>, </a:t>
            </a:r>
            <a:r>
              <a:rPr lang="en-US" sz="4000" u="sng" dirty="0"/>
              <a:t>low latency</a:t>
            </a:r>
            <a:r>
              <a:rPr lang="en-US" sz="4000" dirty="0"/>
              <a:t>, </a:t>
            </a:r>
            <a:r>
              <a:rPr lang="en-US" sz="4000" u="sng" dirty="0"/>
              <a:t>high reliability</a:t>
            </a:r>
            <a:r>
              <a:rPr lang="en-US" sz="4000" dirty="0"/>
              <a:t>, </a:t>
            </a:r>
            <a:r>
              <a:rPr lang="en-US" sz="4000" u="sng" dirty="0"/>
              <a:t>efficient resource utilization,  </a:t>
            </a:r>
            <a:r>
              <a:rPr lang="en-US" sz="4000" dirty="0"/>
              <a:t>and </a:t>
            </a:r>
            <a:r>
              <a:rPr lang="en-US" sz="4000" u="sng" dirty="0"/>
              <a:t>sustainable processing cost</a:t>
            </a:r>
            <a:r>
              <a:rPr lang="en-US" sz="4000" dirty="0"/>
              <a:t>. </a:t>
            </a:r>
          </a:p>
          <a:p>
            <a:pPr algn="just"/>
            <a:r>
              <a:rPr lang="en-US" sz="4000" b="1" dirty="0"/>
              <a:t>Analyze</a:t>
            </a:r>
            <a:r>
              <a:rPr lang="en-US" sz="4000" dirty="0"/>
              <a:t> the </a:t>
            </a:r>
            <a:r>
              <a:rPr lang="en-US" sz="4000" u="sng" dirty="0"/>
              <a:t>performance</a:t>
            </a:r>
            <a:r>
              <a:rPr lang="en-US" sz="4000" dirty="0"/>
              <a:t> of these generalized units compared to current approaches in 5G.</a:t>
            </a:r>
          </a:p>
          <a:p>
            <a:pPr algn="just"/>
            <a:r>
              <a:rPr lang="en-US" sz="4000" b="1" dirty="0"/>
              <a:t>Explore</a:t>
            </a:r>
            <a:r>
              <a:rPr lang="en-US" sz="4000" dirty="0"/>
              <a:t> how the use of Guessing Random Additive Noise Decoding (GRAND) can leverage a </a:t>
            </a:r>
            <a:r>
              <a:rPr lang="en-US" sz="4000" u="sng" dirty="0"/>
              <a:t>converged decoder</a:t>
            </a:r>
            <a:r>
              <a:rPr lang="en-US" sz="4000" dirty="0"/>
              <a:t> for control and bearer planes for 6G, as well as energy and spectral efficiencies of using the converged decoder that reduces retransmission and code interleaving currently in use in 5G.</a:t>
            </a:r>
          </a:p>
          <a:p>
            <a:pPr algn="just"/>
            <a:r>
              <a:rPr lang="en-US" sz="4000" b="1" dirty="0"/>
              <a:t>Identify</a:t>
            </a:r>
            <a:r>
              <a:rPr lang="en-US" sz="4000" dirty="0"/>
              <a:t> the ways to obtain soft output for a variety of decoders suitable for </a:t>
            </a:r>
            <a:r>
              <a:rPr lang="en-US" sz="4000" u="sng" dirty="0"/>
              <a:t>iterative decoding</a:t>
            </a:r>
            <a:r>
              <a:rPr lang="en-US" sz="4000" dirty="0"/>
              <a:t> to open the possibility of codes of </a:t>
            </a:r>
            <a:r>
              <a:rPr lang="en-US" sz="4000" u="sng" dirty="0"/>
              <a:t>varied lengths and rates</a:t>
            </a:r>
            <a:r>
              <a:rPr lang="en-US" sz="4000" dirty="0"/>
              <a:t>.</a:t>
            </a:r>
          </a:p>
          <a:p>
            <a:pPr algn="just"/>
            <a:endParaRPr lang="en-US" dirty="0"/>
          </a:p>
          <a:p>
            <a:pPr algn="just"/>
            <a:endParaRPr lang="en-US" dirty="0"/>
          </a:p>
        </p:txBody>
      </p:sp>
      <p:sp>
        <p:nvSpPr>
          <p:cNvPr id="6" name="TextBox 5">
            <a:extLst>
              <a:ext uri="{FF2B5EF4-FFF2-40B4-BE49-F238E27FC236}">
                <a16:creationId xmlns:a16="http://schemas.microsoft.com/office/drawing/2014/main" id="{9BAB0CA6-678D-5E05-32D4-2D51D98164C8}"/>
              </a:ext>
            </a:extLst>
          </p:cNvPr>
          <p:cNvSpPr txBox="1"/>
          <p:nvPr/>
        </p:nvSpPr>
        <p:spPr>
          <a:xfrm>
            <a:off x="2514600" y="18086832"/>
            <a:ext cx="32365950" cy="769441"/>
          </a:xfrm>
          <a:prstGeom prst="rect">
            <a:avLst/>
          </a:prstGeom>
          <a:solidFill>
            <a:srgbClr val="FFFFCC"/>
          </a:solidFill>
          <a:ln>
            <a:solidFill>
              <a:schemeClr val="bg1"/>
            </a:solidFill>
          </a:ln>
        </p:spPr>
        <p:txBody>
          <a:bodyPr wrap="square" rtlCol="0">
            <a:spAutoFit/>
          </a:bodyPr>
          <a:lstStyle/>
          <a:p>
            <a:pPr algn="just"/>
            <a:r>
              <a:rPr lang="en-US" sz="4400" b="1">
                <a:solidFill>
                  <a:schemeClr val="tx2"/>
                </a:solidFill>
                <a:latin typeface="Trebuchet MS" panose="020B0603020202020204" pitchFamily="34" charset="0"/>
              </a:rPr>
              <a:t>Proposal 7: RAN WG 6G SI should include a study on </a:t>
            </a:r>
            <a:r>
              <a:rPr lang="en-US" sz="4400" b="1" i="1">
                <a:solidFill>
                  <a:schemeClr val="tx2"/>
                </a:solidFill>
                <a:latin typeface="Trebuchet MS" panose="020B0603020202020204" pitchFamily="34" charset="0"/>
              </a:rPr>
              <a:t>New Coding and Decoding Schemes</a:t>
            </a:r>
            <a:r>
              <a:rPr lang="en-US" sz="4400" b="1">
                <a:solidFill>
                  <a:schemeClr val="tx2"/>
                </a:solidFill>
                <a:latin typeface="Trebuchet MS" panose="020B0603020202020204" pitchFamily="34" charset="0"/>
              </a:rPr>
              <a:t>, with the objectives stated above. </a:t>
            </a:r>
          </a:p>
        </p:txBody>
      </p:sp>
    </p:spTree>
    <p:extLst>
      <p:ext uri="{BB962C8B-B14F-4D97-AF65-F5344CB8AC3E}">
        <p14:creationId xmlns:p14="http://schemas.microsoft.com/office/powerpoint/2010/main" val="22929156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Title Only">
  <a:themeElements>
    <a:clrScheme name="Custom 15">
      <a:dk1>
        <a:srgbClr val="FFFFFF"/>
      </a:dk1>
      <a:lt1>
        <a:srgbClr val="000000"/>
      </a:lt1>
      <a:dk2>
        <a:srgbClr val="76B900"/>
      </a:dk2>
      <a:lt2>
        <a:srgbClr val="CDCDCD"/>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NVIDIA Sans">
      <a:majorFont>
        <a:latin typeface="NVIDIA Sans Medium"/>
        <a:ea typeface=""/>
        <a:cs typeface=""/>
      </a:majorFont>
      <a:minorFont>
        <a:latin typeface="NVIDIA Sans"/>
        <a:ea typeface=""/>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lnSpc>
            <a:spcPct val="90000"/>
          </a:lnSpc>
          <a:defRPr sz="4000" dirty="0" err="1">
            <a:solidFill>
              <a:schemeClr val="tx1"/>
            </a:solidFill>
            <a:latin typeface="Trebuchet MS" panose="020B06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5875">
          <a:solidFill>
            <a:schemeClr val="accent5"/>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ctr">
          <a:defRPr sz="4000" dirty="0" err="1" smtClean="0">
            <a:solidFill>
              <a:schemeClr val="bg1"/>
            </a:solidFill>
            <a:latin typeface="Trebuchet MS" panose="020B0603020202020204" pitchFamily="34" charset="0"/>
          </a:defRPr>
        </a:defPPr>
      </a:lstStyle>
    </a:txDef>
  </a:objectDefaults>
  <a:extraClrSchemeLst/>
  <a:extLst>
    <a:ext uri="{05A4C25C-085E-4340-85A3-A5531E510DB2}">
      <thm15:themeFamily xmlns:thm15="http://schemas.microsoft.com/office/thememl/2012/main" name="Presentation1" id="{8149B5CC-FD86-443F-AA49-E16463F1925E}" vid="{47C32FBF-E54B-4C6B-9911-A4F5A56CD5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5DF30E08A1FC54CBFC2EC8E73351D32" ma:contentTypeVersion="19" ma:contentTypeDescription="Create a new document." ma:contentTypeScope="" ma:versionID="1d8145d2162668c72656eead171415e3">
  <xsd:schema xmlns:xsd="http://www.w3.org/2001/XMLSchema" xmlns:xs="http://www.w3.org/2001/XMLSchema" xmlns:p="http://schemas.microsoft.com/office/2006/metadata/properties" xmlns:ns2="46737e3d-5000-47b7-bdd2-d9358a509c37" xmlns:ns3="44999e98-7c3f-459a-9e92-d921c6a0a2c9" targetNamespace="http://schemas.microsoft.com/office/2006/metadata/properties" ma:root="true" ma:fieldsID="f075c431f2facc66c741d539a30797c1" ns2:_="" ns3:_="">
    <xsd:import namespace="46737e3d-5000-47b7-bdd2-d9358a509c37"/>
    <xsd:import namespace="44999e98-7c3f-459a-9e92-d921c6a0a2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6737e3d-5000-47b7-bdd2-d9358a509c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04b2a00-2846-4002-b30b-85ebaf4c019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BillingMetadata" ma:index="24" nillable="true" ma:displayName="MediaServiceBillingMetadata" ma:hidden="true" ma:internalName="MediaServiceBillingMetadata" ma:readOnly="true">
      <xsd:simpleType>
        <xsd:restriction base="dms:Note"/>
      </xsd:simpleType>
    </xsd:element>
    <xsd:element name="MediaServiceLocation" ma:index="25"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4999e98-7c3f-459a-9e92-d921c6a0a2c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579ca65e-f10c-420a-a459-07e465d5eb25}" ma:internalName="TaxCatchAll" ma:showField="CatchAllData" ma:web="44999e98-7c3f-459a-9e92-d921c6a0a2c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44999e98-7c3f-459a-9e92-d921c6a0a2c9" xsi:nil="true"/>
    <lcf76f155ced4ddcb4097134ff3c332f xmlns="46737e3d-5000-47b7-bdd2-d9358a509c37">
      <Terms xmlns="http://schemas.microsoft.com/office/infopath/2007/PartnerControls"/>
    </lcf76f155ced4ddcb4097134ff3c332f>
    <SharedWithUsers xmlns="44999e98-7c3f-459a-9e92-d921c6a0a2c9">
      <UserInfo>
        <DisplayName>Xingqin Lin</DisplayName>
        <AccountId>7318</AccountId>
        <AccountType/>
      </UserInfo>
      <UserInfo>
        <DisplayName>Jakob Hoydis</DisplayName>
        <AccountId>7379</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E37485-3321-47CF-8333-8A26B01CDAC4}">
  <ds:schemaRefs>
    <ds:schemaRef ds:uri="44999e98-7c3f-459a-9e92-d921c6a0a2c9"/>
    <ds:schemaRef ds:uri="46737e3d-5000-47b7-bdd2-d9358a509c3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0CEAEC8-B386-43A2-B3BF-3581A1369083}">
  <ds:schemaRefs>
    <ds:schemaRef ds:uri="http://purl.org/dc/terms/"/>
    <ds:schemaRef ds:uri="http://purl.org/dc/dcmitype/"/>
    <ds:schemaRef ds:uri="http://schemas.microsoft.com/office/2006/metadata/properties"/>
    <ds:schemaRef ds:uri="44999e98-7c3f-459a-9e92-d921c6a0a2c9"/>
    <ds:schemaRef ds:uri="http://purl.org/dc/elements/1.1/"/>
    <ds:schemaRef ds:uri="http://schemas.microsoft.com/office/2006/documentManagement/types"/>
    <ds:schemaRef ds:uri="46737e3d-5000-47b7-bdd2-d9358a509c37"/>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0C8849F-B2DE-4C98-9ED9-E864444CB862}">
  <ds:schemaRefs>
    <ds:schemaRef ds:uri="http://schemas.microsoft.com/sharepoint/v3/contenttype/forms"/>
  </ds:schemaRefs>
</ds:datastoreItem>
</file>

<file path=docMetadata/LabelInfo.xml><?xml version="1.0" encoding="utf-8"?>
<clbl:labelList xmlns:clbl="http://schemas.microsoft.com/office/2020/mipLabelMetadata">
  <clbl:label id="{43083d15-7273-40c1-b7db-39efd9ccc17a}" enabled="0" method="" siteId="{43083d15-7273-40c1-b7db-39efd9ccc17a}" removed="1"/>
</clbl:labelList>
</file>

<file path=docProps/app.xml><?xml version="1.0" encoding="utf-8"?>
<Properties xmlns="http://schemas.openxmlformats.org/officeDocument/2006/extended-properties" xmlns:vt="http://schemas.openxmlformats.org/officeDocument/2006/docPropsVTypes">
  <Template>NVIDIA_Sans_Corp_Template_LIGHT_ENGINEERING</Template>
  <TotalTime>54</TotalTime>
  <Words>5261</Words>
  <Application>Microsoft Office PowerPoint</Application>
  <PresentationFormat>Custom</PresentationFormat>
  <Paragraphs>230</Paragraphs>
  <Slides>17</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Arial</vt:lpstr>
      <vt:lpstr>DINPro-Medium</vt:lpstr>
      <vt:lpstr>NVIDIA Sans</vt:lpstr>
      <vt:lpstr>NVIDIA Sans Light</vt:lpstr>
      <vt:lpstr>NVIDIA Sans Medium</vt:lpstr>
      <vt:lpstr>Roboto Mono</vt:lpstr>
      <vt:lpstr>Trebuchet MS</vt:lpstr>
      <vt:lpstr>Title Only</vt:lpstr>
      <vt:lpstr>Views on New RAN WG SI for 6G  </vt:lpstr>
      <vt:lpstr>Background</vt:lpstr>
      <vt:lpstr>RAN WG 6G Study Item Proposal-1</vt:lpstr>
      <vt:lpstr>RAN WG 6G Study Item Proposal- 2</vt:lpstr>
      <vt:lpstr>RAN WG 6G Study Item Proposal- 3</vt:lpstr>
      <vt:lpstr>RAN WG 6G Study Item Proposal- 4</vt:lpstr>
      <vt:lpstr>RAN WG 6G Study Item Proposal- 5</vt:lpstr>
      <vt:lpstr>RAN WG 6G Study Item Proposal- 6</vt:lpstr>
      <vt:lpstr>RAN WG 6G Study Item Proposal- 7</vt:lpstr>
      <vt:lpstr>RAN WG 6G Study Item Proposal- 8</vt:lpstr>
      <vt:lpstr>RAN WG 6G Study Item Proposal- 9</vt:lpstr>
      <vt:lpstr>RAN WG 6G Study Item Proposal- 10</vt:lpstr>
      <vt:lpstr>Summary of Proposals</vt:lpstr>
      <vt:lpstr>References (1/3)</vt:lpstr>
      <vt:lpstr>References (2/3)</vt:lpstr>
      <vt:lpstr>References (3/3)</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Font Test</dc:title>
  <dc:creator>Lopa Kundu</dc:creator>
  <cp:lastModifiedBy>Lopamudra Kundu</cp:lastModifiedBy>
  <cp:revision>4</cp:revision>
  <dcterms:created xsi:type="dcterms:W3CDTF">2023-02-24T19:08:15Z</dcterms:created>
  <dcterms:modified xsi:type="dcterms:W3CDTF">2025-06-02T18:41:16Z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0x010100F5DF30E08A1FC54CBFC2EC8E73351D32</vt:lpwstr>
  </property>
  <property fmtid="{D5CDD505-2E9C-101B-9397-08002B2CF9AE}" pid="3" name="MediaServiceImageTags">
    <vt:lpwstr/>
  </property>
</Properties>
</file>