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60" r:id="rId3"/>
    <p:sldMasterId id="2147483672" r:id="rId4"/>
    <p:sldMasterId id="2147483676" r:id="rId5"/>
    <p:sldMasterId id="2147483681" r:id="rId6"/>
  </p:sldMasterIdLst>
  <p:notesMasterIdLst>
    <p:notesMasterId r:id="rId8"/>
  </p:notesMasterIdLst>
  <p:handoutMasterIdLst>
    <p:handoutMasterId r:id="rId11"/>
  </p:handoutMasterIdLst>
  <p:sldIdLst>
    <p:sldId id="11090421" r:id="rId7"/>
    <p:sldId id="11090474" r:id="rId9"/>
    <p:sldId id="11090429" r:id="rId10"/>
  </p:sldIdLst>
  <p:sldSz cx="12192000" cy="6858000"/>
  <p:notesSz cx="6858000" cy="9144000"/>
  <p:custDataLst>
    <p:tags r:id="rId16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卢雯" initials="卢雯" lastIdx="1" clrIdx="0"/>
  <p:cmAuthor id="2" name="zhijian liu" initials="zl" lastIdx="46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3F3F3"/>
    <a:srgbClr val="F1EB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220"/>
    <p:restoredTop sz="94694"/>
  </p:normalViewPr>
  <p:slideViewPr>
    <p:cSldViewPr snapToGrid="0" snapToObjects="1" showGuides="1">
      <p:cViewPr varScale="1">
        <p:scale>
          <a:sx n="74" d="100"/>
          <a:sy n="74" d="100"/>
        </p:scale>
        <p:origin x="520" y="52"/>
      </p:cViewPr>
      <p:guideLst>
        <p:guide orient="horz" pos="2212"/>
        <p:guide pos="3853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51" d="100"/>
          <a:sy n="51" d="100"/>
        </p:scale>
        <p:origin x="2692" y="4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2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commentAuthors" Target="commentAuthors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handoutMaster" Target="handoutMasters/handoutMaster1.xml"/><Relationship Id="rId10" Type="http://schemas.openxmlformats.org/officeDocument/2006/relationships/slide" Target="slides/slide3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0E0EB7-C3C9-4974-B8F7-6997D011F22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A1C053-39DC-4E83-A378-5C5B8D6E86A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C6EC66-57F9-44CC-B64C-7FD01DE67B7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05F38A-D066-4B79-979C-E519042D452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186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0DF9CAA-29A4-439C-A3A8-86C09469AE0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6" Type="http://schemas.openxmlformats.org/officeDocument/2006/relationships/image" Target="../media/image11.png"/><Relationship Id="rId5" Type="http://schemas.openxmlformats.org/officeDocument/2006/relationships/image" Target="../media/image6.jpe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6.jpe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6.jpe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色条 拷贝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557342"/>
            <a:ext cx="12192000" cy="3887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7"/>
          <p:cNvSpPr>
            <a:spLocks noGrp="1" noChangeArrowheads="1"/>
          </p:cNvSpPr>
          <p:nvPr>
            <p:ph type="ctrTitle"/>
          </p:nvPr>
        </p:nvSpPr>
        <p:spPr>
          <a:xfrm>
            <a:off x="914400" y="2564905"/>
            <a:ext cx="10363200" cy="1470026"/>
          </a:xfrm>
          <a:prstGeom prst="rect">
            <a:avLst/>
          </a:prstGeom>
        </p:spPr>
        <p:txBody>
          <a:bodyPr lIns="68525" tIns="34277" rIns="68525" bIns="34277" anchor="ctr"/>
          <a:lstStyle>
            <a:lvl1pPr algn="ctr" eaLnBrk="1" hangingPunct="1">
              <a:defRPr sz="4000" b="1" smtClean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1828842" y="5716122"/>
            <a:ext cx="8534401" cy="665210"/>
          </a:xfrm>
          <a:prstGeom prst="rect">
            <a:avLst/>
          </a:prstGeom>
        </p:spPr>
        <p:txBody>
          <a:bodyPr lIns="68525" tIns="34277" rIns="68525" bIns="34277" anchor="ctr"/>
          <a:lstStyle>
            <a:lvl1pPr marL="0" indent="0" algn="ctr" eaLnBrk="1" hangingPunct="1">
              <a:lnSpc>
                <a:spcPct val="125000"/>
              </a:lnSpc>
              <a:buClr>
                <a:schemeClr val="hlink"/>
              </a:buClr>
              <a:buSzTx/>
              <a:buFontTx/>
              <a:buNone/>
              <a:defRPr sz="1865" smtClean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Calibri" panose="020F0502020204030204" pitchFamily="34" charset="0"/>
              </a:defRPr>
            </a:lvl1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联通版范例一-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>
            <a:off x="-26035" y="319405"/>
            <a:ext cx="12224386" cy="800100"/>
            <a:chOff x="-41" y="503"/>
            <a:chExt cx="19251" cy="1260"/>
          </a:xfrm>
        </p:grpSpPr>
        <p:pic>
          <p:nvPicPr>
            <p:cNvPr id="5" name="图片 4" descr="8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-41" y="503"/>
              <a:ext cx="13556" cy="1260"/>
            </a:xfrm>
            <a:prstGeom prst="rect">
              <a:avLst/>
            </a:prstGeom>
          </p:spPr>
        </p:pic>
        <p:pic>
          <p:nvPicPr>
            <p:cNvPr id="3" name="图片 2" descr="8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5654" y="503"/>
              <a:ext cx="13556" cy="1260"/>
            </a:xfrm>
            <a:prstGeom prst="rect">
              <a:avLst/>
            </a:prstGeom>
          </p:spPr>
        </p:pic>
      </p:grpSp>
      <p:sp>
        <p:nvSpPr>
          <p:cNvPr id="7" name="Text Placeholder 17"/>
          <p:cNvSpPr>
            <a:spLocks noGrp="1"/>
          </p:cNvSpPr>
          <p:nvPr>
            <p:ph type="body" sz="quarter" idx="10" hasCustomPrompt="1"/>
          </p:nvPr>
        </p:nvSpPr>
        <p:spPr>
          <a:xfrm>
            <a:off x="624422" y="2057400"/>
            <a:ext cx="1649231" cy="277584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2100" baseline="0">
                <a:solidFill>
                  <a:schemeClr val="tx1"/>
                </a:solidFill>
                <a:latin typeface="Helvetica" pitchFamily="2" charset="0"/>
                <a:ea typeface="汉仪大黑简" panose="02010600000101010101" pitchFamily="2" charset="-122"/>
              </a:defRPr>
            </a:lvl1pPr>
          </a:lstStyle>
          <a:p>
            <a:pPr lvl="0"/>
            <a:r>
              <a:rPr lang="zh-CN" altLang="en-US" dirty="0"/>
              <a:t>第一部分</a:t>
            </a:r>
            <a:endParaRPr lang="en-US" dirty="0"/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624418" y="431760"/>
            <a:ext cx="3168248" cy="432564"/>
          </a:xfrm>
        </p:spPr>
        <p:txBody>
          <a:bodyPr lIns="0" tIns="0" rIns="0" bIns="0" anchor="b" anchorCtr="0">
            <a:normAutofit/>
          </a:bodyPr>
          <a:lstStyle>
            <a:lvl1pPr marL="0" indent="0" algn="l">
              <a:buNone/>
              <a:defRPr sz="2400" baseline="0">
                <a:latin typeface="Helvetica" pitchFamily="2" charset="0"/>
                <a:ea typeface="汉仪大黑简" panose="02010600000101010101" pitchFamily="2" charset="-122"/>
              </a:defRPr>
            </a:lvl1pPr>
          </a:lstStyle>
          <a:p>
            <a:pPr lvl="0"/>
            <a:r>
              <a:rPr lang="zh-CN" altLang="en-US" dirty="0"/>
              <a:t>目录</a:t>
            </a:r>
            <a:endParaRPr lang="en-US" dirty="0"/>
          </a:p>
        </p:txBody>
      </p:sp>
      <p:sp>
        <p:nvSpPr>
          <p:cNvPr id="9" name="Text Placeholder 17"/>
          <p:cNvSpPr>
            <a:spLocks noGrp="1"/>
          </p:cNvSpPr>
          <p:nvPr>
            <p:ph type="body" sz="quarter" idx="13" hasCustomPrompt="1"/>
          </p:nvPr>
        </p:nvSpPr>
        <p:spPr>
          <a:xfrm>
            <a:off x="624422" y="2585950"/>
            <a:ext cx="1649231" cy="277584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2100" baseline="0">
                <a:solidFill>
                  <a:schemeClr val="tx1"/>
                </a:solidFill>
                <a:latin typeface="Helvetica" pitchFamily="2" charset="0"/>
                <a:ea typeface="汉仪大黑简" panose="02010600000101010101" pitchFamily="2" charset="-122"/>
              </a:defRPr>
            </a:lvl1pPr>
          </a:lstStyle>
          <a:p>
            <a:pPr lvl="0"/>
            <a:r>
              <a:rPr lang="zh-CN" altLang="en-US" dirty="0"/>
              <a:t>第二部分</a:t>
            </a:r>
            <a:endParaRPr lang="en-US" dirty="0"/>
          </a:p>
        </p:txBody>
      </p:sp>
      <p:sp>
        <p:nvSpPr>
          <p:cNvPr id="10" name="Text Placeholder 17"/>
          <p:cNvSpPr>
            <a:spLocks noGrp="1"/>
          </p:cNvSpPr>
          <p:nvPr>
            <p:ph type="body" sz="quarter" idx="14" hasCustomPrompt="1"/>
          </p:nvPr>
        </p:nvSpPr>
        <p:spPr>
          <a:xfrm>
            <a:off x="624422" y="3114500"/>
            <a:ext cx="1649231" cy="277584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2100" baseline="0">
                <a:solidFill>
                  <a:schemeClr val="tx1"/>
                </a:solidFill>
                <a:latin typeface="Helvetica" pitchFamily="2" charset="0"/>
                <a:ea typeface="汉仪大黑简" panose="02010600000101010101" pitchFamily="2" charset="-122"/>
              </a:defRPr>
            </a:lvl1pPr>
          </a:lstStyle>
          <a:p>
            <a:pPr lvl="0"/>
            <a:r>
              <a:rPr lang="zh-CN" altLang="en-US" dirty="0"/>
              <a:t>第三部分</a:t>
            </a:r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15" hasCustomPrompt="1"/>
          </p:nvPr>
        </p:nvSpPr>
        <p:spPr>
          <a:xfrm>
            <a:off x="624422" y="3604950"/>
            <a:ext cx="1649231" cy="277584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2100" baseline="0">
                <a:solidFill>
                  <a:schemeClr val="tx1"/>
                </a:solidFill>
                <a:latin typeface="Helvetica" pitchFamily="2" charset="0"/>
                <a:ea typeface="汉仪大黑简" panose="02010600000101010101" pitchFamily="2" charset="-122"/>
              </a:defRPr>
            </a:lvl1pPr>
          </a:lstStyle>
          <a:p>
            <a:pPr lvl="0"/>
            <a:r>
              <a:rPr lang="zh-CN" altLang="en-US" dirty="0"/>
              <a:t>第四部分</a:t>
            </a:r>
            <a:endParaRPr lang="en-US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16" hasCustomPrompt="1"/>
          </p:nvPr>
        </p:nvSpPr>
        <p:spPr>
          <a:xfrm>
            <a:off x="2561516" y="2057400"/>
            <a:ext cx="3572213" cy="277584"/>
          </a:xfrm>
        </p:spPr>
        <p:txBody>
          <a:bodyPr lIns="0" tIns="0" rIns="0" bIns="0">
            <a:normAutofit/>
          </a:bodyPr>
          <a:lstStyle>
            <a:lvl1pPr marL="0" marR="0" indent="0" algn="l" defTabSz="1097280" rtl="0" eaLnBrk="1" fontAlgn="auto" latinLnBrk="0" hangingPunct="1">
              <a:lnSpc>
                <a:spcPct val="90000"/>
              </a:lnSpc>
              <a:spcBef>
                <a:spcPct val="167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2100" baseline="0">
                <a:solidFill>
                  <a:schemeClr val="tx1"/>
                </a:solidFill>
                <a:latin typeface="Helvetica" pitchFamily="2" charset="0"/>
                <a:ea typeface="汉仪大黑简" panose="02010600000101010101" pitchFamily="2" charset="-122"/>
              </a:defRPr>
            </a:lvl1pPr>
          </a:lstStyle>
          <a:p>
            <a:pPr marL="0" marR="0" lvl="0" indent="0" algn="l" defTabSz="109728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dirty="0"/>
              <a:t>中国联通中国联通</a:t>
            </a:r>
            <a:endParaRPr lang="en-US" dirty="0"/>
          </a:p>
          <a:p>
            <a:pPr lvl="0"/>
            <a:endParaRPr lang="en-US" dirty="0"/>
          </a:p>
        </p:txBody>
      </p:sp>
      <p:sp>
        <p:nvSpPr>
          <p:cNvPr id="13" name="Text Placeholder 17"/>
          <p:cNvSpPr>
            <a:spLocks noGrp="1"/>
          </p:cNvSpPr>
          <p:nvPr>
            <p:ph type="body" sz="quarter" idx="17" hasCustomPrompt="1"/>
          </p:nvPr>
        </p:nvSpPr>
        <p:spPr>
          <a:xfrm>
            <a:off x="2561516" y="2585950"/>
            <a:ext cx="3572213" cy="277584"/>
          </a:xfrm>
        </p:spPr>
        <p:txBody>
          <a:bodyPr lIns="0" tIns="0" rIns="0" bIns="0">
            <a:normAutofit/>
          </a:bodyPr>
          <a:lstStyle>
            <a:lvl1pPr marL="0" marR="0" indent="0" algn="l" defTabSz="1097280" rtl="0" eaLnBrk="1" fontAlgn="auto" latinLnBrk="0" hangingPunct="1">
              <a:lnSpc>
                <a:spcPct val="90000"/>
              </a:lnSpc>
              <a:spcBef>
                <a:spcPct val="167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2100" baseline="0">
                <a:solidFill>
                  <a:schemeClr val="tx1"/>
                </a:solidFill>
                <a:latin typeface="Helvetica" pitchFamily="2" charset="0"/>
                <a:ea typeface="汉仪大黑简" panose="02010600000101010101" pitchFamily="2" charset="-122"/>
              </a:defRPr>
            </a:lvl1pPr>
          </a:lstStyle>
          <a:p>
            <a:pPr marL="0" marR="0" lvl="0" indent="0" algn="l" defTabSz="109728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dirty="0"/>
              <a:t>中国联通中国联通</a:t>
            </a:r>
            <a:endParaRPr lang="en-US" dirty="0"/>
          </a:p>
          <a:p>
            <a:pPr marL="0" marR="0" lvl="0" indent="0" algn="l" defTabSz="109728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lang="en-US" dirty="0"/>
          </a:p>
          <a:p>
            <a:pPr lvl="0"/>
            <a:endParaRPr lang="en-US" dirty="0"/>
          </a:p>
        </p:txBody>
      </p:sp>
      <p:sp>
        <p:nvSpPr>
          <p:cNvPr id="14" name="Text Placeholder 17"/>
          <p:cNvSpPr>
            <a:spLocks noGrp="1"/>
          </p:cNvSpPr>
          <p:nvPr>
            <p:ph type="body" sz="quarter" idx="18" hasCustomPrompt="1"/>
          </p:nvPr>
        </p:nvSpPr>
        <p:spPr>
          <a:xfrm>
            <a:off x="2561512" y="3114500"/>
            <a:ext cx="3572213" cy="277584"/>
          </a:xfrm>
        </p:spPr>
        <p:txBody>
          <a:bodyPr lIns="0" tIns="0" rIns="0" bIns="0">
            <a:normAutofit/>
          </a:bodyPr>
          <a:lstStyle>
            <a:lvl1pPr marL="0" marR="0" indent="0" algn="l" defTabSz="1097280" rtl="0" eaLnBrk="1" fontAlgn="auto" latinLnBrk="0" hangingPunct="1">
              <a:lnSpc>
                <a:spcPct val="90000"/>
              </a:lnSpc>
              <a:spcBef>
                <a:spcPct val="167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2100" baseline="0">
                <a:solidFill>
                  <a:schemeClr val="tx1"/>
                </a:solidFill>
                <a:latin typeface="Helvetica" pitchFamily="2" charset="0"/>
                <a:ea typeface="汉仪大黑简" panose="02010600000101010101" pitchFamily="2" charset="-122"/>
              </a:defRPr>
            </a:lvl1pPr>
          </a:lstStyle>
          <a:p>
            <a:pPr marL="0" marR="0" lvl="0" indent="0" algn="l" defTabSz="109728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dirty="0"/>
              <a:t>中国联通中国联通</a:t>
            </a:r>
            <a:endParaRPr lang="en-US" dirty="0"/>
          </a:p>
          <a:p>
            <a:pPr lvl="0"/>
            <a:endParaRPr lang="en-US" dirty="0"/>
          </a:p>
        </p:txBody>
      </p:sp>
      <p:sp>
        <p:nvSpPr>
          <p:cNvPr id="15" name="Text Placeholder 17"/>
          <p:cNvSpPr>
            <a:spLocks noGrp="1"/>
          </p:cNvSpPr>
          <p:nvPr>
            <p:ph type="body" sz="quarter" idx="19" hasCustomPrompt="1"/>
          </p:nvPr>
        </p:nvSpPr>
        <p:spPr>
          <a:xfrm>
            <a:off x="2561512" y="3604950"/>
            <a:ext cx="3572213" cy="277584"/>
          </a:xfrm>
        </p:spPr>
        <p:txBody>
          <a:bodyPr lIns="0" tIns="0" rIns="0" bIns="0">
            <a:normAutofit/>
          </a:bodyPr>
          <a:lstStyle>
            <a:lvl1pPr marL="0" marR="0" indent="0" algn="l" defTabSz="1097280" rtl="0" eaLnBrk="1" fontAlgn="auto" latinLnBrk="0" hangingPunct="1">
              <a:lnSpc>
                <a:spcPct val="90000"/>
              </a:lnSpc>
              <a:spcBef>
                <a:spcPct val="167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2100" baseline="0">
                <a:solidFill>
                  <a:schemeClr val="tx1"/>
                </a:solidFill>
                <a:latin typeface="Helvetica" pitchFamily="2" charset="0"/>
                <a:ea typeface="汉仪大黑简" panose="02010600000101010101" pitchFamily="2" charset="-122"/>
              </a:defRPr>
            </a:lvl1pPr>
          </a:lstStyle>
          <a:p>
            <a:pPr marL="0" marR="0" lvl="0" indent="0" algn="l" defTabSz="109728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dirty="0"/>
              <a:t>中国联通中国联通</a:t>
            </a:r>
            <a:endParaRPr lang="en-US" dirty="0"/>
          </a:p>
          <a:p>
            <a:pPr lvl="0"/>
            <a:endParaRPr lang="en-US" dirty="0"/>
          </a:p>
        </p:txBody>
      </p:sp>
      <p:sp>
        <p:nvSpPr>
          <p:cNvPr id="16" name="Text Placeholder 23"/>
          <p:cNvSpPr>
            <a:spLocks noGrp="1"/>
          </p:cNvSpPr>
          <p:nvPr>
            <p:ph type="body" sz="quarter" idx="20" hasCustomPrompt="1"/>
          </p:nvPr>
        </p:nvSpPr>
        <p:spPr>
          <a:xfrm>
            <a:off x="9956620" y="6480452"/>
            <a:ext cx="1536700" cy="80686"/>
          </a:xfrm>
        </p:spPr>
        <p:txBody>
          <a:bodyPr lIns="0" tIns="0" rIns="0" bIns="0" anchor="t" anchorCtr="0">
            <a:normAutofit/>
          </a:bodyPr>
          <a:lstStyle>
            <a:lvl1pPr marL="0" indent="0" algn="r">
              <a:buNone/>
              <a:defRPr sz="850" baseline="0">
                <a:latin typeface="Helvetica" pitchFamily="2" charset="0"/>
                <a:ea typeface="汉仪大黑简" panose="02010600000101010101" pitchFamily="2" charset="-122"/>
              </a:defRPr>
            </a:lvl1pPr>
          </a:lstStyle>
          <a:p>
            <a:pPr lvl="0"/>
            <a:r>
              <a:rPr lang="en-US" dirty="0" err="1"/>
              <a:t>页码</a:t>
            </a:r>
            <a:r>
              <a:rPr lang="zh-CN" altLang="en-US" dirty="0"/>
              <a:t>：</a:t>
            </a:r>
            <a:r>
              <a:rPr lang="en-US" altLang="zh-CN" dirty="0"/>
              <a:t>00</a:t>
            </a:r>
            <a:endParaRPr lang="en-US" dirty="0"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联通版范例一-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6"/>
          <p:cNvGrpSpPr/>
          <p:nvPr userDrawn="1"/>
        </p:nvGrpSpPr>
        <p:grpSpPr bwMode="auto">
          <a:xfrm>
            <a:off x="539750" y="57150"/>
            <a:ext cx="11655425" cy="904876"/>
            <a:chOff x="9" y="196"/>
            <a:chExt cx="18355" cy="1425"/>
          </a:xfrm>
        </p:grpSpPr>
        <p:pic>
          <p:nvPicPr>
            <p:cNvPr id="17" name="图片 7" descr="7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" y="196"/>
              <a:ext cx="14381" cy="1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图片 8" descr="7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814" b="-3395"/>
            <a:stretch>
              <a:fillRect/>
            </a:stretch>
          </p:blipFill>
          <p:spPr bwMode="auto">
            <a:xfrm>
              <a:off x="4819" y="196"/>
              <a:ext cx="13545" cy="1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9" name="矩形 18"/>
          <p:cNvSpPr/>
          <p:nvPr userDrawn="1"/>
        </p:nvSpPr>
        <p:spPr>
          <a:xfrm>
            <a:off x="0" y="1"/>
            <a:ext cx="1697038" cy="933450"/>
          </a:xfrm>
          <a:prstGeom prst="rect">
            <a:avLst/>
          </a:prstGeom>
          <a:solidFill>
            <a:srgbClr val="E600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80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0"/>
          </p:nvPr>
        </p:nvSpPr>
        <p:spPr>
          <a:xfrm>
            <a:off x="624422" y="2057400"/>
            <a:ext cx="1649231" cy="277584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2100" baseline="0">
                <a:solidFill>
                  <a:schemeClr val="tx1"/>
                </a:solidFill>
                <a:latin typeface="Helvetica" pitchFamily="2" charset="0"/>
                <a:ea typeface="汉仪大黑简" panose="02010600000101010101" pitchFamily="2" charset="-122"/>
              </a:defRPr>
            </a:lvl1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3452460" y="399757"/>
            <a:ext cx="3168248" cy="432564"/>
          </a:xfrm>
        </p:spPr>
        <p:txBody>
          <a:bodyPr lIns="0" tIns="0" rIns="0" bIns="0" anchor="b">
            <a:normAutofit/>
          </a:bodyPr>
          <a:lstStyle>
            <a:lvl1pPr marL="0" indent="0" algn="l">
              <a:buNone/>
              <a:defRPr sz="2400" baseline="0">
                <a:latin typeface="Helvetica" pitchFamily="2" charset="0"/>
                <a:ea typeface="汉仪大黑简" panose="02010600000101010101" pitchFamily="2" charset="-122"/>
              </a:defRPr>
            </a:lvl1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9" name="Text Placeholder 17"/>
          <p:cNvSpPr>
            <a:spLocks noGrp="1"/>
          </p:cNvSpPr>
          <p:nvPr>
            <p:ph type="body" sz="quarter" idx="13"/>
          </p:nvPr>
        </p:nvSpPr>
        <p:spPr>
          <a:xfrm>
            <a:off x="624422" y="2585950"/>
            <a:ext cx="1649231" cy="277584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2100" baseline="0">
                <a:solidFill>
                  <a:schemeClr val="tx1"/>
                </a:solidFill>
                <a:latin typeface="Helvetica" pitchFamily="2" charset="0"/>
                <a:ea typeface="汉仪大黑简" panose="02010600000101010101" pitchFamily="2" charset="-122"/>
              </a:defRPr>
            </a:lvl1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10" name="Text Placeholder 17"/>
          <p:cNvSpPr>
            <a:spLocks noGrp="1"/>
          </p:cNvSpPr>
          <p:nvPr>
            <p:ph type="body" sz="quarter" idx="14"/>
          </p:nvPr>
        </p:nvSpPr>
        <p:spPr>
          <a:xfrm>
            <a:off x="624422" y="3114500"/>
            <a:ext cx="1649231" cy="277584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2100" baseline="0">
                <a:solidFill>
                  <a:schemeClr val="tx1"/>
                </a:solidFill>
                <a:latin typeface="Helvetica" pitchFamily="2" charset="0"/>
                <a:ea typeface="汉仪大黑简" panose="02010600000101010101" pitchFamily="2" charset="-122"/>
              </a:defRPr>
            </a:lvl1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15"/>
          </p:nvPr>
        </p:nvSpPr>
        <p:spPr>
          <a:xfrm>
            <a:off x="624422" y="3604950"/>
            <a:ext cx="1649231" cy="277584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2100" baseline="0">
                <a:solidFill>
                  <a:schemeClr val="tx1"/>
                </a:solidFill>
                <a:latin typeface="Helvetica" pitchFamily="2" charset="0"/>
                <a:ea typeface="汉仪大黑简" panose="02010600000101010101" pitchFamily="2" charset="-122"/>
              </a:defRPr>
            </a:lvl1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16"/>
          </p:nvPr>
        </p:nvSpPr>
        <p:spPr>
          <a:xfrm>
            <a:off x="2561516" y="2057400"/>
            <a:ext cx="3572213" cy="277584"/>
          </a:xfrm>
        </p:spPr>
        <p:txBody>
          <a:bodyPr lIns="0" tIns="0" rIns="0" bIns="0">
            <a:normAutofit/>
          </a:bodyPr>
          <a:lstStyle>
            <a:lvl1pPr marL="0" marR="0" indent="0" algn="l" defTabSz="1097280" rtl="0" eaLnBrk="1" fontAlgn="auto" latinLnBrk="0" hangingPunct="1">
              <a:lnSpc>
                <a:spcPct val="90000"/>
              </a:lnSpc>
              <a:spcBef>
                <a:spcPct val="167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2100" baseline="0">
                <a:solidFill>
                  <a:schemeClr val="tx1"/>
                </a:solidFill>
                <a:latin typeface="Helvetica" pitchFamily="2" charset="0"/>
                <a:ea typeface="汉仪大黑简" panose="02010600000101010101" pitchFamily="2" charset="-122"/>
              </a:defRPr>
            </a:lvl1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</p:txBody>
      </p:sp>
      <p:sp>
        <p:nvSpPr>
          <p:cNvPr id="13" name="Text Placeholder 17"/>
          <p:cNvSpPr>
            <a:spLocks noGrp="1"/>
          </p:cNvSpPr>
          <p:nvPr>
            <p:ph type="body" sz="quarter" idx="17"/>
          </p:nvPr>
        </p:nvSpPr>
        <p:spPr>
          <a:xfrm>
            <a:off x="2561516" y="2585950"/>
            <a:ext cx="3572213" cy="277584"/>
          </a:xfrm>
        </p:spPr>
        <p:txBody>
          <a:bodyPr lIns="0" tIns="0" rIns="0" bIns="0">
            <a:normAutofit/>
          </a:bodyPr>
          <a:lstStyle>
            <a:lvl1pPr marL="0" marR="0" indent="0" algn="l" defTabSz="1097280" rtl="0" eaLnBrk="1" fontAlgn="auto" latinLnBrk="0" hangingPunct="1">
              <a:lnSpc>
                <a:spcPct val="90000"/>
              </a:lnSpc>
              <a:spcBef>
                <a:spcPct val="167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2100" baseline="0">
                <a:solidFill>
                  <a:schemeClr val="tx1"/>
                </a:solidFill>
                <a:latin typeface="Helvetica" pitchFamily="2" charset="0"/>
                <a:ea typeface="汉仪大黑简" panose="02010600000101010101" pitchFamily="2" charset="-122"/>
              </a:defRPr>
            </a:lvl1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</p:txBody>
      </p:sp>
      <p:sp>
        <p:nvSpPr>
          <p:cNvPr id="14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2561512" y="3114500"/>
            <a:ext cx="3572213" cy="277584"/>
          </a:xfrm>
        </p:spPr>
        <p:txBody>
          <a:bodyPr lIns="0" tIns="0" rIns="0" bIns="0">
            <a:normAutofit/>
          </a:bodyPr>
          <a:lstStyle>
            <a:lvl1pPr marL="0" marR="0" indent="0" algn="l" defTabSz="1097280" rtl="0" eaLnBrk="1" fontAlgn="auto" latinLnBrk="0" hangingPunct="1">
              <a:lnSpc>
                <a:spcPct val="90000"/>
              </a:lnSpc>
              <a:spcBef>
                <a:spcPct val="167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2100" baseline="0">
                <a:solidFill>
                  <a:schemeClr val="tx1"/>
                </a:solidFill>
                <a:latin typeface="Helvetica" pitchFamily="2" charset="0"/>
                <a:ea typeface="汉仪大黑简" panose="02010600000101010101" pitchFamily="2" charset="-122"/>
              </a:defRPr>
            </a:lvl1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</p:txBody>
      </p:sp>
      <p:sp>
        <p:nvSpPr>
          <p:cNvPr id="15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2561512" y="3604950"/>
            <a:ext cx="3572213" cy="277584"/>
          </a:xfrm>
        </p:spPr>
        <p:txBody>
          <a:bodyPr lIns="0" tIns="0" rIns="0" bIns="0">
            <a:normAutofit/>
          </a:bodyPr>
          <a:lstStyle>
            <a:lvl1pPr marL="0" marR="0" indent="0" algn="l" defTabSz="1097280" rtl="0" eaLnBrk="1" fontAlgn="auto" latinLnBrk="0" hangingPunct="1">
              <a:lnSpc>
                <a:spcPct val="90000"/>
              </a:lnSpc>
              <a:spcBef>
                <a:spcPct val="167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2100" baseline="0">
                <a:solidFill>
                  <a:schemeClr val="tx1"/>
                </a:solidFill>
                <a:latin typeface="Helvetica" pitchFamily="2" charset="0"/>
                <a:ea typeface="汉仪大黑简" panose="02010600000101010101" pitchFamily="2" charset="-122"/>
              </a:defRPr>
            </a:lvl1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</p:txBody>
      </p:sp>
      <p:sp>
        <p:nvSpPr>
          <p:cNvPr id="21" name="日期占位符 3"/>
          <p:cNvSpPr>
            <a:spLocks noGrp="1"/>
          </p:cNvSpPr>
          <p:nvPr>
            <p:ph type="dt" sz="half" idx="21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2" name="页脚占位符 4"/>
          <p:cNvSpPr>
            <a:spLocks noGrp="1"/>
          </p:cNvSpPr>
          <p:nvPr>
            <p:ph type="ftr" sz="quarter" idx="22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五边形 4"/>
          <p:cNvSpPr/>
          <p:nvPr userDrawn="1"/>
        </p:nvSpPr>
        <p:spPr>
          <a:xfrm flipH="1">
            <a:off x="11403014" y="6286500"/>
            <a:ext cx="739775" cy="504826"/>
          </a:xfrm>
          <a:prstGeom prst="homePlate">
            <a:avLst/>
          </a:prstGeom>
          <a:noFill/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>
              <a:defRPr/>
            </a:pPr>
            <a:fld id="{C423A7C8-C25D-4E22-8ACD-7457FC68960C}" type="slidenum">
              <a:rPr lang="zh-CN" altLang="en-US" sz="1400" b="0" cap="none" spc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Arial Unicode MS" panose="020B0604020202020204" pitchFamily="34" charset="-122"/>
                <a:cs typeface="Times New Roman" panose="02020603050405020304" pitchFamily="18" charset="0"/>
              </a:rPr>
            </a:fld>
            <a:endParaRPr lang="zh-CN" altLang="en-US" sz="1400" b="0" kern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C:\Users\vivianting\Desktop\未标题8.png"/>
          <p:cNvPicPr>
            <a:picLocks noChangeAspect="1" noChangeArrowheads="1"/>
          </p:cNvPicPr>
          <p:nvPr/>
        </p:nvPicPr>
        <p:blipFill>
          <a:blip r:embed="rId2" cstate="print"/>
          <a:srcRect l="4971" t="1717" r="74190" b="70428"/>
          <a:stretch>
            <a:fillRect/>
          </a:stretch>
        </p:blipFill>
        <p:spPr bwMode="auto">
          <a:xfrm>
            <a:off x="10382571" y="5286739"/>
            <a:ext cx="1809436" cy="1571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直接连接符 8"/>
          <p:cNvCxnSpPr>
            <a:cxnSpLocks noChangeShapeType="1"/>
          </p:cNvCxnSpPr>
          <p:nvPr/>
        </p:nvCxnSpPr>
        <p:spPr bwMode="auto">
          <a:xfrm>
            <a:off x="0" y="955453"/>
            <a:ext cx="12189883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  <a:effectLst>
            <a:outerShdw dist="20000" dir="5400000" algn="ctr" rotWithShape="0">
              <a:srgbClr val="000000">
                <a:alpha val="37999"/>
              </a:srgbClr>
            </a:outerShdw>
          </a:effectLst>
        </p:spPr>
      </p:cxnSp>
      <p:pic>
        <p:nvPicPr>
          <p:cNvPr id="7" name="Picture 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" y="0"/>
            <a:ext cx="1231687" cy="9141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9"/>
          <p:cNvPicPr>
            <a:picLocks noChangeAspect="1" noChangeArrowheads="1"/>
          </p:cNvPicPr>
          <p:nvPr/>
        </p:nvPicPr>
        <p:blipFill>
          <a:blip r:embed="rId4" cstate="print"/>
          <a:srcRect l="10513" t="10342" r="12415" b="6898"/>
          <a:stretch>
            <a:fillRect/>
          </a:stretch>
        </p:blipFill>
        <p:spPr bwMode="auto">
          <a:xfrm>
            <a:off x="9961428" y="53965"/>
            <a:ext cx="1841180" cy="10014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11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101190" tIns="50611" rIns="101190" bIns="50611" anchor="ctr"/>
          <a:lstStyle/>
          <a:p>
            <a:pPr algn="ctr" defTabSz="1014095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040" dirty="0">
              <a:solidFill>
                <a:srgbClr val="FFFFFF"/>
              </a:solidFill>
              <a:latin typeface="楷体_GB2312" panose="02010609030101010101" pitchFamily="49" charset="-122"/>
              <a:ea typeface="微软雅黑" panose="020B0503020204020204" pitchFamily="34" charset="-122"/>
            </a:endParaRPr>
          </a:p>
        </p:txBody>
      </p:sp>
      <p:pic>
        <p:nvPicPr>
          <p:cNvPr id="10" name="Picture 2055" descr="色条 拷贝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499847"/>
            <a:ext cx="12192000" cy="3701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 descr="C:\Users\vivianting\Desktop\未标题8.png"/>
          <p:cNvPicPr>
            <a:picLocks noChangeAspect="1" noChangeArrowheads="1"/>
          </p:cNvPicPr>
          <p:nvPr userDrawn="1"/>
        </p:nvPicPr>
        <p:blipFill>
          <a:blip r:embed="rId2" cstate="print"/>
          <a:srcRect l="4971" t="1717" r="74190" b="70428"/>
          <a:stretch>
            <a:fillRect/>
          </a:stretch>
        </p:blipFill>
        <p:spPr bwMode="auto">
          <a:xfrm>
            <a:off x="10382571" y="5286739"/>
            <a:ext cx="1809436" cy="1571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0" descr="C:\Users\vivianting\Desktop\未标题8.png"/>
          <p:cNvPicPr>
            <a:picLocks noChangeAspect="1" noChangeArrowheads="1"/>
          </p:cNvPicPr>
          <p:nvPr userDrawn="1"/>
        </p:nvPicPr>
        <p:blipFill>
          <a:blip r:embed="rId2" cstate="print"/>
          <a:srcRect l="4971" t="1717" r="74190" b="70428"/>
          <a:stretch>
            <a:fillRect/>
          </a:stretch>
        </p:blipFill>
        <p:spPr bwMode="auto">
          <a:xfrm>
            <a:off x="10382571" y="5286739"/>
            <a:ext cx="1809436" cy="1571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日期占位符 3"/>
          <p:cNvSpPr txBox="1">
            <a:spLocks noChangeArrowheads="1"/>
          </p:cNvSpPr>
          <p:nvPr userDrawn="1"/>
        </p:nvSpPr>
        <p:spPr bwMode="auto">
          <a:xfrm>
            <a:off x="4571206" y="5918417"/>
            <a:ext cx="2844307" cy="3682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1190" tIns="50611" rIns="101190" bIns="50611"/>
          <a:lstStyle>
            <a:lvl1pPr>
              <a:defRPr sz="1600" b="1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 algn="ctr" defTabSz="1096645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2040" dirty="0">
              <a:solidFill>
                <a:srgbClr val="000000"/>
              </a:solidFill>
            </a:endParaRPr>
          </a:p>
        </p:txBody>
      </p:sp>
      <p:sp>
        <p:nvSpPr>
          <p:cNvPr id="4" name="副标题 2"/>
          <p:cNvSpPr>
            <a:spLocks noGrp="1"/>
          </p:cNvSpPr>
          <p:nvPr>
            <p:ph type="subTitle" idx="1"/>
          </p:nvPr>
        </p:nvSpPr>
        <p:spPr>
          <a:xfrm>
            <a:off x="2160254" y="5357387"/>
            <a:ext cx="7858313" cy="357107"/>
          </a:xfrm>
          <a:prstGeom prst="rect">
            <a:avLst/>
          </a:prstGeom>
        </p:spPr>
        <p:txBody>
          <a:bodyPr lIns="84831" tIns="42417" rIns="84831" bIns="42417"/>
          <a:lstStyle>
            <a:lvl1pPr marL="0" indent="0" algn="ctr">
              <a:buNone/>
              <a:defRPr sz="3120" b="1"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509270" indent="0" algn="ctr">
              <a:buNone/>
              <a:defRPr/>
            </a:lvl2pPr>
            <a:lvl3pPr marL="1017905" indent="0" algn="ctr">
              <a:buNone/>
              <a:defRPr/>
            </a:lvl3pPr>
            <a:lvl4pPr marL="1527175" indent="0" algn="ctr">
              <a:buNone/>
              <a:defRPr/>
            </a:lvl4pPr>
            <a:lvl5pPr marL="2035810" indent="0" algn="ctr">
              <a:buNone/>
              <a:defRPr/>
            </a:lvl5pPr>
            <a:lvl6pPr marL="2545080" indent="0" algn="ctr">
              <a:buNone/>
              <a:defRPr/>
            </a:lvl6pPr>
            <a:lvl7pPr marL="3054350" indent="0" algn="ctr">
              <a:buNone/>
              <a:defRPr/>
            </a:lvl7pPr>
            <a:lvl8pPr marL="3562985" indent="0" algn="ctr">
              <a:buNone/>
              <a:defRPr/>
            </a:lvl8pPr>
            <a:lvl9pPr marL="4072255" indent="0" algn="ctr">
              <a:buNone/>
              <a:defRPr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pic>
        <p:nvPicPr>
          <p:cNvPr id="2050" name="Picture 2" descr="C:\Users\Administrator\Desktop\微信图片_20201111110900.png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027637" y="231845"/>
            <a:ext cx="1843404" cy="1036915"/>
          </a:xfrm>
          <a:prstGeom prst="rect">
            <a:avLst/>
          </a:prstGeom>
          <a:noFill/>
        </p:spPr>
      </p:pic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342A8-955E-45B9-911C-C58CD076BE9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32FF2-88A2-45D1-96A4-8A8FAE8D8B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342A8-955E-45B9-911C-C58CD076BE9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32FF2-88A2-45D1-96A4-8A8FAE8D8B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342A8-955E-45B9-911C-C58CD076BE9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32FF2-88A2-45D1-96A4-8A8FAE8D8B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342A8-955E-45B9-911C-C58CD076BE9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32FF2-88A2-45D1-96A4-8A8FAE8D8B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342A8-955E-45B9-911C-C58CD076BE9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32FF2-88A2-45D1-96A4-8A8FAE8D8B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342A8-955E-45B9-911C-C58CD076BE9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32FF2-88A2-45D1-96A4-8A8FAE8D8B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342A8-955E-45B9-911C-C58CD076BE9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32FF2-88A2-45D1-96A4-8A8FAE8D8B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C:\Users\vivianting\Desktop\未标题8.png"/>
          <p:cNvPicPr>
            <a:picLocks noChangeAspect="1" noChangeArrowheads="1"/>
          </p:cNvPicPr>
          <p:nvPr userDrawn="1"/>
        </p:nvPicPr>
        <p:blipFill>
          <a:blip r:embed="rId2" cstate="print"/>
          <a:srcRect l="4971" t="1717" r="74190" b="70428"/>
          <a:stretch>
            <a:fillRect/>
          </a:stretch>
        </p:blipFill>
        <p:spPr bwMode="auto">
          <a:xfrm>
            <a:off x="10382571" y="5286739"/>
            <a:ext cx="1809436" cy="1571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直接连接符 8"/>
          <p:cNvCxnSpPr>
            <a:cxnSpLocks noChangeShapeType="1"/>
          </p:cNvCxnSpPr>
          <p:nvPr userDrawn="1"/>
        </p:nvCxnSpPr>
        <p:spPr bwMode="auto">
          <a:xfrm>
            <a:off x="0" y="955453"/>
            <a:ext cx="12189883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  <a:effectLst>
            <a:outerShdw dist="20000" dir="5400000" algn="ctr" rotWithShape="0">
              <a:srgbClr val="000000">
                <a:alpha val="37999"/>
              </a:srgbClr>
            </a:outerShdw>
          </a:effectLst>
        </p:spPr>
      </p:cxnSp>
      <p:pic>
        <p:nvPicPr>
          <p:cNvPr id="7" name="Picture 16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" y="0"/>
            <a:ext cx="1231687" cy="9141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9"/>
          <p:cNvPicPr>
            <a:picLocks noChangeAspect="1" noChangeArrowheads="1"/>
          </p:cNvPicPr>
          <p:nvPr userDrawn="1"/>
        </p:nvPicPr>
        <p:blipFill>
          <a:blip r:embed="rId4" cstate="print"/>
          <a:srcRect l="10513" t="10342" r="12415" b="6898"/>
          <a:stretch>
            <a:fillRect/>
          </a:stretch>
        </p:blipFill>
        <p:spPr bwMode="auto">
          <a:xfrm>
            <a:off x="9961428" y="53965"/>
            <a:ext cx="1841180" cy="10014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11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101190" tIns="50611" rIns="101190" bIns="50611" anchor="ctr"/>
          <a:lstStyle/>
          <a:p>
            <a:pPr algn="ctr" defTabSz="1014095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040" dirty="0">
              <a:solidFill>
                <a:srgbClr val="FFFFFF"/>
              </a:solidFill>
              <a:latin typeface="楷体_GB2312" panose="02010609030101010101" pitchFamily="49" charset="-122"/>
              <a:ea typeface="微软雅黑" panose="020B0503020204020204" pitchFamily="34" charset="-122"/>
            </a:endParaRPr>
          </a:p>
        </p:txBody>
      </p:sp>
      <p:pic>
        <p:nvPicPr>
          <p:cNvPr id="11" name="Picture 10" descr="C:\Users\vivianting\Desktop\未标题8.png"/>
          <p:cNvPicPr>
            <a:picLocks noChangeAspect="1" noChangeArrowheads="1"/>
          </p:cNvPicPr>
          <p:nvPr userDrawn="1"/>
        </p:nvPicPr>
        <p:blipFill>
          <a:blip r:embed="rId2" cstate="print"/>
          <a:srcRect l="4971" t="1717" r="74190" b="70428"/>
          <a:stretch>
            <a:fillRect/>
          </a:stretch>
        </p:blipFill>
        <p:spPr bwMode="auto">
          <a:xfrm>
            <a:off x="10382571" y="5286739"/>
            <a:ext cx="1809436" cy="1571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0" descr="C:\Users\vivianting\Desktop\未标题8.png"/>
          <p:cNvPicPr>
            <a:picLocks noChangeAspect="1" noChangeArrowheads="1"/>
          </p:cNvPicPr>
          <p:nvPr userDrawn="1"/>
        </p:nvPicPr>
        <p:blipFill>
          <a:blip r:embed="rId2" cstate="print"/>
          <a:srcRect l="4971" t="1717" r="74190" b="70428"/>
          <a:stretch>
            <a:fillRect/>
          </a:stretch>
        </p:blipFill>
        <p:spPr bwMode="auto">
          <a:xfrm>
            <a:off x="10382571" y="5286739"/>
            <a:ext cx="1809436" cy="1571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日期占位符 3"/>
          <p:cNvSpPr txBox="1">
            <a:spLocks noChangeArrowheads="1"/>
          </p:cNvSpPr>
          <p:nvPr userDrawn="1"/>
        </p:nvSpPr>
        <p:spPr bwMode="auto">
          <a:xfrm>
            <a:off x="4571206" y="5918417"/>
            <a:ext cx="2844307" cy="3682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1190" tIns="50611" rIns="101190" bIns="50611"/>
          <a:lstStyle>
            <a:lvl1pPr>
              <a:defRPr sz="1600" b="1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 algn="ctr" defTabSz="1096645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2040" dirty="0">
              <a:solidFill>
                <a:srgbClr val="000000"/>
              </a:solidFill>
            </a:endParaRPr>
          </a:p>
        </p:txBody>
      </p:sp>
      <p:sp>
        <p:nvSpPr>
          <p:cNvPr id="4" name="副标题 2"/>
          <p:cNvSpPr>
            <a:spLocks noGrp="1"/>
          </p:cNvSpPr>
          <p:nvPr>
            <p:ph type="subTitle" idx="1"/>
          </p:nvPr>
        </p:nvSpPr>
        <p:spPr>
          <a:xfrm>
            <a:off x="2160254" y="5357387"/>
            <a:ext cx="7858313" cy="357107"/>
          </a:xfrm>
          <a:prstGeom prst="rect">
            <a:avLst/>
          </a:prstGeom>
        </p:spPr>
        <p:txBody>
          <a:bodyPr lIns="84831" tIns="42417" rIns="84831" bIns="42417"/>
          <a:lstStyle>
            <a:lvl1pPr marL="0" indent="0" algn="ctr">
              <a:buNone/>
              <a:defRPr sz="3120" b="1"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509270" indent="0" algn="ctr">
              <a:buNone/>
              <a:defRPr/>
            </a:lvl2pPr>
            <a:lvl3pPr marL="1017905" indent="0" algn="ctr">
              <a:buNone/>
              <a:defRPr/>
            </a:lvl3pPr>
            <a:lvl4pPr marL="1527175" indent="0" algn="ctr">
              <a:buNone/>
              <a:defRPr/>
            </a:lvl4pPr>
            <a:lvl5pPr marL="2035810" indent="0" algn="ctr">
              <a:buNone/>
              <a:defRPr/>
            </a:lvl5pPr>
            <a:lvl6pPr marL="2545080" indent="0" algn="ctr">
              <a:buNone/>
              <a:defRPr/>
            </a:lvl6pPr>
            <a:lvl7pPr marL="3054350" indent="0" algn="ctr">
              <a:buNone/>
              <a:defRPr/>
            </a:lvl7pPr>
            <a:lvl8pPr marL="3562985" indent="0" algn="ctr">
              <a:buNone/>
              <a:defRPr/>
            </a:lvl8pPr>
            <a:lvl9pPr marL="4072255" indent="0" algn="ctr">
              <a:buNone/>
              <a:defRPr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618" r="69166" b="38391"/>
          <a:stretch>
            <a:fillRect/>
          </a:stretch>
        </p:blipFill>
        <p:spPr>
          <a:xfrm>
            <a:off x="9121717" y="356770"/>
            <a:ext cx="2768448" cy="986708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342A8-955E-45B9-911C-C58CD076BE9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32FF2-88A2-45D1-96A4-8A8FAE8D8B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342A8-955E-45B9-911C-C58CD076BE9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32FF2-88A2-45D1-96A4-8A8FAE8D8B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342A8-955E-45B9-911C-C58CD076BE9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32FF2-88A2-45D1-96A4-8A8FAE8D8B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Line 6"/>
          <p:cNvSpPr>
            <a:spLocks noChangeShapeType="1"/>
          </p:cNvSpPr>
          <p:nvPr userDrawn="1"/>
        </p:nvSpPr>
        <p:spPr bwMode="auto">
          <a:xfrm>
            <a:off x="1510291" y="2820980"/>
            <a:ext cx="0" cy="2995235"/>
          </a:xfrm>
          <a:prstGeom prst="line">
            <a:avLst/>
          </a:prstGeom>
          <a:noFill/>
          <a:ln w="57150" cmpd="thinThick">
            <a:solidFill>
              <a:srgbClr val="EE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hangingPunct="0"/>
            <a:endParaRPr lang="zh-CN" altLang="en-US" sz="1865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111914" y="548640"/>
            <a:ext cx="3406140" cy="100245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冬奥联通版范例一-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7"/>
          <p:cNvPicPr>
            <a:picLocks noChangeAspect="1"/>
          </p:cNvPicPr>
          <p:nvPr userDrawn="1"/>
        </p:nvPicPr>
        <p:blipFill rotWithShape="1">
          <a:blip r:embed="rId2"/>
          <a:srcRect r="28076"/>
          <a:stretch>
            <a:fillRect/>
          </a:stretch>
        </p:blipFill>
        <p:spPr>
          <a:xfrm>
            <a:off x="0" y="580235"/>
            <a:ext cx="12192000" cy="2604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374950" y="213360"/>
            <a:ext cx="1558261" cy="45854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749238-744B-4A6D-BE8A-069B43DB9C2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Line 6"/>
          <p:cNvSpPr>
            <a:spLocks noChangeShapeType="1"/>
          </p:cNvSpPr>
          <p:nvPr userDrawn="1"/>
        </p:nvSpPr>
        <p:spPr bwMode="auto">
          <a:xfrm>
            <a:off x="1510291" y="2820980"/>
            <a:ext cx="0" cy="2995235"/>
          </a:xfrm>
          <a:prstGeom prst="line">
            <a:avLst/>
          </a:prstGeom>
          <a:noFill/>
          <a:ln w="57150" cmpd="thinThick">
            <a:solidFill>
              <a:srgbClr val="EE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1219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6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9337" y="259130"/>
            <a:ext cx="4319180" cy="190903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6FACDA4-5512-48F7-8FB2-A632D23E86B9}" type="slidenum">
              <a:rPr kumimoji="0" lang="zh-HK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cs typeface="+mn-cs"/>
              </a:rPr>
            </a:fld>
            <a:endParaRPr kumimoji="0" lang="zh-HK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冬奥联通版范例一-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5715" y="124461"/>
            <a:ext cx="12185651" cy="875031"/>
            <a:chOff x="9" y="196"/>
            <a:chExt cx="19190" cy="1378"/>
          </a:xfrm>
        </p:grpSpPr>
        <p:pic>
          <p:nvPicPr>
            <p:cNvPr id="3" name="图片 2" descr="7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9" y="196"/>
              <a:ext cx="14381" cy="1378"/>
            </a:xfrm>
            <a:prstGeom prst="rect">
              <a:avLst/>
            </a:prstGeom>
          </p:spPr>
        </p:pic>
        <p:pic>
          <p:nvPicPr>
            <p:cNvPr id="2" name="图片 1" descr="7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4819" y="196"/>
              <a:ext cx="14381" cy="1378"/>
            </a:xfrm>
            <a:prstGeom prst="rect">
              <a:avLst/>
            </a:prstGeom>
          </p:spPr>
        </p:pic>
      </p:grp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3529802-C3F8-5541-BD5F-197197AB57B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Line 6"/>
          <p:cNvSpPr>
            <a:spLocks noChangeShapeType="1"/>
          </p:cNvSpPr>
          <p:nvPr userDrawn="1"/>
        </p:nvSpPr>
        <p:spPr bwMode="auto">
          <a:xfrm>
            <a:off x="1510291" y="2820980"/>
            <a:ext cx="0" cy="2995235"/>
          </a:xfrm>
          <a:prstGeom prst="line">
            <a:avLst/>
          </a:prstGeom>
          <a:noFill/>
          <a:ln w="57150" cmpd="thinThick">
            <a:solidFill>
              <a:srgbClr val="EE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1219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6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文本框 2"/>
          <p:cNvSpPr txBox="1"/>
          <p:nvPr userDrawn="1"/>
        </p:nvSpPr>
        <p:spPr>
          <a:xfrm>
            <a:off x="9024620" y="117665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111914" y="548640"/>
            <a:ext cx="3406140" cy="100245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C:\Users\vivianting\Desktop\未标题8.png"/>
          <p:cNvPicPr>
            <a:picLocks noChangeAspect="1" noChangeArrowheads="1"/>
          </p:cNvPicPr>
          <p:nvPr userDrawn="1"/>
        </p:nvPicPr>
        <p:blipFill>
          <a:blip r:embed="rId2" cstate="print"/>
          <a:srcRect l="4971" t="1717" r="74190" b="70428"/>
          <a:stretch>
            <a:fillRect/>
          </a:stretch>
        </p:blipFill>
        <p:spPr bwMode="auto">
          <a:xfrm>
            <a:off x="10382571" y="5286739"/>
            <a:ext cx="1809436" cy="1571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直接连接符 8"/>
          <p:cNvCxnSpPr>
            <a:cxnSpLocks noChangeShapeType="1"/>
          </p:cNvCxnSpPr>
          <p:nvPr userDrawn="1"/>
        </p:nvCxnSpPr>
        <p:spPr bwMode="auto">
          <a:xfrm>
            <a:off x="0" y="955453"/>
            <a:ext cx="12189883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  <a:effectLst>
            <a:outerShdw dist="20000" dir="5400000" algn="ctr" rotWithShape="0">
              <a:srgbClr val="000000">
                <a:alpha val="37999"/>
              </a:srgbClr>
            </a:outerShdw>
          </a:effectLst>
        </p:spPr>
      </p:cxnSp>
      <p:pic>
        <p:nvPicPr>
          <p:cNvPr id="7" name="Picture 16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" y="0"/>
            <a:ext cx="1231687" cy="9141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9"/>
          <p:cNvPicPr>
            <a:picLocks noChangeAspect="1" noChangeArrowheads="1"/>
          </p:cNvPicPr>
          <p:nvPr userDrawn="1"/>
        </p:nvPicPr>
        <p:blipFill>
          <a:blip r:embed="rId4" cstate="print"/>
          <a:srcRect l="10513" t="10342" r="12415" b="6898"/>
          <a:stretch>
            <a:fillRect/>
          </a:stretch>
        </p:blipFill>
        <p:spPr bwMode="auto">
          <a:xfrm>
            <a:off x="9961428" y="53965"/>
            <a:ext cx="1841180" cy="10014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11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101190" tIns="50611" rIns="101190" bIns="50611" anchor="ctr"/>
          <a:lstStyle/>
          <a:p>
            <a:pPr algn="ctr" defTabSz="1014095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040" dirty="0">
              <a:solidFill>
                <a:srgbClr val="FFFFFF"/>
              </a:solidFill>
              <a:latin typeface="楷体_GB2312" panose="02010609030101010101" pitchFamily="49" charset="-122"/>
              <a:ea typeface="微软雅黑" panose="020B0503020204020204" pitchFamily="34" charset="-122"/>
            </a:endParaRPr>
          </a:p>
        </p:txBody>
      </p:sp>
      <p:pic>
        <p:nvPicPr>
          <p:cNvPr id="10" name="Picture 2055" descr="色条 拷贝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499847"/>
            <a:ext cx="12192000" cy="3701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 descr="C:\Users\vivianting\Desktop\未标题8.png"/>
          <p:cNvPicPr>
            <a:picLocks noChangeAspect="1" noChangeArrowheads="1"/>
          </p:cNvPicPr>
          <p:nvPr userDrawn="1"/>
        </p:nvPicPr>
        <p:blipFill>
          <a:blip r:embed="rId2" cstate="print"/>
          <a:srcRect l="4971" t="1717" r="74190" b="70428"/>
          <a:stretch>
            <a:fillRect/>
          </a:stretch>
        </p:blipFill>
        <p:spPr bwMode="auto">
          <a:xfrm>
            <a:off x="10382571" y="5286739"/>
            <a:ext cx="1809436" cy="1571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0" descr="C:\Users\vivianting\Desktop\未标题8.png"/>
          <p:cNvPicPr>
            <a:picLocks noChangeAspect="1" noChangeArrowheads="1"/>
          </p:cNvPicPr>
          <p:nvPr userDrawn="1"/>
        </p:nvPicPr>
        <p:blipFill>
          <a:blip r:embed="rId2" cstate="print"/>
          <a:srcRect l="4971" t="1717" r="74190" b="70428"/>
          <a:stretch>
            <a:fillRect/>
          </a:stretch>
        </p:blipFill>
        <p:spPr bwMode="auto">
          <a:xfrm>
            <a:off x="10382571" y="5286739"/>
            <a:ext cx="1809436" cy="1571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日期占位符 3"/>
          <p:cNvSpPr txBox="1">
            <a:spLocks noChangeArrowheads="1"/>
          </p:cNvSpPr>
          <p:nvPr userDrawn="1"/>
        </p:nvSpPr>
        <p:spPr bwMode="auto">
          <a:xfrm>
            <a:off x="4571206" y="5992855"/>
            <a:ext cx="2844307" cy="3682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1190" tIns="50611" rIns="101190" bIns="50611"/>
          <a:lstStyle>
            <a:lvl1pPr>
              <a:defRPr sz="1600" b="1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 algn="ctr" defTabSz="1096645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2040" dirty="0">
              <a:solidFill>
                <a:srgbClr val="0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618" r="69166" b="38391"/>
          <a:stretch>
            <a:fillRect/>
          </a:stretch>
        </p:blipFill>
        <p:spPr>
          <a:xfrm>
            <a:off x="9128067" y="363755"/>
            <a:ext cx="2768448" cy="986708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C:\Users\vivianting\Desktop\未标题8.png"/>
          <p:cNvPicPr>
            <a:picLocks noChangeAspect="1" noChangeArrowheads="1"/>
          </p:cNvPicPr>
          <p:nvPr/>
        </p:nvPicPr>
        <p:blipFill>
          <a:blip r:embed="rId2" cstate="print"/>
          <a:srcRect l="4971" t="1717" r="74190" b="70428"/>
          <a:stretch>
            <a:fillRect/>
          </a:stretch>
        </p:blipFill>
        <p:spPr bwMode="auto">
          <a:xfrm>
            <a:off x="10382571" y="5286739"/>
            <a:ext cx="1809436" cy="1571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直接连接符 8"/>
          <p:cNvCxnSpPr>
            <a:cxnSpLocks noChangeShapeType="1"/>
          </p:cNvCxnSpPr>
          <p:nvPr/>
        </p:nvCxnSpPr>
        <p:spPr bwMode="auto">
          <a:xfrm>
            <a:off x="0" y="955453"/>
            <a:ext cx="12189883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  <a:effectLst>
            <a:outerShdw dist="20000" dir="5400000" algn="ctr" rotWithShape="0">
              <a:srgbClr val="000000">
                <a:alpha val="37999"/>
              </a:srgbClr>
            </a:outerShdw>
          </a:effectLst>
        </p:spPr>
      </p:cxnSp>
      <p:pic>
        <p:nvPicPr>
          <p:cNvPr id="7" name="Picture 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" y="0"/>
            <a:ext cx="1231687" cy="9141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9"/>
          <p:cNvPicPr>
            <a:picLocks noChangeAspect="1" noChangeArrowheads="1"/>
          </p:cNvPicPr>
          <p:nvPr/>
        </p:nvPicPr>
        <p:blipFill>
          <a:blip r:embed="rId4" cstate="print"/>
          <a:srcRect l="10513" t="10342" r="12415" b="6898"/>
          <a:stretch>
            <a:fillRect/>
          </a:stretch>
        </p:blipFill>
        <p:spPr bwMode="auto">
          <a:xfrm>
            <a:off x="9961428" y="53965"/>
            <a:ext cx="1841180" cy="10014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11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101190" tIns="50611" rIns="101190" bIns="50611" anchor="ctr"/>
          <a:lstStyle/>
          <a:p>
            <a:pPr algn="ctr" defTabSz="1014095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040" dirty="0">
              <a:solidFill>
                <a:srgbClr val="FFFFFF"/>
              </a:solidFill>
              <a:latin typeface="楷体_GB2312" panose="02010609030101010101" pitchFamily="49" charset="-122"/>
              <a:ea typeface="微软雅黑" panose="020B0503020204020204" pitchFamily="34" charset="-122"/>
            </a:endParaRPr>
          </a:p>
        </p:txBody>
      </p:sp>
      <p:pic>
        <p:nvPicPr>
          <p:cNvPr id="10" name="Picture 2055" descr="色条 拷贝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528127"/>
            <a:ext cx="12192000" cy="3701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 descr="C:\Users\vivianting\Desktop\未标题8.png"/>
          <p:cNvPicPr>
            <a:picLocks noChangeAspect="1" noChangeArrowheads="1"/>
          </p:cNvPicPr>
          <p:nvPr/>
        </p:nvPicPr>
        <p:blipFill>
          <a:blip r:embed="rId2" cstate="print"/>
          <a:srcRect l="4971" t="1717" r="74190" b="70428"/>
          <a:stretch>
            <a:fillRect/>
          </a:stretch>
        </p:blipFill>
        <p:spPr bwMode="auto">
          <a:xfrm>
            <a:off x="10382571" y="5286739"/>
            <a:ext cx="1809436" cy="1571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0" descr="C:\Users\vivianting\Desktop\未标题8.png"/>
          <p:cNvPicPr>
            <a:picLocks noChangeAspect="1" noChangeArrowheads="1"/>
          </p:cNvPicPr>
          <p:nvPr/>
        </p:nvPicPr>
        <p:blipFill>
          <a:blip r:embed="rId2" cstate="print"/>
          <a:srcRect l="4971" t="1717" r="74190" b="70428"/>
          <a:stretch>
            <a:fillRect/>
          </a:stretch>
        </p:blipFill>
        <p:spPr bwMode="auto">
          <a:xfrm>
            <a:off x="10382571" y="5286739"/>
            <a:ext cx="1809436" cy="1571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日期占位符 3"/>
          <p:cNvSpPr txBox="1">
            <a:spLocks noChangeArrowheads="1"/>
          </p:cNvSpPr>
          <p:nvPr userDrawn="1"/>
        </p:nvSpPr>
        <p:spPr bwMode="auto">
          <a:xfrm>
            <a:off x="4571206" y="5918417"/>
            <a:ext cx="2844307" cy="3682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1190" tIns="50611" rIns="101190" bIns="50611"/>
          <a:lstStyle>
            <a:lvl1pPr>
              <a:defRPr sz="1600" b="1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 algn="ctr" defTabSz="1096645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2040" dirty="0">
              <a:solidFill>
                <a:srgbClr val="000000"/>
              </a:solidFill>
            </a:endParaRPr>
          </a:p>
        </p:txBody>
      </p:sp>
      <p:sp>
        <p:nvSpPr>
          <p:cNvPr id="4" name="副标题 2"/>
          <p:cNvSpPr>
            <a:spLocks noGrp="1"/>
          </p:cNvSpPr>
          <p:nvPr>
            <p:ph type="subTitle" idx="1"/>
          </p:nvPr>
        </p:nvSpPr>
        <p:spPr>
          <a:xfrm>
            <a:off x="2160254" y="5357387"/>
            <a:ext cx="7858313" cy="357107"/>
          </a:xfrm>
          <a:prstGeom prst="rect">
            <a:avLst/>
          </a:prstGeom>
        </p:spPr>
        <p:txBody>
          <a:bodyPr lIns="84831" tIns="42417" rIns="84831" bIns="42417"/>
          <a:lstStyle>
            <a:lvl1pPr marL="0" indent="0" algn="ctr">
              <a:buNone/>
              <a:defRPr sz="3120" b="1"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509270" indent="0" algn="ctr">
              <a:buNone/>
              <a:defRPr/>
            </a:lvl2pPr>
            <a:lvl3pPr marL="1017905" indent="0" algn="ctr">
              <a:buNone/>
              <a:defRPr/>
            </a:lvl3pPr>
            <a:lvl4pPr marL="1527175" indent="0" algn="ctr">
              <a:buNone/>
              <a:defRPr/>
            </a:lvl4pPr>
            <a:lvl5pPr marL="2035810" indent="0" algn="ctr">
              <a:buNone/>
              <a:defRPr/>
            </a:lvl5pPr>
            <a:lvl6pPr marL="2545080" indent="0" algn="ctr">
              <a:buNone/>
              <a:defRPr/>
            </a:lvl6pPr>
            <a:lvl7pPr marL="3054350" indent="0" algn="ctr">
              <a:buNone/>
              <a:defRPr/>
            </a:lvl7pPr>
            <a:lvl8pPr marL="3562985" indent="0" algn="ctr">
              <a:buNone/>
              <a:defRPr/>
            </a:lvl8pPr>
            <a:lvl9pPr marL="4072255" indent="0" algn="ctr">
              <a:buNone/>
              <a:defRPr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618" r="69166" b="38391"/>
          <a:stretch>
            <a:fillRect/>
          </a:stretch>
        </p:blipFill>
        <p:spPr>
          <a:xfrm>
            <a:off x="9121717" y="356770"/>
            <a:ext cx="2768448" cy="986708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1"/>
          <p:cNvSpPr txBox="1"/>
          <p:nvPr userDrawn="1"/>
        </p:nvSpPr>
        <p:spPr>
          <a:xfrm>
            <a:off x="11583009" y="6478343"/>
            <a:ext cx="734482" cy="388843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1860" rtl="0" eaLnBrk="1" latinLnBrk="0" hangingPunct="1">
              <a:defRPr sz="13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5930" algn="l" defTabSz="91186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2495" algn="l" defTabSz="91186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68425" algn="l" defTabSz="91186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4990" algn="l" defTabSz="91186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0920" algn="l" defTabSz="91186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37485" algn="l" defTabSz="91186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3415" algn="l" defTabSz="91186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49980" algn="l" defTabSz="91186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0941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黑体" panose="02010609060101010101" pitchFamily="49" charset="-122"/>
                <a:cs typeface="+mn-cs"/>
              </a:rPr>
              <a:t>-</a:t>
            </a:r>
            <a:fld id="{D42F5525-CAA2-4DA9-BD8D-AFF58DAFFA89}" type="slidenum"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黑体" panose="02010609060101010101" pitchFamily="49" charset="-122"/>
                <a:cs typeface="+mn-cs"/>
              </a:rPr>
            </a:fld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黑体" panose="02010609060101010101" pitchFamily="49" charset="-122"/>
                <a:cs typeface="+mn-cs"/>
              </a:rPr>
              <a:t>-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Book" panose="020B05030201020202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0" name="内容占位符 9"/>
          <p:cNvSpPr>
            <a:spLocks noGrp="1"/>
          </p:cNvSpPr>
          <p:nvPr>
            <p:ph sz="quarter" idx="10"/>
          </p:nvPr>
        </p:nvSpPr>
        <p:spPr>
          <a:xfrm>
            <a:off x="1473200" y="1730375"/>
            <a:ext cx="3770313" cy="22098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pPr lvl="0"/>
            <a:endParaRPr lang="zh-CN" altLang="en-US" dirty="0"/>
          </a:p>
        </p:txBody>
      </p:sp>
    </p:spTree>
  </p:cSld>
  <p:clrMapOvr>
    <a:masterClrMapping/>
  </p:clrMapOvr>
  <p:transition spd="med"/>
  <p:hf hdr="0" ft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1"/>
          <p:cNvSpPr txBox="1"/>
          <p:nvPr userDrawn="1"/>
        </p:nvSpPr>
        <p:spPr>
          <a:xfrm>
            <a:off x="11583009" y="6478343"/>
            <a:ext cx="734482" cy="388843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1860" rtl="0" eaLnBrk="1" latinLnBrk="0" hangingPunct="1">
              <a:defRPr sz="13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5930" algn="l" defTabSz="91186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2495" algn="l" defTabSz="91186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68425" algn="l" defTabSz="91186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4990" algn="l" defTabSz="91186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0920" algn="l" defTabSz="91186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37485" algn="l" defTabSz="91186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3415" algn="l" defTabSz="91186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49980" algn="l" defTabSz="91186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0941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黑体" panose="02010609060101010101" pitchFamily="49" charset="-122"/>
                <a:cs typeface="+mn-cs"/>
              </a:rPr>
              <a:t>-</a:t>
            </a:r>
            <a:fld id="{D42F5525-CAA2-4DA9-BD8D-AFF58DAFFA89}" type="slidenum"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黑体" panose="02010609060101010101" pitchFamily="49" charset="-122"/>
                <a:cs typeface="+mn-cs"/>
              </a:rPr>
            </a:fld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黑体" panose="02010609060101010101" pitchFamily="49" charset="-122"/>
                <a:cs typeface="+mn-cs"/>
              </a:rPr>
              <a:t>-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Book" panose="020B0503020102020204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med"/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1"/>
          <p:cNvSpPr txBox="1"/>
          <p:nvPr userDrawn="1"/>
        </p:nvSpPr>
        <p:spPr>
          <a:xfrm>
            <a:off x="11583009" y="6478343"/>
            <a:ext cx="734482" cy="388843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1860" rtl="0" eaLnBrk="1" latinLnBrk="0" hangingPunct="1">
              <a:defRPr sz="13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5930" algn="l" defTabSz="91186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2495" algn="l" defTabSz="91186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68425" algn="l" defTabSz="91186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4990" algn="l" defTabSz="91186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0920" algn="l" defTabSz="91186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37485" algn="l" defTabSz="91186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3415" algn="l" defTabSz="91186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49980" algn="l" defTabSz="91186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0941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黑体" panose="02010609060101010101" pitchFamily="49" charset="-122"/>
                <a:cs typeface="+mn-cs"/>
              </a:rPr>
              <a:t>-</a:t>
            </a:r>
            <a:fld id="{D42F5525-CAA2-4DA9-BD8D-AFF58DAFFA89}" type="slidenum"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黑体" panose="02010609060101010101" pitchFamily="49" charset="-122"/>
                <a:cs typeface="+mn-cs"/>
              </a:rPr>
            </a:fld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黑体" panose="02010609060101010101" pitchFamily="49" charset="-122"/>
                <a:cs typeface="+mn-cs"/>
              </a:rPr>
              <a:t>-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Book" panose="020B0503020102020204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med"/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760"/>
            <a:ext cx="10515600" cy="132588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" name="灯片编号占位符 1"/>
          <p:cNvSpPr txBox="1"/>
          <p:nvPr userDrawn="1"/>
        </p:nvSpPr>
        <p:spPr>
          <a:xfrm>
            <a:off x="11539805" y="6480722"/>
            <a:ext cx="652195" cy="404663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1860" rtl="0" eaLnBrk="1" latinLnBrk="0" hangingPunct="1">
              <a:defRPr sz="13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5930" algn="l" defTabSz="91186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2495" algn="l" defTabSz="91186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68425" algn="l" defTabSz="91186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4990" algn="l" defTabSz="91186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0920" algn="l" defTabSz="91186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37485" algn="l" defTabSz="91186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3415" algn="l" defTabSz="91186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49980" algn="l" defTabSz="91186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0941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黑体" panose="02010609060101010101" pitchFamily="49" charset="-122"/>
                <a:cs typeface="+mn-cs"/>
              </a:rPr>
              <a:t>-</a:t>
            </a:r>
            <a:fld id="{D42F5525-CAA2-4DA9-BD8D-AFF58DAFFA89}" type="slidenum"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黑体" panose="02010609060101010101" pitchFamily="49" charset="-122"/>
                <a:cs typeface="+mn-cs"/>
              </a:rPr>
            </a:fld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黑体" panose="02010609060101010101" pitchFamily="49" charset="-122"/>
                <a:cs typeface="+mn-cs"/>
              </a:rPr>
              <a:t>-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Book" panose="020B0503020102020204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9"/>
          <p:cNvSpPr>
            <a:spLocks noGrp="1"/>
          </p:cNvSpPr>
          <p:nvPr>
            <p:ph type="title"/>
          </p:nvPr>
        </p:nvSpPr>
        <p:spPr>
          <a:xfrm>
            <a:off x="262647" y="261430"/>
            <a:ext cx="9648836" cy="544288"/>
          </a:xfrm>
          <a:prstGeom prst="rect">
            <a:avLst/>
          </a:prstGeom>
        </p:spPr>
        <p:txBody>
          <a:bodyPr lIns="90833" tIns="45426" rIns="90833" bIns="45426" anchor="ctr"/>
          <a:lstStyle>
            <a:lvl1pPr algn="l">
              <a:defRPr sz="26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spd="med"/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 lIns="91433" tIns="45716" rIns="91433" bIns="45716"/>
          <a:lstStyle/>
          <a:p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 lIns="91433" tIns="45716" rIns="91433" bIns="45716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1088689" y="6480175"/>
            <a:ext cx="1582738" cy="260350"/>
          </a:xfrm>
          <a:prstGeom prst="rect">
            <a:avLst/>
          </a:prstGeom>
        </p:spPr>
        <p:txBody>
          <a:bodyPr/>
          <a:lstStyle/>
          <a:p>
            <a:fld id="{B133008D-610A-4A26-B490-708D3F3B854D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39703" y="144472"/>
            <a:ext cx="11428423" cy="649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6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623898" y="981089"/>
            <a:ext cx="10944226" cy="64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17" tIns="45714" rIns="91417" bIns="45714" numCol="1" anchor="t" anchorCtr="0" compatLnSpc="1"/>
          <a:lstStyle>
            <a:lvl1pPr>
              <a:lnSpc>
                <a:spcPct val="130000"/>
              </a:lnSpc>
              <a:buSzPct val="80000"/>
              <a:defRPr/>
            </a:lvl1pPr>
          </a:lstStyle>
          <a:p>
            <a:pPr lvl="0"/>
            <a:endParaRPr lang="en-US" altLang="zh-CN" dirty="0"/>
          </a:p>
        </p:txBody>
      </p:sp>
      <p:sp>
        <p:nvSpPr>
          <p:cNvPr id="7" name="灯片编号占位符 1"/>
          <p:cNvSpPr txBox="1"/>
          <p:nvPr userDrawn="1"/>
        </p:nvSpPr>
        <p:spPr>
          <a:xfrm>
            <a:off x="11539805" y="6480722"/>
            <a:ext cx="652195" cy="404663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1860" rtl="0" eaLnBrk="1" latinLnBrk="0" hangingPunct="1">
              <a:defRPr sz="13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5930" algn="l" defTabSz="91186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2495" algn="l" defTabSz="91186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68425" algn="l" defTabSz="91186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4990" algn="l" defTabSz="91186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0920" algn="l" defTabSz="91186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37485" algn="l" defTabSz="91186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3415" algn="l" defTabSz="91186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49980" algn="l" defTabSz="91186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0941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黑体" panose="02010609060101010101" pitchFamily="49" charset="-122"/>
                <a:cs typeface="+mn-cs"/>
              </a:rPr>
              <a:t>-</a:t>
            </a:r>
            <a:fld id="{D42F5525-CAA2-4DA9-BD8D-AFF58DAFFA89}" type="slidenum"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黑体" panose="02010609060101010101" pitchFamily="49" charset="-122"/>
                <a:cs typeface="+mn-cs"/>
              </a:rPr>
            </a:fld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黑体" panose="02010609060101010101" pitchFamily="49" charset="-122"/>
                <a:cs typeface="+mn-cs"/>
              </a:rPr>
              <a:t>-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Book" panose="020B0503020102020204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hua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346408" y="199688"/>
            <a:ext cx="9332056" cy="648072"/>
          </a:xfrm>
          <a:prstGeom prst="rect">
            <a:avLst/>
          </a:prstGeom>
        </p:spPr>
        <p:txBody>
          <a:bodyPr lIns="68579" tIns="34289" rIns="68579" bIns="34289" anchor="ctr" anchorCtr="0"/>
          <a:lstStyle>
            <a:lvl1pPr>
              <a:defRPr sz="2665" b="1">
                <a:effectLst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五边形 2"/>
          <p:cNvSpPr/>
          <p:nvPr userDrawn="1"/>
        </p:nvSpPr>
        <p:spPr>
          <a:xfrm flipH="1">
            <a:off x="11403014" y="6286500"/>
            <a:ext cx="739775" cy="504826"/>
          </a:xfrm>
          <a:prstGeom prst="homePlate">
            <a:avLst/>
          </a:prstGeom>
          <a:noFill/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>
              <a:defRPr/>
            </a:pPr>
            <a:fld id="{C423A7C8-C25D-4E22-8ACD-7457FC68960C}" type="slidenum">
              <a:rPr lang="zh-CN" altLang="en-US" sz="1400" b="0" cap="none" spc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Arial Unicode MS" panose="020B0604020202020204" pitchFamily="34" charset="-122"/>
                <a:cs typeface="Times New Roman" panose="02020603050405020304" pitchFamily="18" charset="0"/>
              </a:rPr>
            </a:fld>
            <a:endParaRPr lang="zh-CN" altLang="en-US" sz="1400" b="0" kern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0.png"/><Relationship Id="rId12" Type="http://schemas.openxmlformats.org/officeDocument/2006/relationships/image" Target="../media/image9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4" Type="http://schemas.openxmlformats.org/officeDocument/2006/relationships/theme" Target="../theme/theme3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5" Type="http://schemas.openxmlformats.org/officeDocument/2006/relationships/theme" Target="../theme/theme4.xml"/><Relationship Id="rId4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8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/Relationships>
</file>

<file path=ppt/slideMasters/_rels/slideMaster5.xml.rels><?xml version="1.0" encoding="UTF-8" standalone="yes"?>
<Relationships xmlns="http://schemas.openxmlformats.org/package/2006/relationships"><Relationship Id="rId6" Type="http://schemas.openxmlformats.org/officeDocument/2006/relationships/theme" Target="../theme/theme5.xml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slideLayout" Target="../slideLayouts/slideLayout32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0" descr="C:\Users\vivianting\Desktop\未标题8.png"/>
          <p:cNvPicPr>
            <a:picLocks noChangeAspect="1" noChangeArrowheads="1"/>
          </p:cNvPicPr>
          <p:nvPr userDrawn="1"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11137436" y="5805264"/>
            <a:ext cx="1054565" cy="1052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4" name="直接连接符 13"/>
          <p:cNvCxnSpPr>
            <a:cxnSpLocks noChangeShapeType="1"/>
          </p:cNvCxnSpPr>
          <p:nvPr userDrawn="1"/>
        </p:nvCxnSpPr>
        <p:spPr bwMode="auto">
          <a:xfrm>
            <a:off x="0" y="981074"/>
            <a:ext cx="12192000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0283509" y="339090"/>
            <a:ext cx="1558261" cy="45854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/>
  <p:txStyles>
    <p:titleStyle>
      <a:lvl1pPr algn="l" defTabSz="911225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宋体" panose="02010600030101010101" pitchFamily="2" charset="-122"/>
        </a:defRPr>
      </a:lvl1pPr>
      <a:lvl2pPr algn="l" defTabSz="911225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Tahoma" panose="020B0604030504040204" pitchFamily="34" charset="0"/>
          <a:ea typeface="宋体" panose="02010600030101010101" pitchFamily="2" charset="-122"/>
          <a:cs typeface="宋体" panose="02010600030101010101" pitchFamily="2" charset="-122"/>
        </a:defRPr>
      </a:lvl2pPr>
      <a:lvl3pPr algn="l" defTabSz="911225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Tahoma" panose="020B0604030504040204" pitchFamily="34" charset="0"/>
          <a:ea typeface="宋体" panose="02010600030101010101" pitchFamily="2" charset="-122"/>
          <a:cs typeface="宋体" panose="02010600030101010101" pitchFamily="2" charset="-122"/>
        </a:defRPr>
      </a:lvl3pPr>
      <a:lvl4pPr algn="l" defTabSz="911225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Tahoma" panose="020B0604030504040204" pitchFamily="34" charset="0"/>
          <a:ea typeface="宋体" panose="02010600030101010101" pitchFamily="2" charset="-122"/>
          <a:cs typeface="宋体" panose="02010600030101010101" pitchFamily="2" charset="-122"/>
        </a:defRPr>
      </a:lvl4pPr>
      <a:lvl5pPr algn="l" defTabSz="911225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Tahoma" panose="020B0604030504040204" pitchFamily="34" charset="0"/>
          <a:ea typeface="宋体" panose="02010600030101010101" pitchFamily="2" charset="-122"/>
          <a:cs typeface="宋体" panose="02010600030101010101" pitchFamily="2" charset="-122"/>
        </a:defRPr>
      </a:lvl5pPr>
      <a:lvl6pPr marL="456565" algn="l" defTabSz="911225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Tahoma" panose="020B0604030504040204" pitchFamily="34" charset="0"/>
          <a:ea typeface="宋体" panose="02010600030101010101" pitchFamily="2" charset="-122"/>
        </a:defRPr>
      </a:lvl6pPr>
      <a:lvl7pPr marL="913765" algn="l" defTabSz="911225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Tahoma" panose="020B0604030504040204" pitchFamily="34" charset="0"/>
          <a:ea typeface="宋体" panose="02010600030101010101" pitchFamily="2" charset="-122"/>
        </a:defRPr>
      </a:lvl7pPr>
      <a:lvl8pPr marL="1370330" algn="l" defTabSz="911225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Tahoma" panose="020B0604030504040204" pitchFamily="34" charset="0"/>
          <a:ea typeface="宋体" panose="02010600030101010101" pitchFamily="2" charset="-122"/>
        </a:defRPr>
      </a:lvl8pPr>
      <a:lvl9pPr marL="1827530" algn="l" defTabSz="911225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Tahoma" panose="020B0604030504040204" pitchFamily="34" charset="0"/>
          <a:ea typeface="宋体" panose="02010600030101010101" pitchFamily="2" charset="-122"/>
        </a:defRPr>
      </a:lvl9pPr>
    </p:titleStyle>
    <p:bodyStyle>
      <a:lvl1pPr marL="342900" indent="-342900" algn="l" defTabSz="911225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2000" b="1">
          <a:solidFill>
            <a:schemeClr val="tx1"/>
          </a:solidFill>
          <a:latin typeface="+mn-lt"/>
          <a:ea typeface="+mn-ea"/>
          <a:cs typeface="宋体" panose="02010600030101010101" pitchFamily="2" charset="-122"/>
        </a:defRPr>
      </a:lvl1pPr>
      <a:lvl2pPr marL="742315" indent="-285750" algn="l" defTabSz="911225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000" b="1">
          <a:solidFill>
            <a:schemeClr val="tx1"/>
          </a:solidFill>
          <a:latin typeface="+mn-lt"/>
          <a:ea typeface="+mn-ea"/>
        </a:defRPr>
      </a:lvl2pPr>
      <a:lvl3pPr marL="1142365" indent="-229870" algn="l" defTabSz="911225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anose="05000000000000000000" pitchFamily="2" charset="2"/>
        <a:buChar char="n"/>
        <a:defRPr sz="2000" b="1">
          <a:solidFill>
            <a:schemeClr val="tx1"/>
          </a:solidFill>
          <a:latin typeface="+mn-lt"/>
          <a:ea typeface="+mn-ea"/>
        </a:defRPr>
      </a:lvl3pPr>
      <a:lvl4pPr marL="1598930" indent="-228600" algn="l" defTabSz="911225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anose="05000000000000000000" pitchFamily="2" charset="2"/>
        <a:buChar char="n"/>
        <a:defRPr sz="2000" b="1">
          <a:solidFill>
            <a:schemeClr val="tx1"/>
          </a:solidFill>
          <a:latin typeface="+mn-lt"/>
          <a:ea typeface="+mn-ea"/>
        </a:defRPr>
      </a:lvl4pPr>
      <a:lvl5pPr marL="2056130" indent="-228600" algn="l" defTabSz="911225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1">
          <a:solidFill>
            <a:schemeClr val="tx1"/>
          </a:solidFill>
          <a:latin typeface="+mn-lt"/>
          <a:ea typeface="+mn-ea"/>
        </a:defRPr>
      </a:lvl5pPr>
      <a:lvl6pPr marL="2512060" indent="-228600" algn="l" defTabSz="911225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1">
          <a:solidFill>
            <a:schemeClr val="tx1"/>
          </a:solidFill>
          <a:latin typeface="+mn-lt"/>
          <a:ea typeface="+mn-ea"/>
        </a:defRPr>
      </a:lvl6pPr>
      <a:lvl7pPr marL="2969260" indent="-228600" algn="l" defTabSz="911225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1">
          <a:solidFill>
            <a:schemeClr val="tx1"/>
          </a:solidFill>
          <a:latin typeface="+mn-lt"/>
          <a:ea typeface="+mn-ea"/>
        </a:defRPr>
      </a:lvl7pPr>
      <a:lvl8pPr marL="3425825" indent="-228600" algn="l" defTabSz="911225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1">
          <a:solidFill>
            <a:schemeClr val="tx1"/>
          </a:solidFill>
          <a:latin typeface="+mn-lt"/>
          <a:ea typeface="+mn-ea"/>
        </a:defRPr>
      </a:lvl8pPr>
      <a:lvl9pPr marL="3883025" indent="-228600" algn="l" defTabSz="911225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1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313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1pPr>
      <a:lvl2pPr marL="456565" algn="l" defTabSz="91313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2pPr>
      <a:lvl3pPr marL="913765" algn="l" defTabSz="91313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3pPr>
      <a:lvl4pPr marL="1370330" algn="l" defTabSz="91313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4pPr>
      <a:lvl5pPr marL="1827530" algn="l" defTabSz="91313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5pPr>
      <a:lvl6pPr marL="2283460" algn="l" defTabSz="91313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6pPr>
      <a:lvl7pPr marL="2740660" algn="l" defTabSz="91313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7pPr>
      <a:lvl8pPr marL="3197225" algn="l" defTabSz="91313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8pPr>
      <a:lvl9pPr marL="3654425" algn="l" defTabSz="91313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3342A8-955E-45B9-911C-C58CD076BE9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632FF2-88A2-45D1-96A4-8A8FAE8D8B0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F237A6-C85E-47D7-81BE-45D41467574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07C08-ABD7-4277-AEAA-B2DA4765539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ctr" defTabSz="1219200" rtl="0" eaLnBrk="1" latinLnBrk="0" hangingPunct="1">
        <a:spcBef>
          <a:spcPct val="0"/>
        </a:spcBef>
        <a:buNone/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5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5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5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»"/>
        <a:defRPr sz="2665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BD07C08-ABD7-4277-AEAA-B2DA4765539A}" type="slidenum">
              <a:rPr kumimoji="0" lang="zh-CN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Line 6"/>
          <p:cNvSpPr>
            <a:spLocks noChangeShapeType="1"/>
          </p:cNvSpPr>
          <p:nvPr userDrawn="1"/>
        </p:nvSpPr>
        <p:spPr bwMode="auto">
          <a:xfrm>
            <a:off x="1510291" y="2820980"/>
            <a:ext cx="0" cy="2995235"/>
          </a:xfrm>
          <a:prstGeom prst="line">
            <a:avLst/>
          </a:prstGeom>
          <a:noFill/>
          <a:ln w="57150" cmpd="thinThick">
            <a:solidFill>
              <a:srgbClr val="EE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1219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6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</p:sldLayoutIdLst>
  <p:hf hdr="0" ftr="0" dt="0"/>
  <p:txStyles>
    <p:titleStyle>
      <a:lvl1pPr algn="ctr" defTabSz="1219200" rtl="0" eaLnBrk="1" latinLnBrk="0" hangingPunct="1">
        <a:spcBef>
          <a:spcPct val="0"/>
        </a:spcBef>
        <a:buNone/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5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5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5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»"/>
        <a:defRPr sz="2665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0" descr="C:\Users\vivianting\Desktop\未标题8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1137436" y="5805264"/>
            <a:ext cx="1054565" cy="1052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4" name="直接连接符 13"/>
          <p:cNvCxnSpPr>
            <a:cxnSpLocks noChangeShapeType="1"/>
          </p:cNvCxnSpPr>
          <p:nvPr/>
        </p:nvCxnSpPr>
        <p:spPr bwMode="auto">
          <a:xfrm>
            <a:off x="0" y="981074"/>
            <a:ext cx="12192000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83509" y="339090"/>
            <a:ext cx="1558261" cy="45854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</p:sldLayoutIdLst>
  <p:transition spd="med"/>
  <p:txStyles>
    <p:titleStyle>
      <a:lvl1pPr algn="l" defTabSz="911225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宋体" panose="02010600030101010101" pitchFamily="2" charset="-122"/>
        </a:defRPr>
      </a:lvl1pPr>
      <a:lvl2pPr algn="l" defTabSz="911225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Tahoma" panose="020B0604030504040204" pitchFamily="34" charset="0"/>
          <a:ea typeface="宋体" panose="02010600030101010101" pitchFamily="2" charset="-122"/>
          <a:cs typeface="宋体" panose="02010600030101010101" pitchFamily="2" charset="-122"/>
        </a:defRPr>
      </a:lvl2pPr>
      <a:lvl3pPr algn="l" defTabSz="911225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Tahoma" panose="020B0604030504040204" pitchFamily="34" charset="0"/>
          <a:ea typeface="宋体" panose="02010600030101010101" pitchFamily="2" charset="-122"/>
          <a:cs typeface="宋体" panose="02010600030101010101" pitchFamily="2" charset="-122"/>
        </a:defRPr>
      </a:lvl3pPr>
      <a:lvl4pPr algn="l" defTabSz="911225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Tahoma" panose="020B0604030504040204" pitchFamily="34" charset="0"/>
          <a:ea typeface="宋体" panose="02010600030101010101" pitchFamily="2" charset="-122"/>
          <a:cs typeface="宋体" panose="02010600030101010101" pitchFamily="2" charset="-122"/>
        </a:defRPr>
      </a:lvl4pPr>
      <a:lvl5pPr algn="l" defTabSz="911225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Tahoma" panose="020B0604030504040204" pitchFamily="34" charset="0"/>
          <a:ea typeface="宋体" panose="02010600030101010101" pitchFamily="2" charset="-122"/>
          <a:cs typeface="宋体" panose="02010600030101010101" pitchFamily="2" charset="-122"/>
        </a:defRPr>
      </a:lvl5pPr>
      <a:lvl6pPr marL="456565" algn="l" defTabSz="911225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Tahoma" panose="020B0604030504040204" pitchFamily="34" charset="0"/>
          <a:ea typeface="宋体" panose="02010600030101010101" pitchFamily="2" charset="-122"/>
        </a:defRPr>
      </a:lvl6pPr>
      <a:lvl7pPr marL="913765" algn="l" defTabSz="911225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Tahoma" panose="020B0604030504040204" pitchFamily="34" charset="0"/>
          <a:ea typeface="宋体" panose="02010600030101010101" pitchFamily="2" charset="-122"/>
        </a:defRPr>
      </a:lvl7pPr>
      <a:lvl8pPr marL="1370330" algn="l" defTabSz="911225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Tahoma" panose="020B0604030504040204" pitchFamily="34" charset="0"/>
          <a:ea typeface="宋体" panose="02010600030101010101" pitchFamily="2" charset="-122"/>
        </a:defRPr>
      </a:lvl8pPr>
      <a:lvl9pPr marL="1827530" algn="l" defTabSz="911225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Tahoma" panose="020B0604030504040204" pitchFamily="34" charset="0"/>
          <a:ea typeface="宋体" panose="02010600030101010101" pitchFamily="2" charset="-122"/>
        </a:defRPr>
      </a:lvl9pPr>
    </p:titleStyle>
    <p:bodyStyle>
      <a:lvl1pPr marL="342900" indent="-342900" algn="l" defTabSz="911225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2000" b="1">
          <a:solidFill>
            <a:schemeClr val="tx1"/>
          </a:solidFill>
          <a:latin typeface="+mn-lt"/>
          <a:ea typeface="+mn-ea"/>
          <a:cs typeface="宋体" panose="02010600030101010101" pitchFamily="2" charset="-122"/>
        </a:defRPr>
      </a:lvl1pPr>
      <a:lvl2pPr marL="742315" indent="-285750" algn="l" defTabSz="911225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000" b="1">
          <a:solidFill>
            <a:schemeClr val="tx1"/>
          </a:solidFill>
          <a:latin typeface="+mn-lt"/>
          <a:ea typeface="+mn-ea"/>
        </a:defRPr>
      </a:lvl2pPr>
      <a:lvl3pPr marL="1142365" indent="-229870" algn="l" defTabSz="911225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anose="05000000000000000000" pitchFamily="2" charset="2"/>
        <a:buChar char="n"/>
        <a:defRPr sz="2000" b="1">
          <a:solidFill>
            <a:schemeClr val="tx1"/>
          </a:solidFill>
          <a:latin typeface="+mn-lt"/>
          <a:ea typeface="+mn-ea"/>
        </a:defRPr>
      </a:lvl3pPr>
      <a:lvl4pPr marL="1598930" indent="-228600" algn="l" defTabSz="911225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anose="05000000000000000000" pitchFamily="2" charset="2"/>
        <a:buChar char="n"/>
        <a:defRPr sz="2000" b="1">
          <a:solidFill>
            <a:schemeClr val="tx1"/>
          </a:solidFill>
          <a:latin typeface="+mn-lt"/>
          <a:ea typeface="+mn-ea"/>
        </a:defRPr>
      </a:lvl4pPr>
      <a:lvl5pPr marL="2056130" indent="-228600" algn="l" defTabSz="911225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1">
          <a:solidFill>
            <a:schemeClr val="tx1"/>
          </a:solidFill>
          <a:latin typeface="+mn-lt"/>
          <a:ea typeface="+mn-ea"/>
        </a:defRPr>
      </a:lvl5pPr>
      <a:lvl6pPr marL="2512060" indent="-228600" algn="l" defTabSz="911225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1">
          <a:solidFill>
            <a:schemeClr val="tx1"/>
          </a:solidFill>
          <a:latin typeface="+mn-lt"/>
          <a:ea typeface="+mn-ea"/>
        </a:defRPr>
      </a:lvl6pPr>
      <a:lvl7pPr marL="2969260" indent="-228600" algn="l" defTabSz="911225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1">
          <a:solidFill>
            <a:schemeClr val="tx1"/>
          </a:solidFill>
          <a:latin typeface="+mn-lt"/>
          <a:ea typeface="+mn-ea"/>
        </a:defRPr>
      </a:lvl7pPr>
      <a:lvl8pPr marL="3425825" indent="-228600" algn="l" defTabSz="911225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1">
          <a:solidFill>
            <a:schemeClr val="tx1"/>
          </a:solidFill>
          <a:latin typeface="+mn-lt"/>
          <a:ea typeface="+mn-ea"/>
        </a:defRPr>
      </a:lvl8pPr>
      <a:lvl9pPr marL="3883025" indent="-228600" algn="l" defTabSz="911225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1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313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1pPr>
      <a:lvl2pPr marL="456565" algn="l" defTabSz="91313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2pPr>
      <a:lvl3pPr marL="913765" algn="l" defTabSz="91313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3pPr>
      <a:lvl4pPr marL="1370330" algn="l" defTabSz="91313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4pPr>
      <a:lvl5pPr marL="1827530" algn="l" defTabSz="91313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5pPr>
      <a:lvl6pPr marL="2283460" algn="l" defTabSz="91313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6pPr>
      <a:lvl7pPr marL="2740660" algn="l" defTabSz="91313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7pPr>
      <a:lvl8pPr marL="3197225" algn="l" defTabSz="91313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8pPr>
      <a:lvl9pPr marL="3654425" algn="l" defTabSz="91313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3.xml"/><Relationship Id="rId1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6"/>
          <p:cNvSpPr>
            <a:spLocks noChangeShapeType="1"/>
          </p:cNvSpPr>
          <p:nvPr/>
        </p:nvSpPr>
        <p:spPr bwMode="auto">
          <a:xfrm>
            <a:off x="1510291" y="2820980"/>
            <a:ext cx="0" cy="2995235"/>
          </a:xfrm>
          <a:prstGeom prst="line">
            <a:avLst/>
          </a:prstGeom>
          <a:noFill/>
          <a:ln w="57150" cmpd="thinThick">
            <a:solidFill>
              <a:srgbClr val="EE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1219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6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265555" y="2374900"/>
            <a:ext cx="10926445" cy="3199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 eaLnBrk="1" fontAlgn="auto" hangingPunct="1">
              <a:lnSpc>
                <a:spcPct val="150000"/>
              </a:lnSpc>
              <a:defRPr/>
            </a:pPr>
            <a:r>
              <a:rPr lang="en-US" altLang="zh-CN" sz="3600" b="1" kern="0" dirty="0">
                <a:solidFill>
                  <a:schemeClr val="tx1"/>
                </a:solidFill>
                <a:sym typeface="+mn-ea"/>
              </a:rPr>
              <a:t>Way forward on 5G-A </a:t>
            </a:r>
            <a:r>
              <a:rPr lang="en-US" altLang="zh-CN" sz="3600" b="1" kern="0" dirty="0">
                <a:sym typeface="+mn-ea"/>
              </a:rPr>
              <a:t>Rel-20</a:t>
            </a:r>
            <a:r>
              <a:rPr lang="en-US" altLang="zh-CN" sz="3600" b="1" kern="0" dirty="0">
                <a:solidFill>
                  <a:schemeClr val="tx1"/>
                </a:solidFill>
                <a:sym typeface="+mn-ea"/>
              </a:rPr>
              <a:t> </a:t>
            </a:r>
            <a:endParaRPr lang="en-US" altLang="zh-CN" sz="3600" b="1" kern="0" dirty="0">
              <a:solidFill>
                <a:schemeClr val="tx1"/>
              </a:solidFill>
              <a:sym typeface="+mn-ea"/>
            </a:endParaRPr>
          </a:p>
          <a:p>
            <a:pPr indent="0" algn="ctr" eaLnBrk="1" fontAlgn="auto" hangingPunct="1">
              <a:lnSpc>
                <a:spcPct val="150000"/>
              </a:lnSpc>
              <a:defRPr/>
            </a:pPr>
            <a:r>
              <a:rPr lang="en-US" altLang="zh-CN" sz="3600" b="1" kern="0" dirty="0">
                <a:solidFill>
                  <a:schemeClr val="tx1"/>
                </a:solidFill>
              </a:rPr>
              <a:t>SON/MDT enhancements</a:t>
            </a:r>
            <a:endParaRPr lang="en-US" altLang="zh-CN" sz="3600" b="1" kern="0" dirty="0">
              <a:solidFill>
                <a:schemeClr val="tx1"/>
              </a:solidFill>
            </a:endParaRPr>
          </a:p>
          <a:p>
            <a:pPr indent="0" algn="ctr" eaLnBrk="1" fontAlgn="auto" hangingPunct="1">
              <a:lnSpc>
                <a:spcPct val="150000"/>
              </a:lnSpc>
              <a:defRPr/>
            </a:pPr>
            <a:endParaRPr lang="en-US" altLang="zh-CN" sz="3600" b="1" kern="0" dirty="0">
              <a:solidFill>
                <a:schemeClr val="tx1"/>
              </a:solidFill>
            </a:endParaRPr>
          </a:p>
          <a:p>
            <a:pPr indent="0" algn="ctr" eaLnBrk="1" fontAlgn="auto" hangingPunct="1">
              <a:lnSpc>
                <a:spcPct val="200000"/>
              </a:lnSpc>
              <a:defRPr/>
            </a:pPr>
            <a:r>
              <a:rPr lang="en-US" altLang="zh-CN" sz="2000" b="1" kern="0" dirty="0">
                <a:solidFill>
                  <a:schemeClr val="tx1"/>
                </a:solidFill>
                <a:sym typeface="+mn-ea"/>
              </a:rPr>
              <a:t>   source: China Unicom, CMCC, </a:t>
            </a:r>
            <a:r>
              <a:rPr lang="en-US" altLang="zh-CN" sz="2000" b="1" kern="0" dirty="0">
                <a:sym typeface="+mn-ea"/>
              </a:rPr>
              <a:t>NTT Docomo, Orange, </a:t>
            </a:r>
            <a:r>
              <a:rPr lang="en-US" altLang="zh-CN" sz="2000" b="1" kern="0" dirty="0">
                <a:solidFill>
                  <a:schemeClr val="tx1"/>
                </a:solidFill>
                <a:sym typeface="+mn-ea"/>
              </a:rPr>
              <a:t>Huawei, HiSilicon,  ZTE, CATT, Lenovo, Google</a:t>
            </a:r>
            <a:endParaRPr lang="en-US" altLang="zh-CN" sz="1600" b="1" kern="0" noProof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4037" name="Text Box 65"/>
          <p:cNvSpPr txBox="1"/>
          <p:nvPr/>
        </p:nvSpPr>
        <p:spPr>
          <a:xfrm>
            <a:off x="386715" y="726123"/>
            <a:ext cx="6961188" cy="125158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1"/>
              </a:buBlip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q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</a:lstStyle>
          <a:p>
            <a:pPr marL="0" indent="0" defTabSz="266700" fontAlgn="base" hangingPunct="0">
              <a:lnSpc>
                <a:spcPct val="100000"/>
              </a:lnSpc>
              <a:spcAft>
                <a:spcPct val="0"/>
              </a:spcAft>
              <a:buNone/>
            </a:pPr>
            <a:r>
              <a:rPr lang="en-US" altLang="zh-CN" sz="2000" b="1">
                <a:latin typeface="Arial" panose="020B0604020202020204"/>
                <a:ea typeface="Times New Roman" panose="02020603050405020304"/>
                <a:sym typeface="+mn-ea"/>
              </a:rPr>
              <a:t>3GPP TSG RAN Meeting #107											</a:t>
            </a:r>
            <a:endParaRPr lang="en-US" altLang="zh-CN" sz="2000" b="1">
              <a:latin typeface="Arial" panose="020B0604020202020204"/>
              <a:ea typeface="Times New Roman" panose="02020603050405020304"/>
            </a:endParaRPr>
          </a:p>
          <a:p>
            <a:pPr marL="0" indent="0" defTabSz="266700" fontAlgn="base" hangingPunct="0">
              <a:lnSpc>
                <a:spcPct val="100000"/>
              </a:lnSpc>
              <a:spcAft>
                <a:spcPts val="900"/>
              </a:spcAft>
              <a:buNone/>
            </a:pPr>
            <a:r>
              <a:rPr lang="en-US" altLang="zh-CN" sz="2000" b="1">
                <a:latin typeface="Arial" panose="020B0604020202020204"/>
                <a:ea typeface="Times New Roman" panose="02020603050405020304"/>
                <a:sym typeface="+mn-ea"/>
              </a:rPr>
              <a:t>Incheon, Korea, March 12-14, 2025</a:t>
            </a:r>
            <a:endParaRPr lang="en-US" altLang="zh-CN" sz="2000" b="1">
              <a:latin typeface="Arial" panose="020B0604020202020204"/>
              <a:ea typeface="Times New Roman" panose="02020603050405020304"/>
            </a:endParaRPr>
          </a:p>
          <a:p>
            <a:pPr marL="0" indent="0" defTabSz="266700" fontAlgn="base" hangingPunct="0">
              <a:lnSpc>
                <a:spcPct val="100000"/>
              </a:lnSpc>
              <a:spcAft>
                <a:spcPts val="900"/>
              </a:spcAft>
              <a:buNone/>
            </a:pPr>
            <a:r>
              <a:rPr lang="en-US" altLang="zh-CN" sz="2000" b="1">
                <a:latin typeface="Arial" panose="020B0604020202020204"/>
                <a:ea typeface="Times New Roman" panose="02020603050405020304"/>
                <a:sym typeface="+mn-ea"/>
              </a:rPr>
              <a:t>Agenda Item: 15.2.9.2</a:t>
            </a:r>
            <a:endParaRPr lang="en-US" altLang="zh-CN" sz="2000" b="1">
              <a:latin typeface="Arial" panose="020B0604020202020204"/>
              <a:ea typeface="Times New Roman" panose="02020603050405020304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631680" y="266065"/>
            <a:ext cx="18669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/>
              <a:t>RP-250570</a:t>
            </a:r>
            <a:endParaRPr lang="en-US" altLang="zh-CN" sz="2400" b="1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>
            <a:off x="176530" y="318135"/>
            <a:ext cx="10044430" cy="523240"/>
          </a:xfrm>
          <a:prstGeom prst="rect">
            <a:avLst/>
          </a:prstGeom>
        </p:spPr>
        <p:txBody>
          <a:bodyPr lIns="121858" tIns="60931" rIns="121858" bIns="60931"/>
          <a:lstStyle>
            <a:defPPr>
              <a:defRPr lang="zh-CN"/>
            </a:defPPr>
            <a:lvl1pPr marR="0" lvl="0" indent="0" defTabSz="760095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2000" b="1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defRPr>
            </a:lvl1pPr>
            <a:lvl2pPr defTabSz="68453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2pPr>
            <a:lvl3pPr defTabSz="68453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3pPr>
            <a:lvl4pPr defTabSz="68453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4pPr>
            <a:lvl5pPr defTabSz="68453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5pPr>
            <a:lvl6pPr marL="342900" defTabSz="684530" fontAlgn="base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685800" defTabSz="684530" fontAlgn="base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1028700" defTabSz="684530" fontAlgn="base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1371600" defTabSz="684530" fontAlgn="base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lnSpc>
                <a:spcPct val="100000"/>
              </a:lnSpc>
              <a:spcAft>
                <a:spcPct val="0"/>
              </a:spcAft>
              <a:defRPr/>
            </a:pPr>
            <a:r>
              <a:rPr lang="en-US" altLang="zh-CN" sz="2400" kern="0" dirty="0">
                <a:solidFill>
                  <a:srgbClr val="00B0F0"/>
                </a:solidFill>
                <a:cs typeface="+mn-cs"/>
                <a:sym typeface="+mn-ea"/>
              </a:rPr>
              <a:t>WF on Further Enhancement</a:t>
            </a:r>
            <a:r>
              <a:rPr lang="en-US" altLang="zh-CN" sz="2400" kern="0" dirty="0">
                <a:solidFill>
                  <a:srgbClr val="00B0F0"/>
                </a:solidFill>
                <a:cs typeface="+mn-cs"/>
                <a:sym typeface="+mn-ea"/>
              </a:rPr>
              <a:t> for 5G-A SON/MDT  </a:t>
            </a:r>
            <a:endParaRPr lang="en-US" altLang="zh-CN" sz="2400" kern="0" dirty="0">
              <a:solidFill>
                <a:srgbClr val="00B0F0"/>
              </a:solidFill>
              <a:cs typeface="+mn-cs"/>
              <a:sym typeface="+mn-ea"/>
            </a:endParaRPr>
          </a:p>
        </p:txBody>
      </p:sp>
      <p:sp>
        <p:nvSpPr>
          <p:cNvPr id="2" name="文本框 1" descr="7b0a202020202262756c6c6574223a20227b5c2263617465676f727949645c223a5c225c222c5c2274656d706c61746549645c223a32303233313538387d220a7d0a"/>
          <p:cNvSpPr txBox="1"/>
          <p:nvPr/>
        </p:nvSpPr>
        <p:spPr>
          <a:xfrm>
            <a:off x="551815" y="4091305"/>
            <a:ext cx="11144250" cy="1783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Blip>
                <a:blip r:embed="rId1"/>
              </a:buBlip>
            </a:pPr>
            <a:r>
              <a:rPr lang="en-US" sz="2000" b="1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Objectives</a:t>
            </a:r>
            <a:endParaRPr lang="zh-CN" altLang="zh-CN" sz="2000" b="1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 algn="l">
              <a:lnSpc>
                <a:spcPct val="150000"/>
              </a:lnSpc>
              <a:buClr>
                <a:srgbClr val="0070C0"/>
              </a:buClr>
              <a:buSzTx/>
              <a:buFont typeface="Arial" panose="020B0604020202020204" pitchFamily="34" charset="0"/>
              <a:buChar char="•"/>
            </a:pPr>
            <a:r>
              <a:rPr lang="en-US" sz="1500" b="1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MRO enhancement for R19 mobility mechanisms, including inter-CU LTM, LTM in NR-DC.</a:t>
            </a:r>
            <a:endParaRPr lang="en-US" sz="1500" b="1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742950" lvl="1" indent="-285750" algn="l">
              <a:lnSpc>
                <a:spcPct val="150000"/>
              </a:lnSpc>
              <a:buClr>
                <a:srgbClr val="0070C0"/>
              </a:buClr>
              <a:buSzTx/>
              <a:buFont typeface="Arial" panose="020B0604020202020204" pitchFamily="34" charset="0"/>
              <a:buChar char="•"/>
            </a:pPr>
            <a:r>
              <a:rPr lang="en-US" sz="1500" b="1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Support of SON/MDT enhancements for new use case, e.g. UAV, XR, WUS, RA optimization, </a:t>
            </a:r>
            <a:r>
              <a:rPr lang="en-US" altLang="zh-CN" sz="1500" b="1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WAB</a:t>
            </a:r>
            <a:r>
              <a:rPr lang="en-US" sz="1500" b="1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. </a:t>
            </a:r>
            <a:endParaRPr lang="en-US" sz="1500" b="1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1200150" lvl="2" indent="-285750" algn="l">
              <a:lnSpc>
                <a:spcPct val="150000"/>
              </a:lnSpc>
              <a:buClr>
                <a:srgbClr val="0070C0"/>
              </a:buClr>
              <a:buSzTx/>
              <a:buFont typeface="Arial" panose="020B0604020202020204" pitchFamily="34" charset="0"/>
              <a:buChar char="•"/>
            </a:pPr>
            <a:r>
              <a:rPr lang="en-US" sz="1500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NOTE: exact 2-3 use cases to include can be decided in RAN#108 meeting.</a:t>
            </a:r>
            <a:endParaRPr lang="en-US" sz="1500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 algn="l">
              <a:lnSpc>
                <a:spcPct val="150000"/>
              </a:lnSpc>
              <a:buClr>
                <a:srgbClr val="0070C0"/>
              </a:buClr>
              <a:buSzTx/>
              <a:buFont typeface="Arial" panose="020B0604020202020204" pitchFamily="34" charset="0"/>
              <a:buChar char="•"/>
            </a:pPr>
            <a:r>
              <a:rPr lang="en-US" sz="1500" b="1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Support of the leftovers in Rel-19 SON/MDT, if necessary.</a:t>
            </a:r>
            <a:endParaRPr lang="en-US" altLang="zh-CN" sz="1400" b="1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sp>
        <p:nvSpPr>
          <p:cNvPr id="3" name="文本框 2" descr="7b0a202020202262756c6c6574223a20227b5c2263617465676f727949645c223a5c225c222c5c2274656d706c61746549645c223a32303233313538387d220a7d0a"/>
          <p:cNvSpPr txBox="1"/>
          <p:nvPr/>
        </p:nvSpPr>
        <p:spPr>
          <a:xfrm>
            <a:off x="551815" y="1071880"/>
            <a:ext cx="11130915" cy="30194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buBlip>
                <a:blip r:embed="rId1"/>
              </a:buBlip>
            </a:pPr>
            <a:r>
              <a:rPr lang="en-US" sz="2000" b="1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Motivation</a:t>
            </a:r>
            <a:endParaRPr lang="zh-CN" altLang="zh-CN" sz="2000" b="1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 algn="just">
              <a:lnSpc>
                <a:spcPct val="150000"/>
              </a:lnSpc>
              <a:buClr>
                <a:srgbClr val="0070C0"/>
              </a:buClr>
              <a:buSzTx/>
              <a:buFont typeface="Arial" panose="020B0604020202020204" pitchFamily="34" charset="0"/>
              <a:buChar char="•"/>
            </a:pPr>
            <a:r>
              <a:rPr lang="en-US" sz="1500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Supporting further enhancement of SON/MDT with deployment of the system and performance optimization is always persued. In Rel-19, SON/MDT enhancements were specified for the new introduced Rel-18 features, for the intention of enhancing those features which are more likely to be commercialized, including: MRO enhancement for R18 mobility mechanisms, SON/MDT enhancements for intra-NTN mobility and network slicing. </a:t>
            </a:r>
            <a:endParaRPr lang="en-US" sz="1500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742950" lvl="1" indent="-285750" algn="just">
              <a:lnSpc>
                <a:spcPct val="150000"/>
              </a:lnSpc>
              <a:buClr>
                <a:srgbClr val="0070C0"/>
              </a:buClr>
              <a:buSzTx/>
              <a:buFont typeface="Arial" panose="020B0604020202020204" pitchFamily="34" charset="0"/>
              <a:buChar char="•"/>
            </a:pPr>
            <a:r>
              <a:rPr lang="en-US" sz="1500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In Rel-20, mobility robustness can be further enhanced on the basis of Rel-19 mobility enhancements, e.g. inter-CU LTM, LTM in NR-DC. For new features introduced in earlier releases such as UAV, XR, Wake-Up Signal and RA optimization for R19 new features (</a:t>
            </a:r>
            <a:r>
              <a:rPr lang="en-US" altLang="zh-CN" sz="15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e.g. SBFD)</a:t>
            </a:r>
            <a:r>
              <a:rPr lang="en-US" sz="15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a</a:t>
            </a:r>
            <a:r>
              <a:rPr lang="en-US" sz="1500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nd WAB can be considered as new </a:t>
            </a:r>
            <a:r>
              <a:rPr lang="en-US" sz="1500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scenarios for MDT enhancement.</a:t>
            </a:r>
            <a:endParaRPr lang="en-US" sz="1500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742950" lvl="1" indent="-285750" algn="just">
              <a:lnSpc>
                <a:spcPct val="150000"/>
              </a:lnSpc>
              <a:buClr>
                <a:srgbClr val="0070C0"/>
              </a:buClr>
              <a:buSzTx/>
              <a:buFont typeface="Arial" panose="020B0604020202020204" pitchFamily="34" charset="0"/>
              <a:buChar char="•"/>
            </a:pPr>
            <a:endParaRPr lang="en-US" altLang="zh-CN" sz="1500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9448800" y="6356350"/>
            <a:ext cx="2743200" cy="365125"/>
          </a:xfrm>
        </p:spPr>
        <p:txBody>
          <a:bodyPr/>
          <a:lstStyle/>
          <a:p>
            <a:pPr marL="0" marR="0" lvl="0" indent="0" algn="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6FACDA4-5512-48F7-8FB2-A632D23E86B9}" type="slidenum">
              <a:rPr kumimoji="0" lang="zh-HK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cs typeface="+mn-cs"/>
              </a:rPr>
            </a:fld>
            <a:endParaRPr kumimoji="0" lang="zh-HK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77595" y="3090545"/>
            <a:ext cx="10036810" cy="92202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600" b="1" i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Thanks </a:t>
            </a:r>
            <a:endParaRPr lang="en-US" altLang="zh-CN" sz="3600" b="1" i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ZDE3NTEyYzUyZWFmNjJhYzE2ODgzNzAyMTJlZWJiNTUifQ=="/>
  <p:tag name="RESOURCE_RECORD_KEY" val="{&quot;70&quot;:[3318907,3318861,3322237]}"/>
</p:tagLst>
</file>

<file path=ppt/theme/theme1.xml><?xml version="1.0" encoding="utf-8"?>
<a:theme xmlns:a="http://schemas.openxmlformats.org/drawingml/2006/main" name="12_经营分析模版">
  <a:themeElements>
    <a:clrScheme name="自定义 1">
      <a:dk1>
        <a:srgbClr val="000000"/>
      </a:dk1>
      <a:lt1>
        <a:srgbClr val="FFFFFF"/>
      </a:lt1>
      <a:dk2>
        <a:srgbClr val="000000"/>
      </a:dk2>
      <a:lt2>
        <a:srgbClr val="D8D8D8"/>
      </a:lt2>
      <a:accent1>
        <a:srgbClr val="ECE5CE"/>
      </a:accent1>
      <a:accent2>
        <a:srgbClr val="CC0000"/>
      </a:accent2>
      <a:accent3>
        <a:srgbClr val="FFFFFF"/>
      </a:accent3>
      <a:accent4>
        <a:srgbClr val="000000"/>
      </a:accent4>
      <a:accent5>
        <a:srgbClr val="E0F0E3"/>
      </a:accent5>
      <a:accent6>
        <a:srgbClr val="B90000"/>
      </a:accent6>
      <a:hlink>
        <a:srgbClr val="FABE00"/>
      </a:hlink>
      <a:folHlink>
        <a:srgbClr val="E08E79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FFFFFF"/>
        </a:solidFill>
        <a:ln>
          <a:noFill/>
        </a:ln>
      </a:spPr>
      <a:bodyPr vert="horz" wrap="square" lIns="0" tIns="44436" rIns="91440" bIns="45720" numCol="1" anchor="t" anchorCtr="0" compatLnSpc="1">
        <a:spAutoFit/>
      </a:bodyPr>
      <a:lstStyle>
        <a:defPPr marL="0" marR="0" indent="0" algn="l" defTabSz="914400" rtl="0" eaLnBrk="0" fontAlgn="t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Char char="•"/>
          <a:defRPr kumimoji="0" sz="1000" b="0" i="0" u="none" strike="noStrike" cap="none" normalizeH="0" baseline="0" dirty="0" smtClean="0">
            <a:ln>
              <a:noFill/>
            </a:ln>
            <a:solidFill>
              <a:srgbClr val="666666"/>
            </a:solidFill>
            <a:effectLst/>
            <a:latin typeface="Arial" panose="020B0604020202020204" pitchFamily="34" charset="0"/>
            <a:ea typeface="微软雅黑" panose="020B0503020204020204" pitchFamily="34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9050" cap="flat" cmpd="sng" algn="ctr">
          <a:solidFill>
            <a:srgbClr val="CCCCFF"/>
          </a:solidFill>
          <a:prstDash val="solid"/>
          <a:round/>
          <a:headEnd type="none" w="med" len="med"/>
          <a:tailEnd type="none" w="med" len="med"/>
        </a:ln>
        <a:effectLst>
          <a:prstShdw prst="shdw17" dist="17961" dir="2700000">
            <a:srgbClr val="CCCCFF">
              <a:gamma/>
              <a:shade val="60000"/>
              <a:invGamma/>
            </a:srgbClr>
          </a:prstShdw>
        </a:effectLst>
      </a:spPr>
      <a:bodyPr vert="horz" wrap="none" lIns="91440" tIns="45720" rIns="91440" bIns="45720" numCol="1" anchor="ctr" anchorCtr="0" compatLnSpc="1"/>
      <a:lstStyle>
        <a:defPPr marL="0" marR="0" indent="0" algn="l" defTabSz="914400" rtl="0" eaLnBrk="0" fontAlgn="base" latinLnBrk="0" hangingPunct="0">
          <a:lnSpc>
            <a:spcPct val="110000"/>
          </a:lnSpc>
          <a:spcBef>
            <a:spcPct val="50000"/>
          </a:spcBef>
          <a:spcAft>
            <a:spcPct val="0"/>
          </a:spcAft>
          <a:buClrTx/>
          <a:buSzTx/>
          <a:buFont typeface="Wingdings" panose="05000000000000000000" pitchFamily="2" charset="2"/>
          <a:buChar char="q"/>
          <a:defRPr kumimoji="1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华文细黑" panose="02010600040101010101" pitchFamily="2" charset="-122"/>
            <a:ea typeface="华文细黑" panose="02010600040101010101" pitchFamily="2" charset="-122"/>
          </a:defRPr>
        </a:defPPr>
      </a:lstStyle>
    </a:lnDef>
  </a:objectDefaults>
  <a:extraClrSchemeLst>
    <a:extraClrScheme>
      <a:clrScheme name="1_经营分析模版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经营分析模版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经营分析模版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经营分析模版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经营分析模版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经营分析模版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经营分析模版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经营分析模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</a:ln>
      </a:spPr>
      <a:bodyPr vert="horz" wrap="square" lIns="0" tIns="44436" rIns="91440" bIns="45720" numCol="1" rtlCol="0" anchor="ctr" anchorCtr="0" compatLnSpc="1">
        <a:noAutofit/>
      </a:bodyPr>
      <a:lstStyle>
        <a:defPPr marL="0" marR="0" indent="0" algn="ctr" defTabSz="914400" rtl="0" eaLnBrk="0" fontAlgn="t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defRPr kumimoji="0" sz="1400" b="0" i="0" u="none" strike="noStrike" cap="none" normalizeH="0" baseline="0" dirty="0" smtClean="0">
            <a:ln>
              <a:noFill/>
            </a:ln>
            <a:effectLst/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9050" cap="flat" cmpd="sng" algn="ctr">
          <a:solidFill>
            <a:srgbClr val="CCCCFF"/>
          </a:solidFill>
          <a:prstDash val="solid"/>
          <a:round/>
          <a:headEnd type="none" w="med" len="med"/>
          <a:tailEnd type="none" w="med" len="med"/>
        </a:ln>
        <a:effectLst>
          <a:prstShdw prst="shdw17" dist="17961" dir="2700000">
            <a:srgbClr val="CCCCFF">
              <a:gamma/>
              <a:shade val="60000"/>
              <a:invGamma/>
            </a:srgbClr>
          </a:prstShdw>
        </a:effectLst>
      </a:spPr>
      <a:bodyPr vert="horz" wrap="none" lIns="91440" tIns="45720" rIns="91440" bIns="45720" numCol="1" anchor="ctr" anchorCtr="0" compatLnSpc="1"/>
      <a:lstStyle>
        <a:defPPr marL="0" marR="0" indent="0" algn="l" defTabSz="914400" rtl="0" eaLnBrk="0" fontAlgn="base" latinLnBrk="0" hangingPunct="0">
          <a:lnSpc>
            <a:spcPct val="110000"/>
          </a:lnSpc>
          <a:spcBef>
            <a:spcPct val="50000"/>
          </a:spcBef>
          <a:spcAft>
            <a:spcPct val="0"/>
          </a:spcAft>
          <a:buClrTx/>
          <a:buSzTx/>
          <a:buFont typeface="Wingdings" panose="05000000000000000000" pitchFamily="2" charset="2"/>
          <a:buChar char="q"/>
          <a:defRPr kumimoji="1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华文细黑" panose="02010600040101010101" pitchFamily="2" charset="-122"/>
            <a:ea typeface="华文细黑" panose="02010600040101010101" pitchFamily="2" charset="-122"/>
          </a:defRPr>
        </a:defPPr>
      </a:lstStyle>
    </a:lnDef>
  </a:objectDefaults>
  <a:extraClrSchemeLst>
    <a:extraClrScheme>
      <a:clrScheme name="1_经营分析模版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经营分析模版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经营分析模版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经营分析模版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经营分析模版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经营分析模版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经营分析模版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1363</Words>
  <Application>WPS 演示</Application>
  <PresentationFormat>宽屏</PresentationFormat>
  <Paragraphs>28</Paragraphs>
  <Slides>3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3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华文细黑</vt:lpstr>
      <vt:lpstr>Tahoma</vt:lpstr>
      <vt:lpstr>Calibri</vt:lpstr>
      <vt:lpstr>楷体_GB2312</vt:lpstr>
      <vt:lpstr>Franklin Gothic Book</vt:lpstr>
      <vt:lpstr>黑体</vt:lpstr>
      <vt:lpstr>Times New Roman</vt:lpstr>
      <vt:lpstr>Arial Unicode MS</vt:lpstr>
      <vt:lpstr>Helvetica</vt:lpstr>
      <vt:lpstr>汉仪大黑简</vt:lpstr>
      <vt:lpstr>Calibri</vt:lpstr>
      <vt:lpstr>MS PGothic</vt:lpstr>
      <vt:lpstr>Arial</vt:lpstr>
      <vt:lpstr>Times New Roman</vt:lpstr>
      <vt:lpstr>Arial Unicode MS</vt:lpstr>
      <vt:lpstr>新宋体</vt:lpstr>
      <vt:lpstr>等线</vt:lpstr>
      <vt:lpstr>12_经营分析模版</vt:lpstr>
      <vt:lpstr>自定义设计方案</vt:lpstr>
      <vt:lpstr>1_Office 主题​​</vt:lpstr>
      <vt:lpstr>2_Office 主题​​</vt:lpstr>
      <vt:lpstr>1_经营分析模版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Michelle Weng</dc:creator>
  <cp:lastModifiedBy>unicom</cp:lastModifiedBy>
  <cp:revision>277</cp:revision>
  <dcterms:created xsi:type="dcterms:W3CDTF">2020-08-10T09:07:00Z</dcterms:created>
  <dcterms:modified xsi:type="dcterms:W3CDTF">2025-03-03T14:49:47Z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2052-11.8.2.12085</vt:lpwstr>
  </property>
  <property fmtid="{D5CDD505-2E9C-101B-9397-08002B2CF9AE}" pid="3" name="ICV">
    <vt:lpwstr>C07875B2307B4B26B4263342AD69509D</vt:lpwstr>
  </property>
</Properties>
</file>