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7" Type="http://schemas.microsoft.com/office/2020/02/relationships/classificationlabels" Target="docMetadata/LabelInfo.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4279" r:id="rId22"/>
    <p:sldMasterId id="2147484241" r:id="rId23"/>
  </p:sldMasterIdLst>
  <p:notesMasterIdLst>
    <p:notesMasterId r:id="rId32"/>
  </p:notesMasterIdLst>
  <p:handoutMasterIdLst>
    <p:handoutMasterId r:id="rId33"/>
  </p:handoutMasterIdLst>
  <p:sldIdLst>
    <p:sldId id="2147483532" r:id="rId24"/>
    <p:sldId id="2147483533" r:id="rId25"/>
    <p:sldId id="2147483534" r:id="rId26"/>
    <p:sldId id="2147483535" r:id="rId27"/>
    <p:sldId id="2147483538" r:id="rId28"/>
    <p:sldId id="2147483537" r:id="rId29"/>
    <p:sldId id="2147483536" r:id="rId30"/>
    <p:sldId id="2147479340" r:id="rId31"/>
  </p:sldIdLst>
  <p:sldSz cx="12192000" cy="6858000"/>
  <p:notesSz cx="6858000" cy="9144000"/>
  <p:embeddedFontLst>
    <p:embeddedFont>
      <p:font typeface="Ericsson Hilda" panose="020B0604020202020204" charset="0"/>
      <p:regular r:id="rId34"/>
      <p:bold r:id="rId35"/>
      <p:italic r:id="rId36"/>
      <p:boldItalic r:id="rId37"/>
    </p:embeddedFont>
    <p:embeddedFont>
      <p:font typeface="Ericsson Hilda ExtraBold" panose="020B0604020202020204" charset="0"/>
      <p:bold r:id="rId38"/>
    </p:embeddedFont>
    <p:embeddedFont>
      <p:font typeface="Ericsson Hilda ExtraLight" panose="020B0604020202020204" charset="0"/>
      <p:regular r:id="rId39"/>
    </p:embeddedFont>
    <p:embeddedFont>
      <p:font typeface="Ericsson Hilda Light" panose="020B0604020202020204" charset="0"/>
      <p:regular r:id="rId40"/>
      <p:italic r:id="rId41"/>
    </p:embeddedFont>
    <p:embeddedFont>
      <p:font typeface="Ericsson Technical Icons" panose="020B0604020202020204" charset="0"/>
      <p:regular r:id="rId42"/>
      <p:bold r:id="rId43"/>
      <p:italic r:id="rId44"/>
      <p:boldItalic r:id="rId45"/>
    </p:embeddedFont>
    <p:embeddedFont>
      <p:font typeface="Montserrat" panose="020B0604020202020204" charset="0"/>
      <p:regular r:id="rId46"/>
      <p:bold r:id="rId47"/>
      <p:italic r:id="rId48"/>
      <p:boldItalic r:id="rId49"/>
    </p:embeddedFont>
    <p:embeddedFont>
      <p:font typeface="Montserrat Medium" panose="020B0604020202020204" charset="0"/>
      <p:regular r:id="rId50"/>
      <p:italic r:id="rId51"/>
    </p:embeddedFont>
    <p:embeddedFont>
      <p:font typeface="Roboto Light" panose="020B0604020202020204" charset="0"/>
      <p:regular r:id="rId52"/>
      <p:italic r:id="rId53"/>
    </p:embeddedFont>
  </p:embeddedFontLst>
  <p:defaultTextStyle>
    <a:defPPr>
      <a:defRPr lang="en-US"/>
    </a:defPPr>
  </p:defaultTextStyle>
  <p:extLst>
    <p:ext uri="{521415D9-36F7-43E2-AB2F-B90AF26B5E84}">
      <p14:sectionLst xmlns:p14="http://schemas.microsoft.com/office/powerpoint/2010/main">
        <p14:section name="Intro" id="{3D1F0D25-B145-48E4-BB27-2ADB93D9950D}">
          <p14:sldIdLst>
            <p14:sldId id="2147483532"/>
            <p14:sldId id="2147483533"/>
            <p14:sldId id="2147483534"/>
            <p14:sldId id="2147483535"/>
            <p14:sldId id="2147483538"/>
            <p14:sldId id="2147483537"/>
            <p14:sldId id="2147483536"/>
            <p14:sldId id="2147479340"/>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B6F2112-3E71-9F69-F3A9-28AF793F3BD1}" name="Olof Liberg" initials="OL" userId="S::olof.liberg@ericsson.com::e037e8db-065d-4253-8b04-6717bde26f72" providerId="AD"/>
  <p188:author id="{3EDC0D1F-3DE7-18FE-5D77-18EF117FBFBC}" name="Robert Baldemair" initials="RB" userId="S::robert.baldemair@ericsson.com::c76a11eb-5d35-46c8-b77b-2b8c222be3e2" providerId="AD"/>
  <p188:author id="{59B97F20-7F1A-DA29-CD17-BA9B52A3E5E6}" name="Ericsson (Cecilia)" initials="CE" userId="Ericsson (Cecilia)" providerId="None"/>
  <p188:author id="{831CA823-2837-5B5B-AA27-E35EA9FDACC4}" name="Ericsson" initials="CB" userId="Ericsson" providerId="None"/>
  <p188:author id="{5DF34A25-91FF-3495-10C9-D9EA00FB81B9}" name="Ericsson - Ali" initials="E" userId="Ericsson - Ali" providerId="None"/>
  <p188:author id="{0E76EB26-1338-B1E3-836F-51BE764BC7DB}" name="Andreas Höglund" initials="AH" userId="S::andreas.hoglund@ericsson.com::d99e0641-3871-4731-9b6d-658b834f8d9b" providerId="AD"/>
  <p188:author id="{FDD9782A-174C-1040-BA5F-6A120B73B700}" name="Gustav Wikström" initials="GW" userId="S::gustav.wikstrom@ericsson.com::2ecb5fab-4408-4bbb-917e-b064afb23780" providerId="AD"/>
  <p188:author id="{8B7E162E-2DA5-F3ED-DAFF-3DA290F2A89E}" name="Asbjörn Grövlen" initials="AG" userId="S::asbjorn.grovlen@ericsson.com::764f67b2-25cd-49e6-8d00-810421b7df33" providerId="AD"/>
  <p188:author id="{102A9F36-47C9-EA13-BE8A-F5135EEBCF83}" name="Mattias Bergström A" initials="MA" userId="S::mattias.a.bergstrom@ericsson.com::c58df720-3711-42b6-ade6-a50cc3541ff4" providerId="AD"/>
  <p188:author id="{7FF59F3B-CA14-87E9-0834-A05A1C7BB911}" name="Johan Lundsjö" initials="JL" userId="S::johan.lundsjo@ericsson.com::b54369cd-c02a-4e2a-9af6-1740478b199a" providerId="AD"/>
  <p188:author id="{6897513D-2D77-2A90-219D-DBD0DCCAD157}" name="Per Willars" initials="PW" userId="S::per.willars@ericsson.com::5f518dd0-7e35-48f6-8983-1f420c1fc5b3" providerId="AD"/>
  <p188:author id="{F345133E-449B-5F85-CECF-EAE0E49F23DE}" name="Dirk Gerstenberger" initials="DG" userId="S::dirk.gerstenberger@ericsson.com::2ee42a1e-fb9d-4fc2-83a0-cba2e3596bd6" providerId="AD"/>
  <p188:author id="{E2688C3F-4C79-829A-335D-11808AC47F19}" name="Ricardo Blasco" initials="RB" userId="S::ricardo.blasco@ericsson.com::d821bd00-8bde-4570-828e-fe8618e87089" providerId="AD"/>
  <p188:author id="{B3B8BA41-887C-F5D5-CAC6-2EEF16290DC4}" name="Farshid Ghasemzadeh" initials="FG" userId="S::farshid.ghasemzadeh@ericsson.com::dae40357-3910-4bf2-8db4-4a7b630ff8aa" providerId="AD"/>
  <p188:author id="{9CCD3244-5076-A1F8-3CE7-95ADABBCE5C9}" name="Ali Nader" initials="AN" userId="Ali Nader" providerId="None"/>
  <p188:author id="{F5A1684E-B1D3-C981-A5F7-48AE7A6BD60B}" name="Jari Arkko" initials="JA" userId="S::jari.arkko@ericsson.com::1a758246-a512-4da3-8537-8310b4bf9b22" providerId="AD"/>
  <p188:author id="{F57EDF50-C0D5-1EAB-9009-559EDC78AA83}" name="Kumar Balachandran" initials="KB" userId="S::kumar.balachandran@ericsson.com::c399dbad-42b6-4675-afac-8dc6aec47b5d" providerId="AD"/>
  <p188:author id="{7FC08555-1CB0-78C0-FBEC-3F0D5E84AC2E}" name="Gunnar Mildh" initials="GM" userId="S::gunnar.mildh@ericsson.com::587b69a2-e1e8-4640-8067-81d68cbdb6af" providerId="AD"/>
  <p188:author id="{D59D7067-7E55-2F82-6EEF-5269FE6C45FE}" name="Ericsson (Ali)" initials="E" userId="Ericsson (Ali)" providerId="None"/>
  <p188:author id="{78D0EF6A-7ADB-3B30-AB5D-F9F40494BAAD}" name="Asbjörn Grövlen" initials="AG" userId="Asbjörn Grövlen" providerId="None"/>
  <p188:author id="{61D8846D-E78F-3B3A-09EE-963FA5327137}" name="Magnus Stattin" initials="MS" userId="S::magnus.stattin@ericsson.com::cd76dc27-c270-4f20-b884-c3ac7a999168" providerId="AD"/>
  <p188:author id="{17FC8775-AC24-E181-FB79-A85FCAEDBF08}" name="Mattias Frenne" initials="MF" userId="S::mattias.frenne@ericsson.com::e89336b8-6ce9-47e0-9d33-567cdc7d0af6" providerId="AD"/>
  <p188:author id="{42D03D7B-E896-A464-C672-74FD8EBCC6F9}" name="Göran Rune" initials="GR" userId="S::goran.rune@ericsson.com::07b8cb2d-9d53-4d3c-b4c1-096f27512064" providerId="AD"/>
  <p188:author id="{6FF9BA80-1A29-5F16-C088-4C31EED4F10A}" name="Henning Wiemann" initials="H" userId="Henning Wiemann" providerId="None"/>
  <p188:author id="{1DF2DD80-FED9-9CFB-1BCC-9D609BEDE89F}" name="Claes Tidestav" initials="E" userId="Claes Tidestav" providerId="None"/>
  <p188:author id="{FB980889-1D79-B490-1A82-85901513F563}" name="Stephen Grant" initials="SG" userId="Stephen Grant" providerId="None"/>
  <p188:author id="{F7292491-3F01-F413-CA39-A6422412ECCB}" name="Zoltán Turányi" initials="ZT" userId="S::zoltan.turanyi@ericsson.com::a397cc79-2865-4f04-af1e-a7313dea87ab" providerId="AD"/>
  <p188:author id="{6215BB91-978E-3757-A16A-4C1587F84F86}" name="Stefan Parkvall" initials="SP" userId="Stefan Parkvall" providerId="None"/>
  <p188:author id="{27AF7294-3A0A-EE3D-821E-3688CEB49431}" name="Patrik Persson C" initials="PPC" userId="S::patrik.c.persson@ericsson.com::32ac08ac-253b-4d6d-9ade-96d57c9f4951" providerId="AD"/>
  <p188:author id="{C07E7A94-EA2B-618E-AE48-4DB779B5DB5D}" name="Torbjorn Cagenius" initials="TC" userId="S::torbjorn.cagenius@ericsson.com::9de97db1-1ab7-4ae7-be7d-09d6dab08846" providerId="AD"/>
  <p188:author id="{BD583298-E37E-F1F9-CC6D-F63A9AB56FEF}" name="Massimo Condoluci [EAB]" initials="MC [EAB]" userId="Massimo Condoluci [EAB]" providerId="None"/>
  <p188:author id="{9966A2A6-5881-1C10-022B-CF23072EA62D}" name="Pontus Wallentin" initials="PW" userId="Pontus Wallentin" providerId="None"/>
  <p188:author id="{70D7E5B9-382F-B0B6-381F-009F482C6D16}" name="Ali Nader" initials="AN" userId="S::ali.nader@ericsson.com::54d0426c-b94e-49b6-9526-21d02ef4e298" providerId="AD"/>
  <p188:author id="{14EB58C0-6AAA-8ACC-F80D-58A26687681B}" name="Henning Wiemann" initials="HW" userId="S::henning.wiemann@ericsson.com::c30341d2-4377-4ed1-a24c-fbc42e8f0d04" providerId="AD"/>
  <p188:author id="{3CD8C4D1-EE92-7837-30B0-410C1F7A451C}" name="Alessio Terzani" initials="AT" userId="Alessio Terzani" providerId="None"/>
  <p188:author id="{0A9094D7-FD4A-8623-B5B8-3B654255A953}" name="Daniel Chen Larsson" initials="DCL" userId="Daniel Chen Larsson" providerId="None"/>
  <p188:author id="{829895E4-110B-F1C5-0100-AE54D462B78E}" name="Patrik Rugeland [E///]" initials="P" userId="Patrik Rugeland [E///]" providerId="None"/>
  <p188:author id="{B3FE5FE7-D3C6-4A7F-2E13-F8E068233F49}" name="Deep [E///]" initials="DS" userId="Deep [E///]" providerId="None"/>
  <p188:author id="{259728EB-666A-B7B5-61B9-74AD1EFB4BAB}" name="Daniel Chen Larsson" initials="DL" userId="S::daniel.chen.larsson@ericsson.com::042d937e-b645-4e79-8328-c8401d62659e" providerId="AD"/>
  <p188:author id="{74A1EBF8-FFE4-1C58-FE83-1F8333526C49}" name="Mattias" initials="M" userId="Mattias" providerId="None"/>
  <p188:author id="{F8BFFAFB-577D-CCA7-09D0-F12716160FB1}" name="Ioanna Pappa" initials="IP" userId="Ioanna Pappa"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Håkan Björkegren" initials="HB" lastIdx="1" clrIdx="0">
    <p:extLst>
      <p:ext uri="{19B8F6BF-5375-455C-9EA6-DF929625EA0E}">
        <p15:presenceInfo xmlns:p15="http://schemas.microsoft.com/office/powerpoint/2012/main" userId="S::hakan.bjorkegren@ericsson.com::ed70cb2d-43ac-42cd-b42b-445dc8fbf882" providerId="AD"/>
      </p:ext>
    </p:extLst>
  </p:cmAuthor>
  <p:cmAuthor id="2" name="Bipin Balakrishnan" initials="BB" lastIdx="2" clrIdx="1">
    <p:extLst>
      <p:ext uri="{19B8F6BF-5375-455C-9EA6-DF929625EA0E}">
        <p15:presenceInfo xmlns:p15="http://schemas.microsoft.com/office/powerpoint/2012/main" userId="S::bipin.balakrishnan@ericsson.com::7a891f36-930f-43d4-a37d-adbca2f9b035" providerId="AD"/>
      </p:ext>
    </p:extLst>
  </p:cmAuthor>
  <p:cmAuthor id="3" name="Jari Arkko" initials="JA" lastIdx="37" clrIdx="2">
    <p:extLst>
      <p:ext uri="{19B8F6BF-5375-455C-9EA6-DF929625EA0E}">
        <p15:presenceInfo xmlns:p15="http://schemas.microsoft.com/office/powerpoint/2012/main" userId="S::jari.arkko@ericsson.com::1a758246-a512-4da3-8537-8310b4bf9b22" providerId="AD"/>
      </p:ext>
    </p:extLst>
  </p:cmAuthor>
  <p:cmAuthor id="4" name="Göran Klang N" initials="GN" lastIdx="1" clrIdx="3">
    <p:extLst>
      <p:ext uri="{19B8F6BF-5375-455C-9EA6-DF929625EA0E}">
        <p15:presenceInfo xmlns:p15="http://schemas.microsoft.com/office/powerpoint/2012/main" userId="S::goran.n.klang@ericsson.com::760c24ae-d2f5-44c6-b711-a60865766f8e" providerId="AD"/>
      </p:ext>
    </p:extLst>
  </p:cmAuthor>
  <p:cmAuthor id="5" name="Göran Rune" initials="GR" lastIdx="68" clrIdx="4">
    <p:extLst>
      <p:ext uri="{19B8F6BF-5375-455C-9EA6-DF929625EA0E}">
        <p15:presenceInfo xmlns:p15="http://schemas.microsoft.com/office/powerpoint/2012/main" userId="S::goran.rune@ericsson.com::07b8cb2d-9d53-4d3c-b4c1-096f27512064" providerId="AD"/>
      </p:ext>
    </p:extLst>
  </p:cmAuthor>
  <p:cmAuthor id="6" name="Kumar Balachandran" initials="KB" lastIdx="47" clrIdx="5">
    <p:extLst>
      <p:ext uri="{19B8F6BF-5375-455C-9EA6-DF929625EA0E}">
        <p15:presenceInfo xmlns:p15="http://schemas.microsoft.com/office/powerpoint/2012/main" userId="S::kumar.balachandran@ericsson.com::c399dbad-42b6-4675-afac-8dc6aec47b5d" providerId="AD"/>
      </p:ext>
    </p:extLst>
  </p:cmAuthor>
  <p:cmAuthor id="7" name="Christian Hoymann" initials="CH" lastIdx="1" clrIdx="6">
    <p:extLst>
      <p:ext uri="{19B8F6BF-5375-455C-9EA6-DF929625EA0E}">
        <p15:presenceInfo xmlns:p15="http://schemas.microsoft.com/office/powerpoint/2012/main" userId="Christian Hoymann" providerId="None"/>
      </p:ext>
    </p:extLst>
  </p:cmAuthor>
  <p:cmAuthor id="8" name="Patrik Persson C" initials="PPC [2]" lastIdx="8" clrIdx="7">
    <p:extLst>
      <p:ext uri="{19B8F6BF-5375-455C-9EA6-DF929625EA0E}">
        <p15:presenceInfo xmlns:p15="http://schemas.microsoft.com/office/powerpoint/2012/main" userId="Patrik Persson C" providerId="None"/>
      </p:ext>
    </p:extLst>
  </p:cmAuthor>
  <p:cmAuthor id="9" name="Christian Hoymann" initials="CH [2]" lastIdx="1" clrIdx="8">
    <p:extLst>
      <p:ext uri="{19B8F6BF-5375-455C-9EA6-DF929625EA0E}">
        <p15:presenceInfo xmlns:p15="http://schemas.microsoft.com/office/powerpoint/2012/main" userId="S::christian.hoymann@ericsson.com::7e7b9c9f-ccb9-41a0-80ee-1dbd16270e89" providerId="AD"/>
      </p:ext>
    </p:extLst>
  </p:cmAuthor>
  <p:cmAuthor id="10" name="Elmar Trojer" initials="ET" lastIdx="35" clrIdx="9">
    <p:extLst>
      <p:ext uri="{19B8F6BF-5375-455C-9EA6-DF929625EA0E}">
        <p15:presenceInfo xmlns:p15="http://schemas.microsoft.com/office/powerpoint/2012/main" userId="S::elmar.trojer@ericsson.com::8b6493da-6dff-43f0-8532-945a1e2a7f4f" providerId="AD"/>
      </p:ext>
    </p:extLst>
  </p:cmAuthor>
  <p:cmAuthor id="11" name="Gunnar Mildh" initials="GM [2]" lastIdx="14" clrIdx="10">
    <p:extLst>
      <p:ext uri="{19B8F6BF-5375-455C-9EA6-DF929625EA0E}">
        <p15:presenceInfo xmlns:p15="http://schemas.microsoft.com/office/powerpoint/2012/main" userId="Gunnar Mildh" providerId="None"/>
      </p:ext>
    </p:extLst>
  </p:cmAuthor>
  <p:cmAuthor id="12" name="Stefan Parkvall" initials="SP" lastIdx="22" clrIdx="11">
    <p:extLst>
      <p:ext uri="{19B8F6BF-5375-455C-9EA6-DF929625EA0E}">
        <p15:presenceInfo xmlns:p15="http://schemas.microsoft.com/office/powerpoint/2012/main" userId="Stefan Parkvall" providerId="None"/>
      </p:ext>
    </p:extLst>
  </p:cmAuthor>
  <p:cmAuthor id="13" name="Jukka Ylitalo" initials="JY" lastIdx="4" clrIdx="12">
    <p:extLst>
      <p:ext uri="{19B8F6BF-5375-455C-9EA6-DF929625EA0E}">
        <p15:presenceInfo xmlns:p15="http://schemas.microsoft.com/office/powerpoint/2012/main" userId="S::jukka.ylitalo@ericsson.com::a67368b8-0234-4329-9359-da469aa5bcfc" providerId="AD"/>
      </p:ext>
    </p:extLst>
  </p:cmAuthor>
  <p:cmAuthor id="14" name="Dinand Roeland" initials="DR" lastIdx="23" clrIdx="13">
    <p:extLst>
      <p:ext uri="{19B8F6BF-5375-455C-9EA6-DF929625EA0E}">
        <p15:presenceInfo xmlns:p15="http://schemas.microsoft.com/office/powerpoint/2012/main" userId="S::dinand.roeland@ericsson.com::c000f390-2b91-4cd0-8689-12e9ce77d614" providerId="AD"/>
      </p:ext>
    </p:extLst>
  </p:cmAuthor>
  <p:cmAuthor id="15" name="Peter Öhlén" initials="PÖ" lastIdx="23" clrIdx="14">
    <p:extLst>
      <p:ext uri="{19B8F6BF-5375-455C-9EA6-DF929625EA0E}">
        <p15:presenceInfo xmlns:p15="http://schemas.microsoft.com/office/powerpoint/2012/main" userId="S::peter.ohlen@ericsson.com::f78450b8-9aea-4ffe-a704-21c0c8ebd5a3" providerId="AD"/>
      </p:ext>
    </p:extLst>
  </p:cmAuthor>
  <p:cmAuthor id="16" name="Wolfgang John" initials="WJ" lastIdx="4" clrIdx="15">
    <p:extLst>
      <p:ext uri="{19B8F6BF-5375-455C-9EA6-DF929625EA0E}">
        <p15:presenceInfo xmlns:p15="http://schemas.microsoft.com/office/powerpoint/2012/main" userId="S::wolfgang.john@ericsson.com::3ba6cf78-b776-43ef-a8e5-c42145cb879a" providerId="AD"/>
      </p:ext>
    </p:extLst>
  </p:cmAuthor>
  <p:cmAuthor id="17" name="Patrik Rugeland" initials="P" lastIdx="7" clrIdx="16">
    <p:extLst>
      <p:ext uri="{19B8F6BF-5375-455C-9EA6-DF929625EA0E}">
        <p15:presenceInfo xmlns:p15="http://schemas.microsoft.com/office/powerpoint/2012/main" userId="Patrik Rugeland" providerId="None"/>
      </p:ext>
    </p:extLst>
  </p:cmAuthor>
  <p:cmAuthor id="18" name="Stefan Parkvall" initials="SP [2]" lastIdx="1" clrIdx="17">
    <p:extLst>
      <p:ext uri="{19B8F6BF-5375-455C-9EA6-DF929625EA0E}">
        <p15:presenceInfo xmlns:p15="http://schemas.microsoft.com/office/powerpoint/2012/main" userId="S::stefan.parkvall@ericsson.com::b3f7370c-ebc1-4514-948f-7fca9c896dbc" providerId="AD"/>
      </p:ext>
    </p:extLst>
  </p:cmAuthor>
  <p:cmAuthor id="19" name="Erik Dahlman" initials="ED" lastIdx="60" clrIdx="18">
    <p:extLst>
      <p:ext uri="{19B8F6BF-5375-455C-9EA6-DF929625EA0E}">
        <p15:presenceInfo xmlns:p15="http://schemas.microsoft.com/office/powerpoint/2012/main" userId="S::erik.dahlman@ericsson.com::7846b1d5-c772-4762-b4fc-7393633de798" providerId="AD"/>
      </p:ext>
    </p:extLst>
  </p:cmAuthor>
  <p:cmAuthor id="20" name="George Sarmonikas" initials="GS" lastIdx="2" clrIdx="19">
    <p:extLst>
      <p:ext uri="{19B8F6BF-5375-455C-9EA6-DF929625EA0E}">
        <p15:presenceInfo xmlns:p15="http://schemas.microsoft.com/office/powerpoint/2012/main" userId="S::george.sarmonikas@ericsson.com::5159be57-5f3f-424b-a2a7-61694c91afa9" providerId="AD"/>
      </p:ext>
    </p:extLst>
  </p:cmAuthor>
  <p:cmAuthor id="21" name="Gustav Wikström" initials="GW" lastIdx="1" clrIdx="20">
    <p:extLst>
      <p:ext uri="{19B8F6BF-5375-455C-9EA6-DF929625EA0E}">
        <p15:presenceInfo xmlns:p15="http://schemas.microsoft.com/office/powerpoint/2012/main" userId="Gustav Wikström" providerId="None"/>
      </p:ext>
    </p:extLst>
  </p:cmAuthor>
  <p:cmAuthor id="22" name="Patrik Rugeland (Ericsson)" initials="P" lastIdx="5" clrIdx="21">
    <p:extLst>
      <p:ext uri="{19B8F6BF-5375-455C-9EA6-DF929625EA0E}">
        <p15:presenceInfo xmlns:p15="http://schemas.microsoft.com/office/powerpoint/2012/main" userId="Patrik Rugeland (Ericsson)" providerId="None"/>
      </p:ext>
    </p:extLst>
  </p:cmAuthor>
  <p:cmAuthor id="23" name="Marie Hogan" initials="MH" lastIdx="80" clrIdx="22">
    <p:extLst>
      <p:ext uri="{19B8F6BF-5375-455C-9EA6-DF929625EA0E}">
        <p15:presenceInfo xmlns:p15="http://schemas.microsoft.com/office/powerpoint/2012/main" userId="S::marie.hogan@ericsson.com::14eb614a-94a4-44cd-ba3e-a14f0582a01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8A8"/>
    <a:srgbClr val="0082F0"/>
    <a:srgbClr val="242424"/>
    <a:srgbClr val="00549A"/>
    <a:srgbClr val="000056"/>
    <a:srgbClr val="D9D9D9"/>
    <a:srgbClr val="006EC8"/>
    <a:srgbClr val="AEDAFF"/>
    <a:srgbClr val="181818"/>
    <a:srgbClr val="FEAED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94E554B-1445-4E6E-BCB0-3E26935F087E}" v="987" dt="2025-03-03T13:00:54.922"/>
    <p1510:client id="{4C7CB2B7-D58E-4BD7-A16D-4B945F237EC8}" v="601" dt="2025-03-03T09:59:40.451"/>
    <p1510:client id="{5B92946D-BD24-4DA8-8747-30A84C687110}" v="691" dt="2025-03-03T10:11:39.143"/>
    <p1510:client id="{DAD0D725-78BB-F849-A995-6722FD3E2AC1}" v="3004" dt="2025-03-03T10:13:16.27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slide" Target="slides/slide3.xml"/><Relationship Id="rId39" Type="http://schemas.openxmlformats.org/officeDocument/2006/relationships/font" Target="fonts/font6.fntdata"/><Relationship Id="rId21" Type="http://schemas.openxmlformats.org/officeDocument/2006/relationships/customXml" Target="../customXml/item21.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50" Type="http://schemas.openxmlformats.org/officeDocument/2006/relationships/font" Target="fonts/font17.fntdata"/><Relationship Id="rId55" Type="http://schemas.openxmlformats.org/officeDocument/2006/relationships/presProps" Target="presProps.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slide" Target="slides/slide6.xml"/><Relationship Id="rId11" Type="http://schemas.openxmlformats.org/officeDocument/2006/relationships/customXml" Target="../customXml/item11.xml"/><Relationship Id="rId24" Type="http://schemas.openxmlformats.org/officeDocument/2006/relationships/slide" Target="slides/slide1.xml"/><Relationship Id="rId32" Type="http://schemas.openxmlformats.org/officeDocument/2006/relationships/notesMaster" Target="notesMasters/notesMaster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3" Type="http://schemas.openxmlformats.org/officeDocument/2006/relationships/font" Target="fonts/font20.fntdata"/><Relationship Id="rId58" Type="http://schemas.openxmlformats.org/officeDocument/2006/relationships/tableStyles" Target="tableStyles.xml"/><Relationship Id="rId5" Type="http://schemas.openxmlformats.org/officeDocument/2006/relationships/customXml" Target="../customXml/item5.xml"/><Relationship Id="rId61" Type="http://schemas.microsoft.com/office/2018/10/relationships/authors" Target="authors.xml"/><Relationship Id="rId19" Type="http://schemas.openxmlformats.org/officeDocument/2006/relationships/customXml" Target="../customXml/item19.xml"/><Relationship Id="rId14" Type="http://schemas.openxmlformats.org/officeDocument/2006/relationships/customXml" Target="../customXml/item14.xml"/><Relationship Id="rId22" Type="http://schemas.openxmlformats.org/officeDocument/2006/relationships/slideMaster" Target="slideMasters/slideMaster1.xml"/><Relationship Id="rId27" Type="http://schemas.openxmlformats.org/officeDocument/2006/relationships/slide" Target="slides/slide4.xml"/><Relationship Id="rId30" Type="http://schemas.openxmlformats.org/officeDocument/2006/relationships/slide" Target="slides/slide7.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font" Target="fonts/font15.fntdata"/><Relationship Id="rId56" Type="http://schemas.openxmlformats.org/officeDocument/2006/relationships/viewProps" Target="viewProps.xml"/><Relationship Id="rId8" Type="http://schemas.openxmlformats.org/officeDocument/2006/relationships/customXml" Target="../customXml/item8.xml"/><Relationship Id="rId51" Type="http://schemas.openxmlformats.org/officeDocument/2006/relationships/font" Target="fonts/font18.fntdata"/><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slide" Target="slides/slide2.xml"/><Relationship Id="rId33" Type="http://schemas.openxmlformats.org/officeDocument/2006/relationships/handoutMaster" Target="handoutMasters/handoutMaster1.xml"/><Relationship Id="rId38" Type="http://schemas.openxmlformats.org/officeDocument/2006/relationships/font" Target="fonts/font5.fntdata"/><Relationship Id="rId46" Type="http://schemas.openxmlformats.org/officeDocument/2006/relationships/font" Target="fonts/font13.fntdata"/><Relationship Id="rId59" Type="http://schemas.microsoft.com/office/2016/11/relationships/changesInfo" Target="changesInfos/changesInfo1.xml"/><Relationship Id="rId20" Type="http://schemas.openxmlformats.org/officeDocument/2006/relationships/customXml" Target="../customXml/item20.xml"/><Relationship Id="rId41" Type="http://schemas.openxmlformats.org/officeDocument/2006/relationships/font" Target="fonts/font8.fntdata"/><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slideMaster" Target="slideMasters/slideMaster2.xml"/><Relationship Id="rId28" Type="http://schemas.openxmlformats.org/officeDocument/2006/relationships/slide" Target="slides/slide5.xml"/><Relationship Id="rId36" Type="http://schemas.openxmlformats.org/officeDocument/2006/relationships/font" Target="fonts/font3.fntdata"/><Relationship Id="rId49" Type="http://schemas.openxmlformats.org/officeDocument/2006/relationships/font" Target="fonts/font16.fntdata"/><Relationship Id="rId57" Type="http://schemas.openxmlformats.org/officeDocument/2006/relationships/theme" Target="theme/theme1.xml"/><Relationship Id="rId10" Type="http://schemas.openxmlformats.org/officeDocument/2006/relationships/customXml" Target="../customXml/item10.xml"/><Relationship Id="rId31" Type="http://schemas.openxmlformats.org/officeDocument/2006/relationships/slide" Target="slides/slide8.xml"/><Relationship Id="rId44" Type="http://schemas.openxmlformats.org/officeDocument/2006/relationships/font" Target="fonts/font11.fntdata"/><Relationship Id="rId52" Type="http://schemas.openxmlformats.org/officeDocument/2006/relationships/font" Target="fonts/font19.fntdata"/><Relationship Id="rId60"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customXml" Target="../customXml/item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tias Bergström A" userId="c58df720-3711-42b6-ade6-a50cc3541ff4" providerId="ADAL" clId="{494E554B-1445-4E6E-BCB0-3E26935F087E}"/>
    <pc:docChg chg="undo custSel modSld">
      <pc:chgData name="Mattias Bergström A" userId="c58df720-3711-42b6-ade6-a50cc3541ff4" providerId="ADAL" clId="{494E554B-1445-4E6E-BCB0-3E26935F087E}" dt="2025-03-03T13:00:54.929" v="986" actId="6549"/>
      <pc:docMkLst>
        <pc:docMk/>
      </pc:docMkLst>
      <pc:sldChg chg="modSp mod">
        <pc:chgData name="Mattias Bergström A" userId="c58df720-3711-42b6-ade6-a50cc3541ff4" providerId="ADAL" clId="{494E554B-1445-4E6E-BCB0-3E26935F087E}" dt="2025-03-03T13:00:17.295" v="954" actId="207"/>
        <pc:sldMkLst>
          <pc:docMk/>
          <pc:sldMk cId="998912856" sldId="2147483535"/>
        </pc:sldMkLst>
        <pc:spChg chg="mod">
          <ac:chgData name="Mattias Bergström A" userId="c58df720-3711-42b6-ade6-a50cc3541ff4" providerId="ADAL" clId="{494E554B-1445-4E6E-BCB0-3E26935F087E}" dt="2025-03-03T13:00:17.295" v="954" actId="207"/>
          <ac:spMkLst>
            <pc:docMk/>
            <pc:sldMk cId="998912856" sldId="2147483535"/>
            <ac:spMk id="11" creationId="{2E8E8F9E-D1C4-4C6A-B250-14307A886012}"/>
          </ac:spMkLst>
        </pc:spChg>
      </pc:sldChg>
      <pc:sldChg chg="modSp mod">
        <pc:chgData name="Mattias Bergström A" userId="c58df720-3711-42b6-ade6-a50cc3541ff4" providerId="ADAL" clId="{494E554B-1445-4E6E-BCB0-3E26935F087E}" dt="2025-03-03T13:00:54.929" v="986" actId="6549"/>
        <pc:sldMkLst>
          <pc:docMk/>
          <pc:sldMk cId="3554435261" sldId="2147483537"/>
        </pc:sldMkLst>
        <pc:spChg chg="mod">
          <ac:chgData name="Mattias Bergström A" userId="c58df720-3711-42b6-ade6-a50cc3541ff4" providerId="ADAL" clId="{494E554B-1445-4E6E-BCB0-3E26935F087E}" dt="2025-03-03T13:00:54.929" v="986" actId="6549"/>
          <ac:spMkLst>
            <pc:docMk/>
            <pc:sldMk cId="3554435261" sldId="2147483537"/>
            <ac:spMk id="11" creationId="{2E8E8F9E-D1C4-4C6A-B250-14307A886012}"/>
          </ac:spMkLst>
        </pc:spChg>
      </pc:sldChg>
      <pc:sldChg chg="modSp mod">
        <pc:chgData name="Mattias Bergström A" userId="c58df720-3711-42b6-ade6-a50cc3541ff4" providerId="ADAL" clId="{494E554B-1445-4E6E-BCB0-3E26935F087E}" dt="2025-03-03T12:57:43.317" v="888" actId="20577"/>
        <pc:sldMkLst>
          <pc:docMk/>
          <pc:sldMk cId="4012323280" sldId="2147483538"/>
        </pc:sldMkLst>
        <pc:spChg chg="mod">
          <ac:chgData name="Mattias Bergström A" userId="c58df720-3711-42b6-ade6-a50cc3541ff4" providerId="ADAL" clId="{494E554B-1445-4E6E-BCB0-3E26935F087E}" dt="2025-03-03T12:57:43.317" v="888" actId="20577"/>
          <ac:spMkLst>
            <pc:docMk/>
            <pc:sldMk cId="4012323280" sldId="2147483538"/>
            <ac:spMk id="11" creationId="{841449D0-FC41-8689-3C41-B153C1C90A7A}"/>
          </ac:spMkLst>
        </pc:spChg>
      </pc:sldChg>
    </pc:docChg>
  </pc:docChgLst>
  <pc:docChgLst>
    <pc:chgData name="Alessio Terzani" userId="00a1495a-4b52-4cff-b33c-09254933c8d8" providerId="ADAL" clId="{5B92946D-BD24-4DA8-8747-30A84C687110}"/>
    <pc:docChg chg="undo custSel modSld modMainMaster">
      <pc:chgData name="Alessio Terzani" userId="00a1495a-4b52-4cff-b33c-09254933c8d8" providerId="ADAL" clId="{5B92946D-BD24-4DA8-8747-30A84C687110}" dt="2025-03-03T10:11:39.143" v="685" actId="948"/>
      <pc:docMkLst>
        <pc:docMk/>
      </pc:docMkLst>
      <pc:sldChg chg="modSp mod">
        <pc:chgData name="Alessio Terzani" userId="00a1495a-4b52-4cff-b33c-09254933c8d8" providerId="ADAL" clId="{5B92946D-BD24-4DA8-8747-30A84C687110}" dt="2025-03-03T09:39:40.378" v="585" actId="13926"/>
        <pc:sldMkLst>
          <pc:docMk/>
          <pc:sldMk cId="3266978782" sldId="2147483533"/>
        </pc:sldMkLst>
        <pc:spChg chg="mod">
          <ac:chgData name="Alessio Terzani" userId="00a1495a-4b52-4cff-b33c-09254933c8d8" providerId="ADAL" clId="{5B92946D-BD24-4DA8-8747-30A84C687110}" dt="2025-03-03T09:39:40.378" v="585" actId="13926"/>
          <ac:spMkLst>
            <pc:docMk/>
            <pc:sldMk cId="3266978782" sldId="2147483533"/>
            <ac:spMk id="11" creationId="{2E8E8F9E-D1C4-4C6A-B250-14307A886012}"/>
          </ac:spMkLst>
        </pc:spChg>
      </pc:sldChg>
      <pc:sldChg chg="modSp mod">
        <pc:chgData name="Alessio Terzani" userId="00a1495a-4b52-4cff-b33c-09254933c8d8" providerId="ADAL" clId="{5B92946D-BD24-4DA8-8747-30A84C687110}" dt="2025-03-03T10:10:44.285" v="683" actId="20577"/>
        <pc:sldMkLst>
          <pc:docMk/>
          <pc:sldMk cId="3407861825" sldId="2147483534"/>
        </pc:sldMkLst>
        <pc:spChg chg="mod">
          <ac:chgData name="Alessio Terzani" userId="00a1495a-4b52-4cff-b33c-09254933c8d8" providerId="ADAL" clId="{5B92946D-BD24-4DA8-8747-30A84C687110}" dt="2025-03-03T10:10:44.285" v="683" actId="20577"/>
          <ac:spMkLst>
            <pc:docMk/>
            <pc:sldMk cId="3407861825" sldId="2147483534"/>
            <ac:spMk id="11" creationId="{2E8E8F9E-D1C4-4C6A-B250-14307A886012}"/>
          </ac:spMkLst>
        </pc:spChg>
      </pc:sldChg>
      <pc:sldChg chg="modSp mod">
        <pc:chgData name="Alessio Terzani" userId="00a1495a-4b52-4cff-b33c-09254933c8d8" providerId="ADAL" clId="{5B92946D-BD24-4DA8-8747-30A84C687110}" dt="2025-03-03T10:08:37.212" v="642" actId="1036"/>
        <pc:sldMkLst>
          <pc:docMk/>
          <pc:sldMk cId="998912856" sldId="2147483535"/>
        </pc:sldMkLst>
        <pc:spChg chg="mod">
          <ac:chgData name="Alessio Terzani" userId="00a1495a-4b52-4cff-b33c-09254933c8d8" providerId="ADAL" clId="{5B92946D-BD24-4DA8-8747-30A84C687110}" dt="2025-03-03T10:08:37.212" v="642" actId="1036"/>
          <ac:spMkLst>
            <pc:docMk/>
            <pc:sldMk cId="998912856" sldId="2147483535"/>
            <ac:spMk id="11" creationId="{2E8E8F9E-D1C4-4C6A-B250-14307A886012}"/>
          </ac:spMkLst>
        </pc:spChg>
      </pc:sldChg>
      <pc:sldChg chg="modSp mod">
        <pc:chgData name="Alessio Terzani" userId="00a1495a-4b52-4cff-b33c-09254933c8d8" providerId="ADAL" clId="{5B92946D-BD24-4DA8-8747-30A84C687110}" dt="2025-03-03T10:11:39.143" v="685" actId="948"/>
        <pc:sldMkLst>
          <pc:docMk/>
          <pc:sldMk cId="1747881774" sldId="2147483536"/>
        </pc:sldMkLst>
        <pc:spChg chg="mod">
          <ac:chgData name="Alessio Terzani" userId="00a1495a-4b52-4cff-b33c-09254933c8d8" providerId="ADAL" clId="{5B92946D-BD24-4DA8-8747-30A84C687110}" dt="2025-03-03T10:11:39.143" v="685" actId="948"/>
          <ac:spMkLst>
            <pc:docMk/>
            <pc:sldMk cId="1747881774" sldId="2147483536"/>
            <ac:spMk id="11" creationId="{2E8E8F9E-D1C4-4C6A-B250-14307A886012}"/>
          </ac:spMkLst>
        </pc:spChg>
      </pc:sldChg>
      <pc:sldChg chg="modSp mod modCm">
        <pc:chgData name="Alessio Terzani" userId="00a1495a-4b52-4cff-b33c-09254933c8d8" providerId="ADAL" clId="{5B92946D-BD24-4DA8-8747-30A84C687110}" dt="2025-03-03T10:10:22.923" v="682" actId="1035"/>
        <pc:sldMkLst>
          <pc:docMk/>
          <pc:sldMk cId="3554435261" sldId="2147483537"/>
        </pc:sldMkLst>
        <pc:spChg chg="mod">
          <ac:chgData name="Alessio Terzani" userId="00a1495a-4b52-4cff-b33c-09254933c8d8" providerId="ADAL" clId="{5B92946D-BD24-4DA8-8747-30A84C687110}" dt="2025-03-03T10:10:22.923" v="682" actId="1035"/>
          <ac:spMkLst>
            <pc:docMk/>
            <pc:sldMk cId="3554435261" sldId="2147483537"/>
            <ac:spMk id="11" creationId="{2E8E8F9E-D1C4-4C6A-B250-14307A886012}"/>
          </ac:spMkLst>
        </pc:spChg>
        <pc:extLst>
          <p:ext xmlns:p="http://schemas.openxmlformats.org/presentationml/2006/main" uri="{D6D511B9-2390-475A-947B-AFAB55BFBCF1}">
            <pc226:cmChg xmlns:pc226="http://schemas.microsoft.com/office/powerpoint/2022/06/main/command" chg="mod">
              <pc226:chgData name="Alessio Terzani" userId="00a1495a-4b52-4cff-b33c-09254933c8d8" providerId="ADAL" clId="{5B92946D-BD24-4DA8-8747-30A84C687110}" dt="2025-03-03T10:09:51.682" v="667" actId="20577"/>
              <pc2:cmMkLst xmlns:pc2="http://schemas.microsoft.com/office/powerpoint/2019/9/main/command">
                <pc:docMk/>
                <pc:sldMk cId="3554435261" sldId="2147483537"/>
                <pc2:cmMk id="{93D4AB38-1814-457C-BF85-262CECF728B7}"/>
              </pc2:cmMkLst>
            </pc226:cmChg>
          </p:ext>
        </pc:extLst>
      </pc:sldChg>
      <pc:sldChg chg="modSp mod modCm">
        <pc:chgData name="Alessio Terzani" userId="00a1495a-4b52-4cff-b33c-09254933c8d8" providerId="ADAL" clId="{5B92946D-BD24-4DA8-8747-30A84C687110}" dt="2025-03-03T10:11:10.671" v="684" actId="20577"/>
        <pc:sldMkLst>
          <pc:docMk/>
          <pc:sldMk cId="4012323280" sldId="2147483538"/>
        </pc:sldMkLst>
        <pc:spChg chg="mod">
          <ac:chgData name="Alessio Terzani" userId="00a1495a-4b52-4cff-b33c-09254933c8d8" providerId="ADAL" clId="{5B92946D-BD24-4DA8-8747-30A84C687110}" dt="2025-03-03T10:11:10.671" v="684" actId="20577"/>
          <ac:spMkLst>
            <pc:docMk/>
            <pc:sldMk cId="4012323280" sldId="2147483538"/>
            <ac:spMk id="11" creationId="{841449D0-FC41-8689-3C41-B153C1C90A7A}"/>
          </ac:spMkLst>
        </pc:spChg>
        <pc:extLst>
          <p:ext xmlns:p="http://schemas.openxmlformats.org/presentationml/2006/main" uri="{D6D511B9-2390-475A-947B-AFAB55BFBCF1}">
            <pc226:cmChg xmlns:pc226="http://schemas.microsoft.com/office/powerpoint/2022/06/main/command" chg="mod">
              <pc226:chgData name="Alessio Terzani" userId="00a1495a-4b52-4cff-b33c-09254933c8d8" providerId="ADAL" clId="{5B92946D-BD24-4DA8-8747-30A84C687110}" dt="2025-03-03T09:53:00.674" v="588" actId="20577"/>
              <pc2:cmMkLst xmlns:pc2="http://schemas.microsoft.com/office/powerpoint/2019/9/main/command">
                <pc:docMk/>
                <pc:sldMk cId="4012323280" sldId="2147483538"/>
                <pc2:cmMk id="{30E9E54D-9201-4B34-A639-826038185E75}"/>
              </pc2:cmMkLst>
            </pc226:cmChg>
            <pc226:cmChg xmlns:pc226="http://schemas.microsoft.com/office/powerpoint/2022/06/main/command" chg="mod">
              <pc226:chgData name="Alessio Terzani" userId="00a1495a-4b52-4cff-b33c-09254933c8d8" providerId="ADAL" clId="{5B92946D-BD24-4DA8-8747-30A84C687110}" dt="2025-03-03T10:11:10.671" v="684" actId="20577"/>
              <pc2:cmMkLst xmlns:pc2="http://schemas.microsoft.com/office/powerpoint/2019/9/main/command">
                <pc:docMk/>
                <pc:sldMk cId="4012323280" sldId="2147483538"/>
                <pc2:cmMk id="{54B5189A-19F5-417E-91BB-01A7BA0CD67F}"/>
              </pc2:cmMkLst>
            </pc226:cmChg>
          </p:ext>
        </pc:extLst>
      </pc:sldChg>
      <pc:sldMasterChg chg="modSp mod modSldLayout">
        <pc:chgData name="Alessio Terzani" userId="00a1495a-4b52-4cff-b33c-09254933c8d8" providerId="ADAL" clId="{5B92946D-BD24-4DA8-8747-30A84C687110}" dt="2025-03-03T09:02:11.806" v="92"/>
        <pc:sldMasterMkLst>
          <pc:docMk/>
          <pc:sldMasterMk cId="3505316878" sldId="2147484241"/>
        </pc:sldMasterMkLst>
        <pc:spChg chg="mod">
          <ac:chgData name="Alessio Terzani" userId="00a1495a-4b52-4cff-b33c-09254933c8d8" providerId="ADAL" clId="{5B92946D-BD24-4DA8-8747-30A84C687110}" dt="2025-03-03T09:02:11.769" v="80"/>
          <ac:spMkLst>
            <pc:docMk/>
            <pc:sldMasterMk cId="3505316878" sldId="2147484241"/>
            <ac:spMk id="2" creationId="{53F2F142-9A0F-85FD-F848-1A7CF9E0921B}"/>
          </ac:spMkLst>
        </pc:spChg>
        <pc:sldLayoutChg chg="modSp mod">
          <pc:chgData name="Alessio Terzani" userId="00a1495a-4b52-4cff-b33c-09254933c8d8" providerId="ADAL" clId="{5B92946D-BD24-4DA8-8747-30A84C687110}" dt="2025-03-03T09:02:11.790" v="83"/>
          <pc:sldLayoutMkLst>
            <pc:docMk/>
            <pc:sldMasterMk cId="3505316878" sldId="2147484241"/>
            <pc:sldLayoutMk cId="541250939" sldId="2147484257"/>
          </pc:sldLayoutMkLst>
          <pc:spChg chg="mod">
            <ac:chgData name="Alessio Terzani" userId="00a1495a-4b52-4cff-b33c-09254933c8d8" providerId="ADAL" clId="{5B92946D-BD24-4DA8-8747-30A84C687110}" dt="2025-03-03T09:02:11.790" v="83"/>
            <ac:spMkLst>
              <pc:docMk/>
              <pc:sldMasterMk cId="3505316878" sldId="2147484241"/>
              <pc:sldLayoutMk cId="541250939" sldId="2147484257"/>
              <ac:spMk id="5" creationId="{8A859F72-32B2-47EB-8CB5-BCF639CDADF5}"/>
            </ac:spMkLst>
          </pc:spChg>
        </pc:sldLayoutChg>
        <pc:sldLayoutChg chg="modSp mod">
          <pc:chgData name="Alessio Terzani" userId="00a1495a-4b52-4cff-b33c-09254933c8d8" providerId="ADAL" clId="{5B92946D-BD24-4DA8-8747-30A84C687110}" dt="2025-03-03T09:02:11.806" v="86"/>
          <pc:sldLayoutMkLst>
            <pc:docMk/>
            <pc:sldMasterMk cId="3505316878" sldId="2147484241"/>
            <pc:sldLayoutMk cId="2106830400" sldId="2147484258"/>
          </pc:sldLayoutMkLst>
          <pc:spChg chg="mod">
            <ac:chgData name="Alessio Terzani" userId="00a1495a-4b52-4cff-b33c-09254933c8d8" providerId="ADAL" clId="{5B92946D-BD24-4DA8-8747-30A84C687110}" dt="2025-03-03T09:02:11.806" v="86"/>
            <ac:spMkLst>
              <pc:docMk/>
              <pc:sldMasterMk cId="3505316878" sldId="2147484241"/>
              <pc:sldLayoutMk cId="2106830400" sldId="2147484258"/>
              <ac:spMk id="5" creationId="{8A859F72-32B2-47EB-8CB5-BCF639CDADF5}"/>
            </ac:spMkLst>
          </pc:spChg>
        </pc:sldLayoutChg>
        <pc:sldLayoutChg chg="modSp mod">
          <pc:chgData name="Alessio Terzani" userId="00a1495a-4b52-4cff-b33c-09254933c8d8" providerId="ADAL" clId="{5B92946D-BD24-4DA8-8747-30A84C687110}" dt="2025-03-03T09:02:11.806" v="92"/>
          <pc:sldLayoutMkLst>
            <pc:docMk/>
            <pc:sldMasterMk cId="3505316878" sldId="2147484241"/>
            <pc:sldLayoutMk cId="726915329" sldId="2147484260"/>
          </pc:sldLayoutMkLst>
          <pc:spChg chg="mod">
            <ac:chgData name="Alessio Terzani" userId="00a1495a-4b52-4cff-b33c-09254933c8d8" providerId="ADAL" clId="{5B92946D-BD24-4DA8-8747-30A84C687110}" dt="2025-03-03T09:02:11.806" v="92"/>
            <ac:spMkLst>
              <pc:docMk/>
              <pc:sldMasterMk cId="3505316878" sldId="2147484241"/>
              <pc:sldLayoutMk cId="726915329" sldId="2147484260"/>
              <ac:spMk id="3" creationId="{96F1C14E-8AFD-44E0-EE27-166C9897F0D9}"/>
            </ac:spMkLst>
          </pc:spChg>
        </pc:sldLayoutChg>
        <pc:sldLayoutChg chg="modSp mod">
          <pc:chgData name="Alessio Terzani" userId="00a1495a-4b52-4cff-b33c-09254933c8d8" providerId="ADAL" clId="{5B92946D-BD24-4DA8-8747-30A84C687110}" dt="2025-03-03T09:02:11.806" v="89"/>
          <pc:sldLayoutMkLst>
            <pc:docMk/>
            <pc:sldMasterMk cId="3505316878" sldId="2147484241"/>
            <pc:sldLayoutMk cId="2285270063" sldId="2147484261"/>
          </pc:sldLayoutMkLst>
          <pc:spChg chg="mod">
            <ac:chgData name="Alessio Terzani" userId="00a1495a-4b52-4cff-b33c-09254933c8d8" providerId="ADAL" clId="{5B92946D-BD24-4DA8-8747-30A84C687110}" dt="2025-03-03T09:02:11.806" v="89"/>
            <ac:spMkLst>
              <pc:docMk/>
              <pc:sldMasterMk cId="3505316878" sldId="2147484241"/>
              <pc:sldLayoutMk cId="2285270063" sldId="2147484261"/>
              <ac:spMk id="2" creationId="{BBC96150-B393-6B0F-DFC9-8B43B7EBDBBE}"/>
            </ac:spMkLst>
          </pc:spChg>
        </pc:sldLayoutChg>
      </pc:sldMasterChg>
      <pc:sldMasterChg chg="modSldLayout">
        <pc:chgData name="Alessio Terzani" userId="00a1495a-4b52-4cff-b33c-09254933c8d8" providerId="ADAL" clId="{5B92946D-BD24-4DA8-8747-30A84C687110}" dt="2025-03-03T09:02:11.758" v="77"/>
        <pc:sldMasterMkLst>
          <pc:docMk/>
          <pc:sldMasterMk cId="2319893086" sldId="2147484279"/>
        </pc:sldMasterMkLst>
        <pc:sldLayoutChg chg="modSp mod">
          <pc:chgData name="Alessio Terzani" userId="00a1495a-4b52-4cff-b33c-09254933c8d8" providerId="ADAL" clId="{5B92946D-BD24-4DA8-8747-30A84C687110}" dt="2025-03-03T09:02:11.664" v="38"/>
          <pc:sldLayoutMkLst>
            <pc:docMk/>
            <pc:sldMasterMk cId="2319893086" sldId="2147484279"/>
            <pc:sldLayoutMk cId="2648455331" sldId="2147484280"/>
          </pc:sldLayoutMkLst>
          <pc:spChg chg="mod">
            <ac:chgData name="Alessio Terzani" userId="00a1495a-4b52-4cff-b33c-09254933c8d8" providerId="ADAL" clId="{5B92946D-BD24-4DA8-8747-30A84C687110}" dt="2025-03-03T09:02:11.664" v="38"/>
            <ac:spMkLst>
              <pc:docMk/>
              <pc:sldMasterMk cId="2319893086" sldId="2147484279"/>
              <pc:sldLayoutMk cId="2648455331" sldId="2147484280"/>
              <ac:spMk id="9" creationId="{72C1EE1F-EF94-4EBA-A010-8BC3D2F38C39}"/>
            </ac:spMkLst>
          </pc:spChg>
        </pc:sldLayoutChg>
        <pc:sldLayoutChg chg="modSp mod">
          <pc:chgData name="Alessio Terzani" userId="00a1495a-4b52-4cff-b33c-09254933c8d8" providerId="ADAL" clId="{5B92946D-BD24-4DA8-8747-30A84C687110}" dt="2025-03-03T09:02:11.679" v="41"/>
          <pc:sldLayoutMkLst>
            <pc:docMk/>
            <pc:sldMasterMk cId="2319893086" sldId="2147484279"/>
            <pc:sldLayoutMk cId="3214320019" sldId="2147484281"/>
          </pc:sldLayoutMkLst>
          <pc:spChg chg="mod">
            <ac:chgData name="Alessio Terzani" userId="00a1495a-4b52-4cff-b33c-09254933c8d8" providerId="ADAL" clId="{5B92946D-BD24-4DA8-8747-30A84C687110}" dt="2025-03-03T09:02:11.679" v="41"/>
            <ac:spMkLst>
              <pc:docMk/>
              <pc:sldMasterMk cId="2319893086" sldId="2147484279"/>
              <pc:sldLayoutMk cId="3214320019" sldId="2147484281"/>
              <ac:spMk id="2" creationId="{69F42FFA-3DFB-4DB2-A942-F02200203C82}"/>
            </ac:spMkLst>
          </pc:spChg>
        </pc:sldLayoutChg>
        <pc:sldLayoutChg chg="modSp mod">
          <pc:chgData name="Alessio Terzani" userId="00a1495a-4b52-4cff-b33c-09254933c8d8" providerId="ADAL" clId="{5B92946D-BD24-4DA8-8747-30A84C687110}" dt="2025-03-03T09:02:11.679" v="44"/>
          <pc:sldLayoutMkLst>
            <pc:docMk/>
            <pc:sldMasterMk cId="2319893086" sldId="2147484279"/>
            <pc:sldLayoutMk cId="1889069288" sldId="2147484282"/>
          </pc:sldLayoutMkLst>
          <pc:spChg chg="mod">
            <ac:chgData name="Alessio Terzani" userId="00a1495a-4b52-4cff-b33c-09254933c8d8" providerId="ADAL" clId="{5B92946D-BD24-4DA8-8747-30A84C687110}" dt="2025-03-03T09:02:11.679" v="44"/>
            <ac:spMkLst>
              <pc:docMk/>
              <pc:sldMasterMk cId="2319893086" sldId="2147484279"/>
              <pc:sldLayoutMk cId="1889069288" sldId="2147484282"/>
              <ac:spMk id="5" creationId="{203FD5EF-20DB-46AB-B412-DF9112353719}"/>
            </ac:spMkLst>
          </pc:spChg>
        </pc:sldLayoutChg>
        <pc:sldLayoutChg chg="modSp mod">
          <pc:chgData name="Alessio Terzani" userId="00a1495a-4b52-4cff-b33c-09254933c8d8" providerId="ADAL" clId="{5B92946D-BD24-4DA8-8747-30A84C687110}" dt="2025-03-03T09:02:11.679" v="47"/>
          <pc:sldLayoutMkLst>
            <pc:docMk/>
            <pc:sldMasterMk cId="2319893086" sldId="2147484279"/>
            <pc:sldLayoutMk cId="1894057489" sldId="2147484283"/>
          </pc:sldLayoutMkLst>
          <pc:spChg chg="mod">
            <ac:chgData name="Alessio Terzani" userId="00a1495a-4b52-4cff-b33c-09254933c8d8" providerId="ADAL" clId="{5B92946D-BD24-4DA8-8747-30A84C687110}" dt="2025-03-03T09:02:11.679" v="47"/>
            <ac:spMkLst>
              <pc:docMk/>
              <pc:sldMasterMk cId="2319893086" sldId="2147484279"/>
              <pc:sldLayoutMk cId="1894057489" sldId="2147484283"/>
              <ac:spMk id="3" creationId="{C44ECCE6-4D94-443E-8C20-CA233A5C0572}"/>
            </ac:spMkLst>
          </pc:spChg>
        </pc:sldLayoutChg>
        <pc:sldLayoutChg chg="modSp mod">
          <pc:chgData name="Alessio Terzani" userId="00a1495a-4b52-4cff-b33c-09254933c8d8" providerId="ADAL" clId="{5B92946D-BD24-4DA8-8747-30A84C687110}" dt="2025-03-03T09:02:11.695" v="50"/>
          <pc:sldLayoutMkLst>
            <pc:docMk/>
            <pc:sldMasterMk cId="2319893086" sldId="2147484279"/>
            <pc:sldLayoutMk cId="3743338248" sldId="2147484284"/>
          </pc:sldLayoutMkLst>
          <pc:spChg chg="mod">
            <ac:chgData name="Alessio Terzani" userId="00a1495a-4b52-4cff-b33c-09254933c8d8" providerId="ADAL" clId="{5B92946D-BD24-4DA8-8747-30A84C687110}" dt="2025-03-03T09:02:11.695" v="50"/>
            <ac:spMkLst>
              <pc:docMk/>
              <pc:sldMasterMk cId="2319893086" sldId="2147484279"/>
              <pc:sldLayoutMk cId="3743338248" sldId="2147484284"/>
              <ac:spMk id="8" creationId="{C2AD0284-E6BA-49D8-AB3F-D94DBB1D54F0}"/>
            </ac:spMkLst>
          </pc:spChg>
        </pc:sldLayoutChg>
        <pc:sldLayoutChg chg="modSp mod">
          <pc:chgData name="Alessio Terzani" userId="00a1495a-4b52-4cff-b33c-09254933c8d8" providerId="ADAL" clId="{5B92946D-BD24-4DA8-8747-30A84C687110}" dt="2025-03-03T09:02:11.695" v="53"/>
          <pc:sldLayoutMkLst>
            <pc:docMk/>
            <pc:sldMasterMk cId="2319893086" sldId="2147484279"/>
            <pc:sldLayoutMk cId="1781920483" sldId="2147484285"/>
          </pc:sldLayoutMkLst>
          <pc:spChg chg="mod">
            <ac:chgData name="Alessio Terzani" userId="00a1495a-4b52-4cff-b33c-09254933c8d8" providerId="ADAL" clId="{5B92946D-BD24-4DA8-8747-30A84C687110}" dt="2025-03-03T09:02:11.695" v="53"/>
            <ac:spMkLst>
              <pc:docMk/>
              <pc:sldMasterMk cId="2319893086" sldId="2147484279"/>
              <pc:sldLayoutMk cId="1781920483" sldId="2147484285"/>
              <ac:spMk id="7" creationId="{DB8BC610-C1B0-4C6A-B5C2-80DA487CE5DE}"/>
            </ac:spMkLst>
          </pc:spChg>
        </pc:sldLayoutChg>
        <pc:sldLayoutChg chg="modSp mod">
          <pc:chgData name="Alessio Terzani" userId="00a1495a-4b52-4cff-b33c-09254933c8d8" providerId="ADAL" clId="{5B92946D-BD24-4DA8-8747-30A84C687110}" dt="2025-03-03T09:02:11.711" v="56"/>
          <pc:sldLayoutMkLst>
            <pc:docMk/>
            <pc:sldMasterMk cId="2319893086" sldId="2147484279"/>
            <pc:sldLayoutMk cId="2863510645" sldId="2147484286"/>
          </pc:sldLayoutMkLst>
          <pc:spChg chg="mod">
            <ac:chgData name="Alessio Terzani" userId="00a1495a-4b52-4cff-b33c-09254933c8d8" providerId="ADAL" clId="{5B92946D-BD24-4DA8-8747-30A84C687110}" dt="2025-03-03T09:02:11.711" v="56"/>
            <ac:spMkLst>
              <pc:docMk/>
              <pc:sldMasterMk cId="2319893086" sldId="2147484279"/>
              <pc:sldLayoutMk cId="2863510645" sldId="2147484286"/>
              <ac:spMk id="8" creationId="{53797230-5A6C-4718-8C90-CB9F2709B382}"/>
            </ac:spMkLst>
          </pc:spChg>
        </pc:sldLayoutChg>
        <pc:sldLayoutChg chg="modSp mod">
          <pc:chgData name="Alessio Terzani" userId="00a1495a-4b52-4cff-b33c-09254933c8d8" providerId="ADAL" clId="{5B92946D-BD24-4DA8-8747-30A84C687110}" dt="2025-03-03T09:02:11.711" v="59"/>
          <pc:sldLayoutMkLst>
            <pc:docMk/>
            <pc:sldMasterMk cId="2319893086" sldId="2147484279"/>
            <pc:sldLayoutMk cId="3427890664" sldId="2147484287"/>
          </pc:sldLayoutMkLst>
          <pc:spChg chg="mod">
            <ac:chgData name="Alessio Terzani" userId="00a1495a-4b52-4cff-b33c-09254933c8d8" providerId="ADAL" clId="{5B92946D-BD24-4DA8-8747-30A84C687110}" dt="2025-03-03T09:02:11.711" v="59"/>
            <ac:spMkLst>
              <pc:docMk/>
              <pc:sldMasterMk cId="2319893086" sldId="2147484279"/>
              <pc:sldLayoutMk cId="3427890664" sldId="2147484287"/>
              <ac:spMk id="9" creationId="{2C8570FA-FAA3-4EFA-A4F1-01C285AE39DE}"/>
            </ac:spMkLst>
          </pc:spChg>
        </pc:sldLayoutChg>
        <pc:sldLayoutChg chg="modSp mod">
          <pc:chgData name="Alessio Terzani" userId="00a1495a-4b52-4cff-b33c-09254933c8d8" providerId="ADAL" clId="{5B92946D-BD24-4DA8-8747-30A84C687110}" dt="2025-03-03T09:02:11.729" v="62"/>
          <pc:sldLayoutMkLst>
            <pc:docMk/>
            <pc:sldMasterMk cId="2319893086" sldId="2147484279"/>
            <pc:sldLayoutMk cId="604950211" sldId="2147484288"/>
          </pc:sldLayoutMkLst>
          <pc:spChg chg="mod">
            <ac:chgData name="Alessio Terzani" userId="00a1495a-4b52-4cff-b33c-09254933c8d8" providerId="ADAL" clId="{5B92946D-BD24-4DA8-8747-30A84C687110}" dt="2025-03-03T09:02:11.729" v="62"/>
            <ac:spMkLst>
              <pc:docMk/>
              <pc:sldMasterMk cId="2319893086" sldId="2147484279"/>
              <pc:sldLayoutMk cId="604950211" sldId="2147484288"/>
              <ac:spMk id="11" creationId="{A55C34B4-681E-4FDA-A9BB-6BC31D94C8D6}"/>
            </ac:spMkLst>
          </pc:spChg>
        </pc:sldLayoutChg>
        <pc:sldLayoutChg chg="modSp mod">
          <pc:chgData name="Alessio Terzani" userId="00a1495a-4b52-4cff-b33c-09254933c8d8" providerId="ADAL" clId="{5B92946D-BD24-4DA8-8747-30A84C687110}" dt="2025-03-03T09:02:11.729" v="65"/>
          <pc:sldLayoutMkLst>
            <pc:docMk/>
            <pc:sldMasterMk cId="2319893086" sldId="2147484279"/>
            <pc:sldLayoutMk cId="3795513245" sldId="2147484289"/>
          </pc:sldLayoutMkLst>
          <pc:spChg chg="mod">
            <ac:chgData name="Alessio Terzani" userId="00a1495a-4b52-4cff-b33c-09254933c8d8" providerId="ADAL" clId="{5B92946D-BD24-4DA8-8747-30A84C687110}" dt="2025-03-03T09:02:11.729" v="65"/>
            <ac:spMkLst>
              <pc:docMk/>
              <pc:sldMasterMk cId="2319893086" sldId="2147484279"/>
              <pc:sldLayoutMk cId="3795513245" sldId="2147484289"/>
              <ac:spMk id="10" creationId="{549048C1-340D-44C4-857B-1B201EC9A7E7}"/>
            </ac:spMkLst>
          </pc:spChg>
        </pc:sldLayoutChg>
        <pc:sldLayoutChg chg="modSp mod">
          <pc:chgData name="Alessio Terzani" userId="00a1495a-4b52-4cff-b33c-09254933c8d8" providerId="ADAL" clId="{5B92946D-BD24-4DA8-8747-30A84C687110}" dt="2025-03-03T09:02:11.743" v="68"/>
          <pc:sldLayoutMkLst>
            <pc:docMk/>
            <pc:sldMasterMk cId="2319893086" sldId="2147484279"/>
            <pc:sldLayoutMk cId="3617675785" sldId="2147484290"/>
          </pc:sldLayoutMkLst>
          <pc:spChg chg="mod">
            <ac:chgData name="Alessio Terzani" userId="00a1495a-4b52-4cff-b33c-09254933c8d8" providerId="ADAL" clId="{5B92946D-BD24-4DA8-8747-30A84C687110}" dt="2025-03-03T09:02:11.743" v="68"/>
            <ac:spMkLst>
              <pc:docMk/>
              <pc:sldMasterMk cId="2319893086" sldId="2147484279"/>
              <pc:sldLayoutMk cId="3617675785" sldId="2147484290"/>
              <ac:spMk id="14" creationId="{089CBEB5-348B-49F3-8F8B-FDEE08950E37}"/>
            </ac:spMkLst>
          </pc:spChg>
        </pc:sldLayoutChg>
        <pc:sldLayoutChg chg="modSp mod">
          <pc:chgData name="Alessio Terzani" userId="00a1495a-4b52-4cff-b33c-09254933c8d8" providerId="ADAL" clId="{5B92946D-BD24-4DA8-8747-30A84C687110}" dt="2025-03-03T09:02:11.758" v="74"/>
          <pc:sldLayoutMkLst>
            <pc:docMk/>
            <pc:sldMasterMk cId="2319893086" sldId="2147484279"/>
            <pc:sldLayoutMk cId="2051805063" sldId="2147484293"/>
          </pc:sldLayoutMkLst>
          <pc:spChg chg="mod">
            <ac:chgData name="Alessio Terzani" userId="00a1495a-4b52-4cff-b33c-09254933c8d8" providerId="ADAL" clId="{5B92946D-BD24-4DA8-8747-30A84C687110}" dt="2025-03-03T09:02:11.758" v="74"/>
            <ac:spMkLst>
              <pc:docMk/>
              <pc:sldMasterMk cId="2319893086" sldId="2147484279"/>
              <pc:sldLayoutMk cId="2051805063" sldId="2147484293"/>
              <ac:spMk id="9" creationId="{72C1EE1F-EF94-4EBA-A010-8BC3D2F38C39}"/>
            </ac:spMkLst>
          </pc:spChg>
        </pc:sldLayoutChg>
        <pc:sldLayoutChg chg="modSp mod">
          <pc:chgData name="Alessio Terzani" userId="00a1495a-4b52-4cff-b33c-09254933c8d8" providerId="ADAL" clId="{5B92946D-BD24-4DA8-8747-30A84C687110}" dt="2025-03-03T09:02:11.570" v="2"/>
          <pc:sldLayoutMkLst>
            <pc:docMk/>
            <pc:sldMasterMk cId="2319893086" sldId="2147484279"/>
            <pc:sldLayoutMk cId="111121753" sldId="2147484848"/>
          </pc:sldLayoutMkLst>
          <pc:spChg chg="mod">
            <ac:chgData name="Alessio Terzani" userId="00a1495a-4b52-4cff-b33c-09254933c8d8" providerId="ADAL" clId="{5B92946D-BD24-4DA8-8747-30A84C687110}" dt="2025-03-03T09:02:11.570" v="2"/>
            <ac:spMkLst>
              <pc:docMk/>
              <pc:sldMasterMk cId="2319893086" sldId="2147484279"/>
              <pc:sldLayoutMk cId="111121753" sldId="2147484848"/>
              <ac:spMk id="9" creationId="{72C1EE1F-EF94-4EBA-A010-8BC3D2F38C39}"/>
            </ac:spMkLst>
          </pc:spChg>
        </pc:sldLayoutChg>
        <pc:sldLayoutChg chg="modSp mod">
          <pc:chgData name="Alessio Terzani" userId="00a1495a-4b52-4cff-b33c-09254933c8d8" providerId="ADAL" clId="{5B92946D-BD24-4DA8-8747-30A84C687110}" dt="2025-03-03T09:02:11.586" v="5"/>
          <pc:sldLayoutMkLst>
            <pc:docMk/>
            <pc:sldMasterMk cId="2319893086" sldId="2147484279"/>
            <pc:sldLayoutMk cId="298355595" sldId="2147484849"/>
          </pc:sldLayoutMkLst>
          <pc:spChg chg="mod">
            <ac:chgData name="Alessio Terzani" userId="00a1495a-4b52-4cff-b33c-09254933c8d8" providerId="ADAL" clId="{5B92946D-BD24-4DA8-8747-30A84C687110}" dt="2025-03-03T09:02:11.586" v="5"/>
            <ac:spMkLst>
              <pc:docMk/>
              <pc:sldMasterMk cId="2319893086" sldId="2147484279"/>
              <pc:sldLayoutMk cId="298355595" sldId="2147484849"/>
              <ac:spMk id="2" creationId="{69F42FFA-3DFB-4DB2-A942-F02200203C82}"/>
            </ac:spMkLst>
          </pc:spChg>
        </pc:sldLayoutChg>
        <pc:sldLayoutChg chg="modSp mod">
          <pc:chgData name="Alessio Terzani" userId="00a1495a-4b52-4cff-b33c-09254933c8d8" providerId="ADAL" clId="{5B92946D-BD24-4DA8-8747-30A84C687110}" dt="2025-03-03T09:02:11.586" v="8"/>
          <pc:sldLayoutMkLst>
            <pc:docMk/>
            <pc:sldMasterMk cId="2319893086" sldId="2147484279"/>
            <pc:sldLayoutMk cId="315700269" sldId="2147484850"/>
          </pc:sldLayoutMkLst>
          <pc:spChg chg="mod">
            <ac:chgData name="Alessio Terzani" userId="00a1495a-4b52-4cff-b33c-09254933c8d8" providerId="ADAL" clId="{5B92946D-BD24-4DA8-8747-30A84C687110}" dt="2025-03-03T09:02:11.586" v="8"/>
            <ac:spMkLst>
              <pc:docMk/>
              <pc:sldMasterMk cId="2319893086" sldId="2147484279"/>
              <pc:sldLayoutMk cId="315700269" sldId="2147484850"/>
              <ac:spMk id="5" creationId="{203FD5EF-20DB-46AB-B412-DF9112353719}"/>
            </ac:spMkLst>
          </pc:spChg>
        </pc:sldLayoutChg>
        <pc:sldLayoutChg chg="modSp mod">
          <pc:chgData name="Alessio Terzani" userId="00a1495a-4b52-4cff-b33c-09254933c8d8" providerId="ADAL" clId="{5B92946D-BD24-4DA8-8747-30A84C687110}" dt="2025-03-03T09:02:11.601" v="11"/>
          <pc:sldLayoutMkLst>
            <pc:docMk/>
            <pc:sldMasterMk cId="2319893086" sldId="2147484279"/>
            <pc:sldLayoutMk cId="1990620010" sldId="2147484851"/>
          </pc:sldLayoutMkLst>
          <pc:spChg chg="mod">
            <ac:chgData name="Alessio Terzani" userId="00a1495a-4b52-4cff-b33c-09254933c8d8" providerId="ADAL" clId="{5B92946D-BD24-4DA8-8747-30A84C687110}" dt="2025-03-03T09:02:11.601" v="11"/>
            <ac:spMkLst>
              <pc:docMk/>
              <pc:sldMasterMk cId="2319893086" sldId="2147484279"/>
              <pc:sldLayoutMk cId="1990620010" sldId="2147484851"/>
              <ac:spMk id="3" creationId="{C44ECCE6-4D94-443E-8C20-CA233A5C0572}"/>
            </ac:spMkLst>
          </pc:spChg>
        </pc:sldLayoutChg>
        <pc:sldLayoutChg chg="modSp mod">
          <pc:chgData name="Alessio Terzani" userId="00a1495a-4b52-4cff-b33c-09254933c8d8" providerId="ADAL" clId="{5B92946D-BD24-4DA8-8747-30A84C687110}" dt="2025-03-03T09:02:11.601" v="14"/>
          <pc:sldLayoutMkLst>
            <pc:docMk/>
            <pc:sldMasterMk cId="2319893086" sldId="2147484279"/>
            <pc:sldLayoutMk cId="729147853" sldId="2147484852"/>
          </pc:sldLayoutMkLst>
          <pc:spChg chg="mod">
            <ac:chgData name="Alessio Terzani" userId="00a1495a-4b52-4cff-b33c-09254933c8d8" providerId="ADAL" clId="{5B92946D-BD24-4DA8-8747-30A84C687110}" dt="2025-03-03T09:02:11.601" v="14"/>
            <ac:spMkLst>
              <pc:docMk/>
              <pc:sldMasterMk cId="2319893086" sldId="2147484279"/>
              <pc:sldLayoutMk cId="729147853" sldId="2147484852"/>
              <ac:spMk id="8" creationId="{C2AD0284-E6BA-49D8-AB3F-D94DBB1D54F0}"/>
            </ac:spMkLst>
          </pc:spChg>
        </pc:sldLayoutChg>
        <pc:sldLayoutChg chg="modSp mod">
          <pc:chgData name="Alessio Terzani" userId="00a1495a-4b52-4cff-b33c-09254933c8d8" providerId="ADAL" clId="{5B92946D-BD24-4DA8-8747-30A84C687110}" dt="2025-03-03T09:02:11.615" v="17"/>
          <pc:sldLayoutMkLst>
            <pc:docMk/>
            <pc:sldMasterMk cId="2319893086" sldId="2147484279"/>
            <pc:sldLayoutMk cId="3643213675" sldId="2147484853"/>
          </pc:sldLayoutMkLst>
          <pc:spChg chg="mod">
            <ac:chgData name="Alessio Terzani" userId="00a1495a-4b52-4cff-b33c-09254933c8d8" providerId="ADAL" clId="{5B92946D-BD24-4DA8-8747-30A84C687110}" dt="2025-03-03T09:02:11.615" v="17"/>
            <ac:spMkLst>
              <pc:docMk/>
              <pc:sldMasterMk cId="2319893086" sldId="2147484279"/>
              <pc:sldLayoutMk cId="3643213675" sldId="2147484853"/>
              <ac:spMk id="8" creationId="{C2AD0284-E6BA-49D8-AB3F-D94DBB1D54F0}"/>
            </ac:spMkLst>
          </pc:spChg>
        </pc:sldLayoutChg>
        <pc:sldLayoutChg chg="modSp mod">
          <pc:chgData name="Alessio Terzani" userId="00a1495a-4b52-4cff-b33c-09254933c8d8" providerId="ADAL" clId="{5B92946D-BD24-4DA8-8747-30A84C687110}" dt="2025-03-03T09:02:11.616" v="20"/>
          <pc:sldLayoutMkLst>
            <pc:docMk/>
            <pc:sldMasterMk cId="2319893086" sldId="2147484279"/>
            <pc:sldLayoutMk cId="1197167218" sldId="2147484854"/>
          </pc:sldLayoutMkLst>
          <pc:spChg chg="mod">
            <ac:chgData name="Alessio Terzani" userId="00a1495a-4b52-4cff-b33c-09254933c8d8" providerId="ADAL" clId="{5B92946D-BD24-4DA8-8747-30A84C687110}" dt="2025-03-03T09:02:11.616" v="20"/>
            <ac:spMkLst>
              <pc:docMk/>
              <pc:sldMasterMk cId="2319893086" sldId="2147484279"/>
              <pc:sldLayoutMk cId="1197167218" sldId="2147484854"/>
              <ac:spMk id="7" creationId="{DB8BC610-C1B0-4C6A-B5C2-80DA487CE5DE}"/>
            </ac:spMkLst>
          </pc:spChg>
        </pc:sldLayoutChg>
        <pc:sldLayoutChg chg="modSp mod">
          <pc:chgData name="Alessio Terzani" userId="00a1495a-4b52-4cff-b33c-09254933c8d8" providerId="ADAL" clId="{5B92946D-BD24-4DA8-8747-30A84C687110}" dt="2025-03-03T09:02:11.628" v="23"/>
          <pc:sldLayoutMkLst>
            <pc:docMk/>
            <pc:sldMasterMk cId="2319893086" sldId="2147484279"/>
            <pc:sldLayoutMk cId="2658607300" sldId="2147484855"/>
          </pc:sldLayoutMkLst>
          <pc:spChg chg="mod">
            <ac:chgData name="Alessio Terzani" userId="00a1495a-4b52-4cff-b33c-09254933c8d8" providerId="ADAL" clId="{5B92946D-BD24-4DA8-8747-30A84C687110}" dt="2025-03-03T09:02:11.628" v="23"/>
            <ac:spMkLst>
              <pc:docMk/>
              <pc:sldMasterMk cId="2319893086" sldId="2147484279"/>
              <pc:sldLayoutMk cId="2658607300" sldId="2147484855"/>
              <ac:spMk id="8" creationId="{53797230-5A6C-4718-8C90-CB9F2709B382}"/>
            </ac:spMkLst>
          </pc:spChg>
        </pc:sldLayoutChg>
        <pc:sldLayoutChg chg="modSp mod">
          <pc:chgData name="Alessio Terzani" userId="00a1495a-4b52-4cff-b33c-09254933c8d8" providerId="ADAL" clId="{5B92946D-BD24-4DA8-8747-30A84C687110}" dt="2025-03-03T09:02:11.632" v="26"/>
          <pc:sldLayoutMkLst>
            <pc:docMk/>
            <pc:sldMasterMk cId="2319893086" sldId="2147484279"/>
            <pc:sldLayoutMk cId="359431426" sldId="2147484856"/>
          </pc:sldLayoutMkLst>
          <pc:spChg chg="mod">
            <ac:chgData name="Alessio Terzani" userId="00a1495a-4b52-4cff-b33c-09254933c8d8" providerId="ADAL" clId="{5B92946D-BD24-4DA8-8747-30A84C687110}" dt="2025-03-03T09:02:11.632" v="26"/>
            <ac:spMkLst>
              <pc:docMk/>
              <pc:sldMasterMk cId="2319893086" sldId="2147484279"/>
              <pc:sldLayoutMk cId="359431426" sldId="2147484856"/>
              <ac:spMk id="9" creationId="{2C8570FA-FAA3-4EFA-A4F1-01C285AE39DE}"/>
            </ac:spMkLst>
          </pc:spChg>
        </pc:sldLayoutChg>
        <pc:sldLayoutChg chg="modSp mod">
          <pc:chgData name="Alessio Terzani" userId="00a1495a-4b52-4cff-b33c-09254933c8d8" providerId="ADAL" clId="{5B92946D-BD24-4DA8-8747-30A84C687110}" dt="2025-03-03T09:02:11.632" v="29"/>
          <pc:sldLayoutMkLst>
            <pc:docMk/>
            <pc:sldMasterMk cId="2319893086" sldId="2147484279"/>
            <pc:sldLayoutMk cId="1816233574" sldId="2147484857"/>
          </pc:sldLayoutMkLst>
          <pc:spChg chg="mod">
            <ac:chgData name="Alessio Terzani" userId="00a1495a-4b52-4cff-b33c-09254933c8d8" providerId="ADAL" clId="{5B92946D-BD24-4DA8-8747-30A84C687110}" dt="2025-03-03T09:02:11.632" v="29"/>
            <ac:spMkLst>
              <pc:docMk/>
              <pc:sldMasterMk cId="2319893086" sldId="2147484279"/>
              <pc:sldLayoutMk cId="1816233574" sldId="2147484857"/>
              <ac:spMk id="11" creationId="{A55C34B4-681E-4FDA-A9BB-6BC31D94C8D6}"/>
            </ac:spMkLst>
          </pc:spChg>
        </pc:sldLayoutChg>
        <pc:sldLayoutChg chg="modSp mod">
          <pc:chgData name="Alessio Terzani" userId="00a1495a-4b52-4cff-b33c-09254933c8d8" providerId="ADAL" clId="{5B92946D-BD24-4DA8-8747-30A84C687110}" dt="2025-03-03T09:02:11.648" v="32"/>
          <pc:sldLayoutMkLst>
            <pc:docMk/>
            <pc:sldMasterMk cId="2319893086" sldId="2147484279"/>
            <pc:sldLayoutMk cId="3375079067" sldId="2147484858"/>
          </pc:sldLayoutMkLst>
          <pc:spChg chg="mod">
            <ac:chgData name="Alessio Terzani" userId="00a1495a-4b52-4cff-b33c-09254933c8d8" providerId="ADAL" clId="{5B92946D-BD24-4DA8-8747-30A84C687110}" dt="2025-03-03T09:02:11.648" v="32"/>
            <ac:spMkLst>
              <pc:docMk/>
              <pc:sldMasterMk cId="2319893086" sldId="2147484279"/>
              <pc:sldLayoutMk cId="3375079067" sldId="2147484858"/>
              <ac:spMk id="10" creationId="{549048C1-340D-44C4-857B-1B201EC9A7E7}"/>
            </ac:spMkLst>
          </pc:spChg>
        </pc:sldLayoutChg>
        <pc:sldLayoutChg chg="modSp mod">
          <pc:chgData name="Alessio Terzani" userId="00a1495a-4b52-4cff-b33c-09254933c8d8" providerId="ADAL" clId="{5B92946D-BD24-4DA8-8747-30A84C687110}" dt="2025-03-03T09:02:11.664" v="35"/>
          <pc:sldLayoutMkLst>
            <pc:docMk/>
            <pc:sldMasterMk cId="2319893086" sldId="2147484279"/>
            <pc:sldLayoutMk cId="2358004666" sldId="2147484859"/>
          </pc:sldLayoutMkLst>
          <pc:spChg chg="mod">
            <ac:chgData name="Alessio Terzani" userId="00a1495a-4b52-4cff-b33c-09254933c8d8" providerId="ADAL" clId="{5B92946D-BD24-4DA8-8747-30A84C687110}" dt="2025-03-03T09:02:11.664" v="35"/>
            <ac:spMkLst>
              <pc:docMk/>
              <pc:sldMasterMk cId="2319893086" sldId="2147484279"/>
              <pc:sldLayoutMk cId="2358004666" sldId="2147484859"/>
              <ac:spMk id="14" creationId="{089CBEB5-348B-49F3-8F8B-FDEE08950E37}"/>
            </ac:spMkLst>
          </pc:spChg>
        </pc:sldLayoutChg>
        <pc:sldLayoutChg chg="modSp mod">
          <pc:chgData name="Alessio Terzani" userId="00a1495a-4b52-4cff-b33c-09254933c8d8" providerId="ADAL" clId="{5B92946D-BD24-4DA8-8747-30A84C687110}" dt="2025-03-03T09:02:11.743" v="71"/>
          <pc:sldLayoutMkLst>
            <pc:docMk/>
            <pc:sldMasterMk cId="2319893086" sldId="2147484279"/>
            <pc:sldLayoutMk cId="2216108411" sldId="2147484860"/>
          </pc:sldLayoutMkLst>
          <pc:spChg chg="mod">
            <ac:chgData name="Alessio Terzani" userId="00a1495a-4b52-4cff-b33c-09254933c8d8" providerId="ADAL" clId="{5B92946D-BD24-4DA8-8747-30A84C687110}" dt="2025-03-03T09:02:11.743" v="71"/>
            <ac:spMkLst>
              <pc:docMk/>
              <pc:sldMasterMk cId="2319893086" sldId="2147484279"/>
              <pc:sldLayoutMk cId="2216108411" sldId="2147484860"/>
              <ac:spMk id="8" creationId="{C2AD0284-E6BA-49D8-AB3F-D94DBB1D54F0}"/>
            </ac:spMkLst>
          </pc:spChg>
        </pc:sldLayoutChg>
        <pc:sldLayoutChg chg="modSp mod">
          <pc:chgData name="Alessio Terzani" userId="00a1495a-4b52-4cff-b33c-09254933c8d8" providerId="ADAL" clId="{5B92946D-BD24-4DA8-8747-30A84C687110}" dt="2025-03-03T09:02:11.758" v="77"/>
          <pc:sldLayoutMkLst>
            <pc:docMk/>
            <pc:sldMasterMk cId="2319893086" sldId="2147484279"/>
            <pc:sldLayoutMk cId="855552406" sldId="2147485029"/>
          </pc:sldLayoutMkLst>
          <pc:spChg chg="mod">
            <ac:chgData name="Alessio Terzani" userId="00a1495a-4b52-4cff-b33c-09254933c8d8" providerId="ADAL" clId="{5B92946D-BD24-4DA8-8747-30A84C687110}" dt="2025-03-03T09:02:11.758" v="77"/>
            <ac:spMkLst>
              <pc:docMk/>
              <pc:sldMasterMk cId="2319893086" sldId="2147484279"/>
              <pc:sldLayoutMk cId="855552406" sldId="2147485029"/>
              <ac:spMk id="7" creationId="{EF2C589A-70A9-4C1E-92FD-76B1E60A1A29}"/>
            </ac:spMkLst>
          </pc:spChg>
        </pc:sldLayoutChg>
      </pc:sldMasterChg>
      <pc:sldMasterChg chg="modSldLayout">
        <pc:chgData name="Alessio Terzani" userId="00a1495a-4b52-4cff-b33c-09254933c8d8" providerId="ADAL" clId="{5B92946D-BD24-4DA8-8747-30A84C687110}" dt="2025-03-03T09:02:12.814" v="584"/>
        <pc:sldMasterMkLst>
          <pc:docMk/>
          <pc:sldMasterMk cId="2720993670" sldId="2147484861"/>
        </pc:sldMasterMkLst>
        <pc:sldLayoutChg chg="modSp mod">
          <pc:chgData name="Alessio Terzani" userId="00a1495a-4b52-4cff-b33c-09254933c8d8" providerId="ADAL" clId="{5B92946D-BD24-4DA8-8747-30A84C687110}" dt="2025-03-03T09:02:11.821" v="95"/>
          <pc:sldLayoutMkLst>
            <pc:docMk/>
            <pc:sldMasterMk cId="2720993670" sldId="2147484861"/>
            <pc:sldLayoutMk cId="3534314322" sldId="2147484862"/>
          </pc:sldLayoutMkLst>
          <pc:spChg chg="mod">
            <ac:chgData name="Alessio Terzani" userId="00a1495a-4b52-4cff-b33c-09254933c8d8" providerId="ADAL" clId="{5B92946D-BD24-4DA8-8747-30A84C687110}" dt="2025-03-03T09:02:11.821" v="95"/>
            <ac:spMkLst>
              <pc:docMk/>
              <pc:sldMasterMk cId="2720993670" sldId="2147484861"/>
              <pc:sldLayoutMk cId="3534314322" sldId="2147484862"/>
              <ac:spMk id="9" creationId="{72C1EE1F-EF94-4EBA-A010-8BC3D2F38C39}"/>
            </ac:spMkLst>
          </pc:spChg>
        </pc:sldLayoutChg>
        <pc:sldLayoutChg chg="modSp mod">
          <pc:chgData name="Alessio Terzani" userId="00a1495a-4b52-4cff-b33c-09254933c8d8" providerId="ADAL" clId="{5B92946D-BD24-4DA8-8747-30A84C687110}" dt="2025-03-03T09:02:11.828" v="98"/>
          <pc:sldLayoutMkLst>
            <pc:docMk/>
            <pc:sldMasterMk cId="2720993670" sldId="2147484861"/>
            <pc:sldLayoutMk cId="3646558189" sldId="2147484863"/>
          </pc:sldLayoutMkLst>
          <pc:spChg chg="mod">
            <ac:chgData name="Alessio Terzani" userId="00a1495a-4b52-4cff-b33c-09254933c8d8" providerId="ADAL" clId="{5B92946D-BD24-4DA8-8747-30A84C687110}" dt="2025-03-03T09:02:11.828" v="98"/>
            <ac:spMkLst>
              <pc:docMk/>
              <pc:sldMasterMk cId="2720993670" sldId="2147484861"/>
              <pc:sldLayoutMk cId="3646558189" sldId="2147484863"/>
              <ac:spMk id="14" creationId="{89DFBA61-B916-44BD-A1D9-F41D32B7BCB6}"/>
            </ac:spMkLst>
          </pc:spChg>
        </pc:sldLayoutChg>
        <pc:sldLayoutChg chg="modSp mod">
          <pc:chgData name="Alessio Terzani" userId="00a1495a-4b52-4cff-b33c-09254933c8d8" providerId="ADAL" clId="{5B92946D-BD24-4DA8-8747-30A84C687110}" dt="2025-03-03T09:02:11.837" v="101"/>
          <pc:sldLayoutMkLst>
            <pc:docMk/>
            <pc:sldMasterMk cId="2720993670" sldId="2147484861"/>
            <pc:sldLayoutMk cId="3241040315" sldId="2147484864"/>
          </pc:sldLayoutMkLst>
          <pc:spChg chg="mod">
            <ac:chgData name="Alessio Terzani" userId="00a1495a-4b52-4cff-b33c-09254933c8d8" providerId="ADAL" clId="{5B92946D-BD24-4DA8-8747-30A84C687110}" dt="2025-03-03T09:02:11.837" v="101"/>
            <ac:spMkLst>
              <pc:docMk/>
              <pc:sldMasterMk cId="2720993670" sldId="2147484861"/>
              <pc:sldLayoutMk cId="3241040315" sldId="2147484864"/>
              <ac:spMk id="7" creationId="{3AD885ED-EA58-419A-BC0B-F06CF9659422}"/>
            </ac:spMkLst>
          </pc:spChg>
        </pc:sldLayoutChg>
        <pc:sldLayoutChg chg="modSp mod">
          <pc:chgData name="Alessio Terzani" userId="00a1495a-4b52-4cff-b33c-09254933c8d8" providerId="ADAL" clId="{5B92946D-BD24-4DA8-8747-30A84C687110}" dt="2025-03-03T09:02:11.837" v="104"/>
          <pc:sldLayoutMkLst>
            <pc:docMk/>
            <pc:sldMasterMk cId="2720993670" sldId="2147484861"/>
            <pc:sldLayoutMk cId="1349258445" sldId="2147484865"/>
          </pc:sldLayoutMkLst>
          <pc:spChg chg="mod">
            <ac:chgData name="Alessio Terzani" userId="00a1495a-4b52-4cff-b33c-09254933c8d8" providerId="ADAL" clId="{5B92946D-BD24-4DA8-8747-30A84C687110}" dt="2025-03-03T09:02:11.837" v="104"/>
            <ac:spMkLst>
              <pc:docMk/>
              <pc:sldMasterMk cId="2720993670" sldId="2147484861"/>
              <pc:sldLayoutMk cId="1349258445" sldId="2147484865"/>
              <ac:spMk id="8" creationId="{866A1512-27D5-4CA8-94C5-10E56C30705D}"/>
            </ac:spMkLst>
          </pc:spChg>
        </pc:sldLayoutChg>
        <pc:sldLayoutChg chg="modSp mod">
          <pc:chgData name="Alessio Terzani" userId="00a1495a-4b52-4cff-b33c-09254933c8d8" providerId="ADAL" clId="{5B92946D-BD24-4DA8-8747-30A84C687110}" dt="2025-03-03T09:02:11.853" v="107"/>
          <pc:sldLayoutMkLst>
            <pc:docMk/>
            <pc:sldMasterMk cId="2720993670" sldId="2147484861"/>
            <pc:sldLayoutMk cId="3497510568" sldId="2147484866"/>
          </pc:sldLayoutMkLst>
          <pc:spChg chg="mod">
            <ac:chgData name="Alessio Terzani" userId="00a1495a-4b52-4cff-b33c-09254933c8d8" providerId="ADAL" clId="{5B92946D-BD24-4DA8-8747-30A84C687110}" dt="2025-03-03T09:02:11.853" v="107"/>
            <ac:spMkLst>
              <pc:docMk/>
              <pc:sldMasterMk cId="2720993670" sldId="2147484861"/>
              <pc:sldLayoutMk cId="3497510568" sldId="2147484866"/>
              <ac:spMk id="7" creationId="{F4D3A834-11EE-4BDF-A704-0BF0873EFBA3}"/>
            </ac:spMkLst>
          </pc:spChg>
        </pc:sldLayoutChg>
        <pc:sldLayoutChg chg="modSp mod">
          <pc:chgData name="Alessio Terzani" userId="00a1495a-4b52-4cff-b33c-09254933c8d8" providerId="ADAL" clId="{5B92946D-BD24-4DA8-8747-30A84C687110}" dt="2025-03-03T09:02:11.855" v="110"/>
          <pc:sldLayoutMkLst>
            <pc:docMk/>
            <pc:sldMasterMk cId="2720993670" sldId="2147484861"/>
            <pc:sldLayoutMk cId="3232635997" sldId="2147484867"/>
          </pc:sldLayoutMkLst>
          <pc:spChg chg="mod">
            <ac:chgData name="Alessio Terzani" userId="00a1495a-4b52-4cff-b33c-09254933c8d8" providerId="ADAL" clId="{5B92946D-BD24-4DA8-8747-30A84C687110}" dt="2025-03-03T09:02:11.855" v="110"/>
            <ac:spMkLst>
              <pc:docMk/>
              <pc:sldMasterMk cId="2720993670" sldId="2147484861"/>
              <pc:sldLayoutMk cId="3232635997" sldId="2147484867"/>
              <ac:spMk id="7" creationId="{A51D0608-0A57-43BF-AD18-8DFD8B5D249B}"/>
            </ac:spMkLst>
          </pc:spChg>
        </pc:sldLayoutChg>
        <pc:sldLayoutChg chg="modSp mod">
          <pc:chgData name="Alessio Terzani" userId="00a1495a-4b52-4cff-b33c-09254933c8d8" providerId="ADAL" clId="{5B92946D-BD24-4DA8-8747-30A84C687110}" dt="2025-03-03T09:02:11.869" v="113"/>
          <pc:sldLayoutMkLst>
            <pc:docMk/>
            <pc:sldMasterMk cId="2720993670" sldId="2147484861"/>
            <pc:sldLayoutMk cId="1392497483" sldId="2147484868"/>
          </pc:sldLayoutMkLst>
          <pc:spChg chg="mod">
            <ac:chgData name="Alessio Terzani" userId="00a1495a-4b52-4cff-b33c-09254933c8d8" providerId="ADAL" clId="{5B92946D-BD24-4DA8-8747-30A84C687110}" dt="2025-03-03T09:02:11.869" v="113"/>
            <ac:spMkLst>
              <pc:docMk/>
              <pc:sldMasterMk cId="2720993670" sldId="2147484861"/>
              <pc:sldLayoutMk cId="1392497483" sldId="2147484868"/>
              <ac:spMk id="7" creationId="{89A384A6-2ED7-4C73-9166-564C827C9CC4}"/>
            </ac:spMkLst>
          </pc:spChg>
        </pc:sldLayoutChg>
        <pc:sldLayoutChg chg="modSp mod">
          <pc:chgData name="Alessio Terzani" userId="00a1495a-4b52-4cff-b33c-09254933c8d8" providerId="ADAL" clId="{5B92946D-BD24-4DA8-8747-30A84C687110}" dt="2025-03-03T09:02:11.869" v="116"/>
          <pc:sldLayoutMkLst>
            <pc:docMk/>
            <pc:sldMasterMk cId="2720993670" sldId="2147484861"/>
            <pc:sldLayoutMk cId="3764314916" sldId="2147484869"/>
          </pc:sldLayoutMkLst>
          <pc:spChg chg="mod">
            <ac:chgData name="Alessio Terzani" userId="00a1495a-4b52-4cff-b33c-09254933c8d8" providerId="ADAL" clId="{5B92946D-BD24-4DA8-8747-30A84C687110}" dt="2025-03-03T09:02:11.869" v="116"/>
            <ac:spMkLst>
              <pc:docMk/>
              <pc:sldMasterMk cId="2720993670" sldId="2147484861"/>
              <pc:sldLayoutMk cId="3764314916" sldId="2147484869"/>
              <ac:spMk id="7" creationId="{88BB9017-2EBC-4916-882A-FAB5684DE9CF}"/>
            </ac:spMkLst>
          </pc:spChg>
        </pc:sldLayoutChg>
        <pc:sldLayoutChg chg="modSp mod">
          <pc:chgData name="Alessio Terzani" userId="00a1495a-4b52-4cff-b33c-09254933c8d8" providerId="ADAL" clId="{5B92946D-BD24-4DA8-8747-30A84C687110}" dt="2025-03-03T09:02:11.885" v="119"/>
          <pc:sldLayoutMkLst>
            <pc:docMk/>
            <pc:sldMasterMk cId="2720993670" sldId="2147484861"/>
            <pc:sldLayoutMk cId="574377269" sldId="2147484870"/>
          </pc:sldLayoutMkLst>
          <pc:spChg chg="mod">
            <ac:chgData name="Alessio Terzani" userId="00a1495a-4b52-4cff-b33c-09254933c8d8" providerId="ADAL" clId="{5B92946D-BD24-4DA8-8747-30A84C687110}" dt="2025-03-03T09:02:11.885" v="119"/>
            <ac:spMkLst>
              <pc:docMk/>
              <pc:sldMasterMk cId="2720993670" sldId="2147484861"/>
              <pc:sldLayoutMk cId="574377269" sldId="2147484870"/>
              <ac:spMk id="7" creationId="{515DEFEB-D8FB-411D-89D1-C457BD4FE531}"/>
            </ac:spMkLst>
          </pc:spChg>
        </pc:sldLayoutChg>
        <pc:sldLayoutChg chg="modSp mod">
          <pc:chgData name="Alessio Terzani" userId="00a1495a-4b52-4cff-b33c-09254933c8d8" providerId="ADAL" clId="{5B92946D-BD24-4DA8-8747-30A84C687110}" dt="2025-03-03T09:02:11.885" v="122"/>
          <pc:sldLayoutMkLst>
            <pc:docMk/>
            <pc:sldMasterMk cId="2720993670" sldId="2147484861"/>
            <pc:sldLayoutMk cId="4101316855" sldId="2147484871"/>
          </pc:sldLayoutMkLst>
          <pc:spChg chg="mod">
            <ac:chgData name="Alessio Terzani" userId="00a1495a-4b52-4cff-b33c-09254933c8d8" providerId="ADAL" clId="{5B92946D-BD24-4DA8-8747-30A84C687110}" dt="2025-03-03T09:02:11.885" v="122"/>
            <ac:spMkLst>
              <pc:docMk/>
              <pc:sldMasterMk cId="2720993670" sldId="2147484861"/>
              <pc:sldLayoutMk cId="4101316855" sldId="2147484871"/>
              <ac:spMk id="7" creationId="{E08DADFB-44CC-4810-9193-0C9F586CE666}"/>
            </ac:spMkLst>
          </pc:spChg>
        </pc:sldLayoutChg>
        <pc:sldLayoutChg chg="modSp mod">
          <pc:chgData name="Alessio Terzani" userId="00a1495a-4b52-4cff-b33c-09254933c8d8" providerId="ADAL" clId="{5B92946D-BD24-4DA8-8747-30A84C687110}" dt="2025-03-03T09:02:11.885" v="125"/>
          <pc:sldLayoutMkLst>
            <pc:docMk/>
            <pc:sldMasterMk cId="2720993670" sldId="2147484861"/>
            <pc:sldLayoutMk cId="224938135" sldId="2147484872"/>
          </pc:sldLayoutMkLst>
          <pc:spChg chg="mod">
            <ac:chgData name="Alessio Terzani" userId="00a1495a-4b52-4cff-b33c-09254933c8d8" providerId="ADAL" clId="{5B92946D-BD24-4DA8-8747-30A84C687110}" dt="2025-03-03T09:02:11.885" v="125"/>
            <ac:spMkLst>
              <pc:docMk/>
              <pc:sldMasterMk cId="2720993670" sldId="2147484861"/>
              <pc:sldLayoutMk cId="224938135" sldId="2147484872"/>
              <ac:spMk id="4" creationId="{7AB1CD1C-AD0D-4C0E-8012-BDF9F1E4C38B}"/>
            </ac:spMkLst>
          </pc:spChg>
        </pc:sldLayoutChg>
        <pc:sldLayoutChg chg="modSp mod">
          <pc:chgData name="Alessio Terzani" userId="00a1495a-4b52-4cff-b33c-09254933c8d8" providerId="ADAL" clId="{5B92946D-BD24-4DA8-8747-30A84C687110}" dt="2025-03-03T09:02:11.901" v="128"/>
          <pc:sldLayoutMkLst>
            <pc:docMk/>
            <pc:sldMasterMk cId="2720993670" sldId="2147484861"/>
            <pc:sldLayoutMk cId="2059306228" sldId="2147484873"/>
          </pc:sldLayoutMkLst>
          <pc:spChg chg="mod">
            <ac:chgData name="Alessio Terzani" userId="00a1495a-4b52-4cff-b33c-09254933c8d8" providerId="ADAL" clId="{5B92946D-BD24-4DA8-8747-30A84C687110}" dt="2025-03-03T09:02:11.901" v="128"/>
            <ac:spMkLst>
              <pc:docMk/>
              <pc:sldMasterMk cId="2720993670" sldId="2147484861"/>
              <pc:sldLayoutMk cId="2059306228" sldId="2147484873"/>
              <ac:spMk id="3" creationId="{76D5DBE1-F5A0-4F54-BCB1-8A4278408056}"/>
            </ac:spMkLst>
          </pc:spChg>
        </pc:sldLayoutChg>
        <pc:sldLayoutChg chg="modSp mod">
          <pc:chgData name="Alessio Terzani" userId="00a1495a-4b52-4cff-b33c-09254933c8d8" providerId="ADAL" clId="{5B92946D-BD24-4DA8-8747-30A84C687110}" dt="2025-03-03T09:02:11.901" v="131"/>
          <pc:sldLayoutMkLst>
            <pc:docMk/>
            <pc:sldMasterMk cId="2720993670" sldId="2147484861"/>
            <pc:sldLayoutMk cId="1943645157" sldId="2147484874"/>
          </pc:sldLayoutMkLst>
          <pc:spChg chg="mod">
            <ac:chgData name="Alessio Terzani" userId="00a1495a-4b52-4cff-b33c-09254933c8d8" providerId="ADAL" clId="{5B92946D-BD24-4DA8-8747-30A84C687110}" dt="2025-03-03T09:02:11.901" v="131"/>
            <ac:spMkLst>
              <pc:docMk/>
              <pc:sldMasterMk cId="2720993670" sldId="2147484861"/>
              <pc:sldLayoutMk cId="1943645157" sldId="2147484874"/>
              <ac:spMk id="2" creationId="{69F42FFA-3DFB-4DB2-A942-F02200203C82}"/>
            </ac:spMkLst>
          </pc:spChg>
        </pc:sldLayoutChg>
        <pc:sldLayoutChg chg="modSp mod">
          <pc:chgData name="Alessio Terzani" userId="00a1495a-4b52-4cff-b33c-09254933c8d8" providerId="ADAL" clId="{5B92946D-BD24-4DA8-8747-30A84C687110}" dt="2025-03-03T09:02:11.917" v="134"/>
          <pc:sldLayoutMkLst>
            <pc:docMk/>
            <pc:sldMasterMk cId="2720993670" sldId="2147484861"/>
            <pc:sldLayoutMk cId="1680363465" sldId="2147484875"/>
          </pc:sldLayoutMkLst>
          <pc:spChg chg="mod">
            <ac:chgData name="Alessio Terzani" userId="00a1495a-4b52-4cff-b33c-09254933c8d8" providerId="ADAL" clId="{5B92946D-BD24-4DA8-8747-30A84C687110}" dt="2025-03-03T09:02:11.917" v="134"/>
            <ac:spMkLst>
              <pc:docMk/>
              <pc:sldMasterMk cId="2720993670" sldId="2147484861"/>
              <pc:sldLayoutMk cId="1680363465" sldId="2147484875"/>
              <ac:spMk id="3" creationId="{C44ECCE6-4D94-443E-8C20-CA233A5C0572}"/>
            </ac:spMkLst>
          </pc:spChg>
        </pc:sldLayoutChg>
        <pc:sldLayoutChg chg="modSp mod">
          <pc:chgData name="Alessio Terzani" userId="00a1495a-4b52-4cff-b33c-09254933c8d8" providerId="ADAL" clId="{5B92946D-BD24-4DA8-8747-30A84C687110}" dt="2025-03-03T09:02:11.917" v="137"/>
          <pc:sldLayoutMkLst>
            <pc:docMk/>
            <pc:sldMasterMk cId="2720993670" sldId="2147484861"/>
            <pc:sldLayoutMk cId="1400050135" sldId="2147484876"/>
          </pc:sldLayoutMkLst>
          <pc:spChg chg="mod">
            <ac:chgData name="Alessio Terzani" userId="00a1495a-4b52-4cff-b33c-09254933c8d8" providerId="ADAL" clId="{5B92946D-BD24-4DA8-8747-30A84C687110}" dt="2025-03-03T09:02:11.917" v="137"/>
            <ac:spMkLst>
              <pc:docMk/>
              <pc:sldMasterMk cId="2720993670" sldId="2147484861"/>
              <pc:sldLayoutMk cId="1400050135" sldId="2147484876"/>
              <ac:spMk id="5" creationId="{56BFCB29-C939-4442-981C-DE6A97866D13}"/>
            </ac:spMkLst>
          </pc:spChg>
        </pc:sldLayoutChg>
        <pc:sldLayoutChg chg="modSp mod">
          <pc:chgData name="Alessio Terzani" userId="00a1495a-4b52-4cff-b33c-09254933c8d8" providerId="ADAL" clId="{5B92946D-BD24-4DA8-8747-30A84C687110}" dt="2025-03-03T09:02:11.929" v="140"/>
          <pc:sldLayoutMkLst>
            <pc:docMk/>
            <pc:sldMasterMk cId="2720993670" sldId="2147484861"/>
            <pc:sldLayoutMk cId="407775874" sldId="2147484877"/>
          </pc:sldLayoutMkLst>
          <pc:spChg chg="mod">
            <ac:chgData name="Alessio Terzani" userId="00a1495a-4b52-4cff-b33c-09254933c8d8" providerId="ADAL" clId="{5B92946D-BD24-4DA8-8747-30A84C687110}" dt="2025-03-03T09:02:11.929" v="140"/>
            <ac:spMkLst>
              <pc:docMk/>
              <pc:sldMasterMk cId="2720993670" sldId="2147484861"/>
              <pc:sldLayoutMk cId="407775874" sldId="2147484877"/>
              <ac:spMk id="5" creationId="{D4262351-4A54-4EAA-990E-D909E1CAD758}"/>
            </ac:spMkLst>
          </pc:spChg>
        </pc:sldLayoutChg>
        <pc:sldLayoutChg chg="modSp mod">
          <pc:chgData name="Alessio Terzani" userId="00a1495a-4b52-4cff-b33c-09254933c8d8" providerId="ADAL" clId="{5B92946D-BD24-4DA8-8747-30A84C687110}" dt="2025-03-03T09:02:11.933" v="143"/>
          <pc:sldLayoutMkLst>
            <pc:docMk/>
            <pc:sldMasterMk cId="2720993670" sldId="2147484861"/>
            <pc:sldLayoutMk cId="2516981383" sldId="2147484878"/>
          </pc:sldLayoutMkLst>
          <pc:spChg chg="mod">
            <ac:chgData name="Alessio Terzani" userId="00a1495a-4b52-4cff-b33c-09254933c8d8" providerId="ADAL" clId="{5B92946D-BD24-4DA8-8747-30A84C687110}" dt="2025-03-03T09:02:11.933" v="143"/>
            <ac:spMkLst>
              <pc:docMk/>
              <pc:sldMasterMk cId="2720993670" sldId="2147484861"/>
              <pc:sldLayoutMk cId="2516981383" sldId="2147484878"/>
              <ac:spMk id="5" creationId="{128B6DA1-0170-4C5B-ABCB-83F1E4B0ECBB}"/>
            </ac:spMkLst>
          </pc:spChg>
        </pc:sldLayoutChg>
        <pc:sldLayoutChg chg="modSp mod">
          <pc:chgData name="Alessio Terzani" userId="00a1495a-4b52-4cff-b33c-09254933c8d8" providerId="ADAL" clId="{5B92946D-BD24-4DA8-8747-30A84C687110}" dt="2025-03-03T09:02:11.933" v="146"/>
          <pc:sldLayoutMkLst>
            <pc:docMk/>
            <pc:sldMasterMk cId="2720993670" sldId="2147484861"/>
            <pc:sldLayoutMk cId="3869850466" sldId="2147484879"/>
          </pc:sldLayoutMkLst>
          <pc:spChg chg="mod">
            <ac:chgData name="Alessio Terzani" userId="00a1495a-4b52-4cff-b33c-09254933c8d8" providerId="ADAL" clId="{5B92946D-BD24-4DA8-8747-30A84C687110}" dt="2025-03-03T09:02:11.933" v="146"/>
            <ac:spMkLst>
              <pc:docMk/>
              <pc:sldMasterMk cId="2720993670" sldId="2147484861"/>
              <pc:sldLayoutMk cId="3869850466" sldId="2147484879"/>
              <ac:spMk id="5" creationId="{8F93BC53-EE81-4467-94F1-401BB6631310}"/>
            </ac:spMkLst>
          </pc:spChg>
        </pc:sldLayoutChg>
        <pc:sldLayoutChg chg="modSp mod">
          <pc:chgData name="Alessio Terzani" userId="00a1495a-4b52-4cff-b33c-09254933c8d8" providerId="ADAL" clId="{5B92946D-BD24-4DA8-8747-30A84C687110}" dt="2025-03-03T09:02:11.948" v="149"/>
          <pc:sldLayoutMkLst>
            <pc:docMk/>
            <pc:sldMasterMk cId="2720993670" sldId="2147484861"/>
            <pc:sldLayoutMk cId="334878632" sldId="2147484880"/>
          </pc:sldLayoutMkLst>
          <pc:spChg chg="mod">
            <ac:chgData name="Alessio Terzani" userId="00a1495a-4b52-4cff-b33c-09254933c8d8" providerId="ADAL" clId="{5B92946D-BD24-4DA8-8747-30A84C687110}" dt="2025-03-03T09:02:11.948" v="149"/>
            <ac:spMkLst>
              <pc:docMk/>
              <pc:sldMasterMk cId="2720993670" sldId="2147484861"/>
              <pc:sldLayoutMk cId="334878632" sldId="2147484880"/>
              <ac:spMk id="5" creationId="{064BC3BB-EB1F-4C03-845A-197D7CB3D7FF}"/>
            </ac:spMkLst>
          </pc:spChg>
        </pc:sldLayoutChg>
        <pc:sldLayoutChg chg="modSp mod">
          <pc:chgData name="Alessio Terzani" userId="00a1495a-4b52-4cff-b33c-09254933c8d8" providerId="ADAL" clId="{5B92946D-BD24-4DA8-8747-30A84C687110}" dt="2025-03-03T09:02:11.948" v="152"/>
          <pc:sldLayoutMkLst>
            <pc:docMk/>
            <pc:sldMasterMk cId="2720993670" sldId="2147484861"/>
            <pc:sldLayoutMk cId="2714169642" sldId="2147484881"/>
          </pc:sldLayoutMkLst>
          <pc:spChg chg="mod">
            <ac:chgData name="Alessio Terzani" userId="00a1495a-4b52-4cff-b33c-09254933c8d8" providerId="ADAL" clId="{5B92946D-BD24-4DA8-8747-30A84C687110}" dt="2025-03-03T09:02:11.948" v="152"/>
            <ac:spMkLst>
              <pc:docMk/>
              <pc:sldMasterMk cId="2720993670" sldId="2147484861"/>
              <pc:sldLayoutMk cId="2714169642" sldId="2147484881"/>
              <ac:spMk id="5" creationId="{EE432ACF-022C-4E4D-A91E-50BCA41421CC}"/>
            </ac:spMkLst>
          </pc:spChg>
        </pc:sldLayoutChg>
        <pc:sldLayoutChg chg="modSp mod">
          <pc:chgData name="Alessio Terzani" userId="00a1495a-4b52-4cff-b33c-09254933c8d8" providerId="ADAL" clId="{5B92946D-BD24-4DA8-8747-30A84C687110}" dt="2025-03-03T09:02:11.948" v="155"/>
          <pc:sldLayoutMkLst>
            <pc:docMk/>
            <pc:sldMasterMk cId="2720993670" sldId="2147484861"/>
            <pc:sldLayoutMk cId="3652388765" sldId="2147484882"/>
          </pc:sldLayoutMkLst>
          <pc:spChg chg="mod">
            <ac:chgData name="Alessio Terzani" userId="00a1495a-4b52-4cff-b33c-09254933c8d8" providerId="ADAL" clId="{5B92946D-BD24-4DA8-8747-30A84C687110}" dt="2025-03-03T09:02:11.948" v="155"/>
            <ac:spMkLst>
              <pc:docMk/>
              <pc:sldMasterMk cId="2720993670" sldId="2147484861"/>
              <pc:sldLayoutMk cId="3652388765" sldId="2147484882"/>
              <ac:spMk id="5" creationId="{8A859F72-32B2-47EB-8CB5-BCF639CDADF5}"/>
            </ac:spMkLst>
          </pc:spChg>
        </pc:sldLayoutChg>
        <pc:sldLayoutChg chg="modSp mod">
          <pc:chgData name="Alessio Terzani" userId="00a1495a-4b52-4cff-b33c-09254933c8d8" providerId="ADAL" clId="{5B92946D-BD24-4DA8-8747-30A84C687110}" dt="2025-03-03T09:02:11.964" v="158"/>
          <pc:sldLayoutMkLst>
            <pc:docMk/>
            <pc:sldMasterMk cId="2720993670" sldId="2147484861"/>
            <pc:sldLayoutMk cId="2478906856" sldId="2147484883"/>
          </pc:sldLayoutMkLst>
          <pc:spChg chg="mod">
            <ac:chgData name="Alessio Terzani" userId="00a1495a-4b52-4cff-b33c-09254933c8d8" providerId="ADAL" clId="{5B92946D-BD24-4DA8-8747-30A84C687110}" dt="2025-03-03T09:02:11.964" v="158"/>
            <ac:spMkLst>
              <pc:docMk/>
              <pc:sldMasterMk cId="2720993670" sldId="2147484861"/>
              <pc:sldLayoutMk cId="2478906856" sldId="2147484883"/>
              <ac:spMk id="8" creationId="{C2AD0284-E6BA-49D8-AB3F-D94DBB1D54F0}"/>
            </ac:spMkLst>
          </pc:spChg>
        </pc:sldLayoutChg>
        <pc:sldLayoutChg chg="modSp mod">
          <pc:chgData name="Alessio Terzani" userId="00a1495a-4b52-4cff-b33c-09254933c8d8" providerId="ADAL" clId="{5B92946D-BD24-4DA8-8747-30A84C687110}" dt="2025-03-03T09:02:11.973" v="161"/>
          <pc:sldLayoutMkLst>
            <pc:docMk/>
            <pc:sldMasterMk cId="2720993670" sldId="2147484861"/>
            <pc:sldLayoutMk cId="382089992" sldId="2147484884"/>
          </pc:sldLayoutMkLst>
          <pc:spChg chg="mod">
            <ac:chgData name="Alessio Terzani" userId="00a1495a-4b52-4cff-b33c-09254933c8d8" providerId="ADAL" clId="{5B92946D-BD24-4DA8-8747-30A84C687110}" dt="2025-03-03T09:02:11.973" v="161"/>
            <ac:spMkLst>
              <pc:docMk/>
              <pc:sldMasterMk cId="2720993670" sldId="2147484861"/>
              <pc:sldLayoutMk cId="382089992" sldId="2147484884"/>
              <ac:spMk id="8" creationId="{C2AD0284-E6BA-49D8-AB3F-D94DBB1D54F0}"/>
            </ac:spMkLst>
          </pc:spChg>
        </pc:sldLayoutChg>
        <pc:sldLayoutChg chg="modSp mod">
          <pc:chgData name="Alessio Terzani" userId="00a1495a-4b52-4cff-b33c-09254933c8d8" providerId="ADAL" clId="{5B92946D-BD24-4DA8-8747-30A84C687110}" dt="2025-03-03T09:02:11.980" v="164"/>
          <pc:sldLayoutMkLst>
            <pc:docMk/>
            <pc:sldMasterMk cId="2720993670" sldId="2147484861"/>
            <pc:sldLayoutMk cId="2046816343" sldId="2147484885"/>
          </pc:sldLayoutMkLst>
          <pc:spChg chg="mod">
            <ac:chgData name="Alessio Terzani" userId="00a1495a-4b52-4cff-b33c-09254933c8d8" providerId="ADAL" clId="{5B92946D-BD24-4DA8-8747-30A84C687110}" dt="2025-03-03T09:02:11.980" v="164"/>
            <ac:spMkLst>
              <pc:docMk/>
              <pc:sldMasterMk cId="2720993670" sldId="2147484861"/>
              <pc:sldLayoutMk cId="2046816343" sldId="2147484885"/>
              <ac:spMk id="7" creationId="{DB8BC610-C1B0-4C6A-B5C2-80DA487CE5DE}"/>
            </ac:spMkLst>
          </pc:spChg>
        </pc:sldLayoutChg>
        <pc:sldLayoutChg chg="modSp mod">
          <pc:chgData name="Alessio Terzani" userId="00a1495a-4b52-4cff-b33c-09254933c8d8" providerId="ADAL" clId="{5B92946D-BD24-4DA8-8747-30A84C687110}" dt="2025-03-03T09:02:11.980" v="167"/>
          <pc:sldLayoutMkLst>
            <pc:docMk/>
            <pc:sldMasterMk cId="2720993670" sldId="2147484861"/>
            <pc:sldLayoutMk cId="2062259613" sldId="2147484886"/>
          </pc:sldLayoutMkLst>
          <pc:spChg chg="mod">
            <ac:chgData name="Alessio Terzani" userId="00a1495a-4b52-4cff-b33c-09254933c8d8" providerId="ADAL" clId="{5B92946D-BD24-4DA8-8747-30A84C687110}" dt="2025-03-03T09:02:11.980" v="167"/>
            <ac:spMkLst>
              <pc:docMk/>
              <pc:sldMasterMk cId="2720993670" sldId="2147484861"/>
              <pc:sldLayoutMk cId="2062259613" sldId="2147484886"/>
              <ac:spMk id="7" creationId="{EF2C589A-70A9-4C1E-92FD-76B1E60A1A29}"/>
            </ac:spMkLst>
          </pc:spChg>
        </pc:sldLayoutChg>
        <pc:sldLayoutChg chg="modSp mod">
          <pc:chgData name="Alessio Terzani" userId="00a1495a-4b52-4cff-b33c-09254933c8d8" providerId="ADAL" clId="{5B92946D-BD24-4DA8-8747-30A84C687110}" dt="2025-03-03T09:02:11.996" v="170"/>
          <pc:sldLayoutMkLst>
            <pc:docMk/>
            <pc:sldMasterMk cId="2720993670" sldId="2147484861"/>
            <pc:sldLayoutMk cId="1468487488" sldId="2147484887"/>
          </pc:sldLayoutMkLst>
          <pc:spChg chg="mod">
            <ac:chgData name="Alessio Terzani" userId="00a1495a-4b52-4cff-b33c-09254933c8d8" providerId="ADAL" clId="{5B92946D-BD24-4DA8-8747-30A84C687110}" dt="2025-03-03T09:02:11.996" v="170"/>
            <ac:spMkLst>
              <pc:docMk/>
              <pc:sldMasterMk cId="2720993670" sldId="2147484861"/>
              <pc:sldLayoutMk cId="1468487488" sldId="2147484887"/>
              <ac:spMk id="9" creationId="{4372D240-75C4-4747-BB0C-CDA1A95650A3}"/>
            </ac:spMkLst>
          </pc:spChg>
        </pc:sldLayoutChg>
        <pc:sldLayoutChg chg="modSp mod">
          <pc:chgData name="Alessio Terzani" userId="00a1495a-4b52-4cff-b33c-09254933c8d8" providerId="ADAL" clId="{5B92946D-BD24-4DA8-8747-30A84C687110}" dt="2025-03-03T09:02:11.996" v="173"/>
          <pc:sldLayoutMkLst>
            <pc:docMk/>
            <pc:sldMasterMk cId="2720993670" sldId="2147484861"/>
            <pc:sldLayoutMk cId="2815262916" sldId="2147484888"/>
          </pc:sldLayoutMkLst>
          <pc:spChg chg="mod">
            <ac:chgData name="Alessio Terzani" userId="00a1495a-4b52-4cff-b33c-09254933c8d8" providerId="ADAL" clId="{5B92946D-BD24-4DA8-8747-30A84C687110}" dt="2025-03-03T09:02:11.996" v="173"/>
            <ac:spMkLst>
              <pc:docMk/>
              <pc:sldMasterMk cId="2720993670" sldId="2147484861"/>
              <pc:sldLayoutMk cId="2815262916" sldId="2147484888"/>
              <ac:spMk id="7" creationId="{8D51E95B-B5A6-40B6-97CB-5F0FE563EB1D}"/>
            </ac:spMkLst>
          </pc:spChg>
        </pc:sldLayoutChg>
        <pc:sldLayoutChg chg="modSp mod">
          <pc:chgData name="Alessio Terzani" userId="00a1495a-4b52-4cff-b33c-09254933c8d8" providerId="ADAL" clId="{5B92946D-BD24-4DA8-8747-30A84C687110}" dt="2025-03-03T09:02:12.012" v="176"/>
          <pc:sldLayoutMkLst>
            <pc:docMk/>
            <pc:sldMasterMk cId="2720993670" sldId="2147484861"/>
            <pc:sldLayoutMk cId="1471524148" sldId="2147484889"/>
          </pc:sldLayoutMkLst>
          <pc:spChg chg="mod">
            <ac:chgData name="Alessio Terzani" userId="00a1495a-4b52-4cff-b33c-09254933c8d8" providerId="ADAL" clId="{5B92946D-BD24-4DA8-8747-30A84C687110}" dt="2025-03-03T09:02:12.012" v="176"/>
            <ac:spMkLst>
              <pc:docMk/>
              <pc:sldMasterMk cId="2720993670" sldId="2147484861"/>
              <pc:sldLayoutMk cId="1471524148" sldId="2147484889"/>
              <ac:spMk id="11" creationId="{4137CA89-AFF7-46A6-A978-5D6CF4C2A39A}"/>
            </ac:spMkLst>
          </pc:spChg>
        </pc:sldLayoutChg>
        <pc:sldLayoutChg chg="modSp mod">
          <pc:chgData name="Alessio Terzani" userId="00a1495a-4b52-4cff-b33c-09254933c8d8" providerId="ADAL" clId="{5B92946D-BD24-4DA8-8747-30A84C687110}" dt="2025-03-03T09:02:12.012" v="179"/>
          <pc:sldLayoutMkLst>
            <pc:docMk/>
            <pc:sldMasterMk cId="2720993670" sldId="2147484861"/>
            <pc:sldLayoutMk cId="585309164" sldId="2147484890"/>
          </pc:sldLayoutMkLst>
          <pc:spChg chg="mod">
            <ac:chgData name="Alessio Terzani" userId="00a1495a-4b52-4cff-b33c-09254933c8d8" providerId="ADAL" clId="{5B92946D-BD24-4DA8-8747-30A84C687110}" dt="2025-03-03T09:02:12.012" v="179"/>
            <ac:spMkLst>
              <pc:docMk/>
              <pc:sldMasterMk cId="2720993670" sldId="2147484861"/>
              <pc:sldLayoutMk cId="585309164" sldId="2147484890"/>
              <ac:spMk id="8" creationId="{53797230-5A6C-4718-8C90-CB9F2709B382}"/>
            </ac:spMkLst>
          </pc:spChg>
        </pc:sldLayoutChg>
        <pc:sldLayoutChg chg="modSp mod">
          <pc:chgData name="Alessio Terzani" userId="00a1495a-4b52-4cff-b33c-09254933c8d8" providerId="ADAL" clId="{5B92946D-BD24-4DA8-8747-30A84C687110}" dt="2025-03-03T09:02:12.012" v="182"/>
          <pc:sldLayoutMkLst>
            <pc:docMk/>
            <pc:sldMasterMk cId="2720993670" sldId="2147484861"/>
            <pc:sldLayoutMk cId="1046228242" sldId="2147484891"/>
          </pc:sldLayoutMkLst>
          <pc:spChg chg="mod">
            <ac:chgData name="Alessio Terzani" userId="00a1495a-4b52-4cff-b33c-09254933c8d8" providerId="ADAL" clId="{5B92946D-BD24-4DA8-8747-30A84C687110}" dt="2025-03-03T09:02:12.012" v="182"/>
            <ac:spMkLst>
              <pc:docMk/>
              <pc:sldMasterMk cId="2720993670" sldId="2147484861"/>
              <pc:sldLayoutMk cId="1046228242" sldId="2147484891"/>
              <ac:spMk id="9" creationId="{00E7BBCA-E768-4FD9-82EA-328297783367}"/>
            </ac:spMkLst>
          </pc:spChg>
        </pc:sldLayoutChg>
        <pc:sldLayoutChg chg="modSp mod">
          <pc:chgData name="Alessio Terzani" userId="00a1495a-4b52-4cff-b33c-09254933c8d8" providerId="ADAL" clId="{5B92946D-BD24-4DA8-8747-30A84C687110}" dt="2025-03-03T09:02:12.029" v="185"/>
          <pc:sldLayoutMkLst>
            <pc:docMk/>
            <pc:sldMasterMk cId="2720993670" sldId="2147484861"/>
            <pc:sldLayoutMk cId="1486032970" sldId="2147484892"/>
          </pc:sldLayoutMkLst>
          <pc:spChg chg="mod">
            <ac:chgData name="Alessio Terzani" userId="00a1495a-4b52-4cff-b33c-09254933c8d8" providerId="ADAL" clId="{5B92946D-BD24-4DA8-8747-30A84C687110}" dt="2025-03-03T09:02:12.029" v="185"/>
            <ac:spMkLst>
              <pc:docMk/>
              <pc:sldMasterMk cId="2720993670" sldId="2147484861"/>
              <pc:sldLayoutMk cId="1486032970" sldId="2147484892"/>
              <ac:spMk id="8" creationId="{4E1D7684-BC36-44BA-9074-E0D05038847F}"/>
            </ac:spMkLst>
          </pc:spChg>
        </pc:sldLayoutChg>
        <pc:sldLayoutChg chg="modSp mod">
          <pc:chgData name="Alessio Terzani" userId="00a1495a-4b52-4cff-b33c-09254933c8d8" providerId="ADAL" clId="{5B92946D-BD24-4DA8-8747-30A84C687110}" dt="2025-03-03T09:02:12.029" v="188"/>
          <pc:sldLayoutMkLst>
            <pc:docMk/>
            <pc:sldMasterMk cId="2720993670" sldId="2147484861"/>
            <pc:sldLayoutMk cId="1994906824" sldId="2147484893"/>
          </pc:sldLayoutMkLst>
          <pc:spChg chg="mod">
            <ac:chgData name="Alessio Terzani" userId="00a1495a-4b52-4cff-b33c-09254933c8d8" providerId="ADAL" clId="{5B92946D-BD24-4DA8-8747-30A84C687110}" dt="2025-03-03T09:02:12.029" v="188"/>
            <ac:spMkLst>
              <pc:docMk/>
              <pc:sldMasterMk cId="2720993670" sldId="2147484861"/>
              <pc:sldLayoutMk cId="1994906824" sldId="2147484893"/>
              <ac:spMk id="8" creationId="{227D3F0D-C903-4314-9038-82A30CA70290}"/>
            </ac:spMkLst>
          </pc:spChg>
        </pc:sldLayoutChg>
        <pc:sldLayoutChg chg="modSp mod">
          <pc:chgData name="Alessio Terzani" userId="00a1495a-4b52-4cff-b33c-09254933c8d8" providerId="ADAL" clId="{5B92946D-BD24-4DA8-8747-30A84C687110}" dt="2025-03-03T09:02:12.029" v="191"/>
          <pc:sldLayoutMkLst>
            <pc:docMk/>
            <pc:sldMasterMk cId="2720993670" sldId="2147484861"/>
            <pc:sldLayoutMk cId="2011620436" sldId="2147484894"/>
          </pc:sldLayoutMkLst>
          <pc:spChg chg="mod">
            <ac:chgData name="Alessio Terzani" userId="00a1495a-4b52-4cff-b33c-09254933c8d8" providerId="ADAL" clId="{5B92946D-BD24-4DA8-8747-30A84C687110}" dt="2025-03-03T09:02:12.029" v="191"/>
            <ac:spMkLst>
              <pc:docMk/>
              <pc:sldMasterMk cId="2720993670" sldId="2147484861"/>
              <pc:sldLayoutMk cId="2011620436" sldId="2147484894"/>
              <ac:spMk id="9" creationId="{4421DB2A-3017-4E73-8332-6B8D884A5493}"/>
            </ac:spMkLst>
          </pc:spChg>
        </pc:sldLayoutChg>
        <pc:sldLayoutChg chg="modSp mod">
          <pc:chgData name="Alessio Terzani" userId="00a1495a-4b52-4cff-b33c-09254933c8d8" providerId="ADAL" clId="{5B92946D-BD24-4DA8-8747-30A84C687110}" dt="2025-03-03T09:02:12.043" v="194"/>
          <pc:sldLayoutMkLst>
            <pc:docMk/>
            <pc:sldMasterMk cId="2720993670" sldId="2147484861"/>
            <pc:sldLayoutMk cId="2689168556" sldId="2147484895"/>
          </pc:sldLayoutMkLst>
          <pc:spChg chg="mod">
            <ac:chgData name="Alessio Terzani" userId="00a1495a-4b52-4cff-b33c-09254933c8d8" providerId="ADAL" clId="{5B92946D-BD24-4DA8-8747-30A84C687110}" dt="2025-03-03T09:02:12.043" v="194"/>
            <ac:spMkLst>
              <pc:docMk/>
              <pc:sldMasterMk cId="2720993670" sldId="2147484861"/>
              <pc:sldLayoutMk cId="2689168556" sldId="2147484895"/>
              <ac:spMk id="9" creationId="{4E5A81C5-0588-4509-B7B9-9497297F88ED}"/>
            </ac:spMkLst>
          </pc:spChg>
        </pc:sldLayoutChg>
        <pc:sldLayoutChg chg="modSp mod">
          <pc:chgData name="Alessio Terzani" userId="00a1495a-4b52-4cff-b33c-09254933c8d8" providerId="ADAL" clId="{5B92946D-BD24-4DA8-8747-30A84C687110}" dt="2025-03-03T09:02:12.043" v="197"/>
          <pc:sldLayoutMkLst>
            <pc:docMk/>
            <pc:sldMasterMk cId="2720993670" sldId="2147484861"/>
            <pc:sldLayoutMk cId="3630230925" sldId="2147484896"/>
          </pc:sldLayoutMkLst>
          <pc:spChg chg="mod">
            <ac:chgData name="Alessio Terzani" userId="00a1495a-4b52-4cff-b33c-09254933c8d8" providerId="ADAL" clId="{5B92946D-BD24-4DA8-8747-30A84C687110}" dt="2025-03-03T09:02:12.043" v="197"/>
            <ac:spMkLst>
              <pc:docMk/>
              <pc:sldMasterMk cId="2720993670" sldId="2147484861"/>
              <pc:sldLayoutMk cId="3630230925" sldId="2147484896"/>
              <ac:spMk id="9" creationId="{2C8570FA-FAA3-4EFA-A4F1-01C285AE39DE}"/>
            </ac:spMkLst>
          </pc:spChg>
        </pc:sldLayoutChg>
        <pc:sldLayoutChg chg="modSp mod">
          <pc:chgData name="Alessio Terzani" userId="00a1495a-4b52-4cff-b33c-09254933c8d8" providerId="ADAL" clId="{5B92946D-BD24-4DA8-8747-30A84C687110}" dt="2025-03-03T09:02:12.043" v="200"/>
          <pc:sldLayoutMkLst>
            <pc:docMk/>
            <pc:sldMasterMk cId="2720993670" sldId="2147484861"/>
            <pc:sldLayoutMk cId="653952225" sldId="2147484897"/>
          </pc:sldLayoutMkLst>
          <pc:spChg chg="mod">
            <ac:chgData name="Alessio Terzani" userId="00a1495a-4b52-4cff-b33c-09254933c8d8" providerId="ADAL" clId="{5B92946D-BD24-4DA8-8747-30A84C687110}" dt="2025-03-03T09:02:12.043" v="200"/>
            <ac:spMkLst>
              <pc:docMk/>
              <pc:sldMasterMk cId="2720993670" sldId="2147484861"/>
              <pc:sldLayoutMk cId="653952225" sldId="2147484897"/>
              <ac:spMk id="9" creationId="{4815D3F0-43E8-418F-A5E4-30F31668DC0E}"/>
            </ac:spMkLst>
          </pc:spChg>
        </pc:sldLayoutChg>
        <pc:sldLayoutChg chg="modSp mod">
          <pc:chgData name="Alessio Terzani" userId="00a1495a-4b52-4cff-b33c-09254933c8d8" providerId="ADAL" clId="{5B92946D-BD24-4DA8-8747-30A84C687110}" dt="2025-03-03T09:02:12.059" v="203"/>
          <pc:sldLayoutMkLst>
            <pc:docMk/>
            <pc:sldMasterMk cId="2720993670" sldId="2147484861"/>
            <pc:sldLayoutMk cId="2714683472" sldId="2147484898"/>
          </pc:sldLayoutMkLst>
          <pc:spChg chg="mod">
            <ac:chgData name="Alessio Terzani" userId="00a1495a-4b52-4cff-b33c-09254933c8d8" providerId="ADAL" clId="{5B92946D-BD24-4DA8-8747-30A84C687110}" dt="2025-03-03T09:02:12.059" v="203"/>
            <ac:spMkLst>
              <pc:docMk/>
              <pc:sldMasterMk cId="2720993670" sldId="2147484861"/>
              <pc:sldLayoutMk cId="2714683472" sldId="2147484898"/>
              <ac:spMk id="11" creationId="{A55C34B4-681E-4FDA-A9BB-6BC31D94C8D6}"/>
            </ac:spMkLst>
          </pc:spChg>
        </pc:sldLayoutChg>
        <pc:sldLayoutChg chg="modSp mod">
          <pc:chgData name="Alessio Terzani" userId="00a1495a-4b52-4cff-b33c-09254933c8d8" providerId="ADAL" clId="{5B92946D-BD24-4DA8-8747-30A84C687110}" dt="2025-03-03T09:02:12.059" v="206"/>
          <pc:sldLayoutMkLst>
            <pc:docMk/>
            <pc:sldMasterMk cId="2720993670" sldId="2147484861"/>
            <pc:sldLayoutMk cId="2553383926" sldId="2147484899"/>
          </pc:sldLayoutMkLst>
          <pc:spChg chg="mod">
            <ac:chgData name="Alessio Terzani" userId="00a1495a-4b52-4cff-b33c-09254933c8d8" providerId="ADAL" clId="{5B92946D-BD24-4DA8-8747-30A84C687110}" dt="2025-03-03T09:02:12.059" v="206"/>
            <ac:spMkLst>
              <pc:docMk/>
              <pc:sldMasterMk cId="2720993670" sldId="2147484861"/>
              <pc:sldLayoutMk cId="2553383926" sldId="2147484899"/>
              <ac:spMk id="11" creationId="{107CDD62-B47C-43AB-8BA0-F875DF45681E}"/>
            </ac:spMkLst>
          </pc:spChg>
        </pc:sldLayoutChg>
        <pc:sldLayoutChg chg="modSp mod">
          <pc:chgData name="Alessio Terzani" userId="00a1495a-4b52-4cff-b33c-09254933c8d8" providerId="ADAL" clId="{5B92946D-BD24-4DA8-8747-30A84C687110}" dt="2025-03-03T09:02:12.090" v="209"/>
          <pc:sldLayoutMkLst>
            <pc:docMk/>
            <pc:sldMasterMk cId="2720993670" sldId="2147484861"/>
            <pc:sldLayoutMk cId="3693873468" sldId="2147484900"/>
          </pc:sldLayoutMkLst>
          <pc:spChg chg="mod">
            <ac:chgData name="Alessio Terzani" userId="00a1495a-4b52-4cff-b33c-09254933c8d8" providerId="ADAL" clId="{5B92946D-BD24-4DA8-8747-30A84C687110}" dt="2025-03-03T09:02:12.090" v="209"/>
            <ac:spMkLst>
              <pc:docMk/>
              <pc:sldMasterMk cId="2720993670" sldId="2147484861"/>
              <pc:sldLayoutMk cId="3693873468" sldId="2147484900"/>
              <ac:spMk id="11" creationId="{A2963A4D-3277-42A5-8919-305DE5AD9247}"/>
            </ac:spMkLst>
          </pc:spChg>
        </pc:sldLayoutChg>
        <pc:sldLayoutChg chg="modSp mod">
          <pc:chgData name="Alessio Terzani" userId="00a1495a-4b52-4cff-b33c-09254933c8d8" providerId="ADAL" clId="{5B92946D-BD24-4DA8-8747-30A84C687110}" dt="2025-03-03T09:02:12.090" v="212"/>
          <pc:sldLayoutMkLst>
            <pc:docMk/>
            <pc:sldMasterMk cId="2720993670" sldId="2147484861"/>
            <pc:sldLayoutMk cId="2999544579" sldId="2147484901"/>
          </pc:sldLayoutMkLst>
          <pc:spChg chg="mod">
            <ac:chgData name="Alessio Terzani" userId="00a1495a-4b52-4cff-b33c-09254933c8d8" providerId="ADAL" clId="{5B92946D-BD24-4DA8-8747-30A84C687110}" dt="2025-03-03T09:02:12.090" v="212"/>
            <ac:spMkLst>
              <pc:docMk/>
              <pc:sldMasterMk cId="2720993670" sldId="2147484861"/>
              <pc:sldLayoutMk cId="2999544579" sldId="2147484901"/>
              <ac:spMk id="10" creationId="{549048C1-340D-44C4-857B-1B201EC9A7E7}"/>
            </ac:spMkLst>
          </pc:spChg>
        </pc:sldLayoutChg>
        <pc:sldLayoutChg chg="modSp mod">
          <pc:chgData name="Alessio Terzani" userId="00a1495a-4b52-4cff-b33c-09254933c8d8" providerId="ADAL" clId="{5B92946D-BD24-4DA8-8747-30A84C687110}" dt="2025-03-03T09:02:12.106" v="215"/>
          <pc:sldLayoutMkLst>
            <pc:docMk/>
            <pc:sldMasterMk cId="2720993670" sldId="2147484861"/>
            <pc:sldLayoutMk cId="2735026502" sldId="2147484902"/>
          </pc:sldLayoutMkLst>
          <pc:spChg chg="mod">
            <ac:chgData name="Alessio Terzani" userId="00a1495a-4b52-4cff-b33c-09254933c8d8" providerId="ADAL" clId="{5B92946D-BD24-4DA8-8747-30A84C687110}" dt="2025-03-03T09:02:12.106" v="215"/>
            <ac:spMkLst>
              <pc:docMk/>
              <pc:sldMasterMk cId="2720993670" sldId="2147484861"/>
              <pc:sldLayoutMk cId="2735026502" sldId="2147484902"/>
              <ac:spMk id="14" creationId="{089CBEB5-348B-49F3-8F8B-FDEE08950E37}"/>
            </ac:spMkLst>
          </pc:spChg>
        </pc:sldLayoutChg>
        <pc:sldLayoutChg chg="modSp mod">
          <pc:chgData name="Alessio Terzani" userId="00a1495a-4b52-4cff-b33c-09254933c8d8" providerId="ADAL" clId="{5B92946D-BD24-4DA8-8747-30A84C687110}" dt="2025-03-03T09:02:12.106" v="218"/>
          <pc:sldLayoutMkLst>
            <pc:docMk/>
            <pc:sldMasterMk cId="2720993670" sldId="2147484861"/>
            <pc:sldLayoutMk cId="3784962571" sldId="2147484903"/>
          </pc:sldLayoutMkLst>
          <pc:spChg chg="mod">
            <ac:chgData name="Alessio Terzani" userId="00a1495a-4b52-4cff-b33c-09254933c8d8" providerId="ADAL" clId="{5B92946D-BD24-4DA8-8747-30A84C687110}" dt="2025-03-03T09:02:12.106" v="218"/>
            <ac:spMkLst>
              <pc:docMk/>
              <pc:sldMasterMk cId="2720993670" sldId="2147484861"/>
              <pc:sldLayoutMk cId="3784962571" sldId="2147484903"/>
              <ac:spMk id="9" creationId="{72C1EE1F-EF94-4EBA-A010-8BC3D2F38C39}"/>
            </ac:spMkLst>
          </pc:spChg>
        </pc:sldLayoutChg>
        <pc:sldLayoutChg chg="modSp mod">
          <pc:chgData name="Alessio Terzani" userId="00a1495a-4b52-4cff-b33c-09254933c8d8" providerId="ADAL" clId="{5B92946D-BD24-4DA8-8747-30A84C687110}" dt="2025-03-03T09:02:12.122" v="221"/>
          <pc:sldLayoutMkLst>
            <pc:docMk/>
            <pc:sldMasterMk cId="2720993670" sldId="2147484861"/>
            <pc:sldLayoutMk cId="3278623777" sldId="2147484904"/>
          </pc:sldLayoutMkLst>
          <pc:spChg chg="mod">
            <ac:chgData name="Alessio Terzani" userId="00a1495a-4b52-4cff-b33c-09254933c8d8" providerId="ADAL" clId="{5B92946D-BD24-4DA8-8747-30A84C687110}" dt="2025-03-03T09:02:12.122" v="221"/>
            <ac:spMkLst>
              <pc:docMk/>
              <pc:sldMasterMk cId="2720993670" sldId="2147484861"/>
              <pc:sldLayoutMk cId="3278623777" sldId="2147484904"/>
              <ac:spMk id="14" creationId="{89DFBA61-B916-44BD-A1D9-F41D32B7BCB6}"/>
            </ac:spMkLst>
          </pc:spChg>
        </pc:sldLayoutChg>
        <pc:sldLayoutChg chg="modSp mod">
          <pc:chgData name="Alessio Terzani" userId="00a1495a-4b52-4cff-b33c-09254933c8d8" providerId="ADAL" clId="{5B92946D-BD24-4DA8-8747-30A84C687110}" dt="2025-03-03T09:02:12.129" v="224"/>
          <pc:sldLayoutMkLst>
            <pc:docMk/>
            <pc:sldMasterMk cId="2720993670" sldId="2147484861"/>
            <pc:sldLayoutMk cId="3858431730" sldId="2147484905"/>
          </pc:sldLayoutMkLst>
          <pc:spChg chg="mod">
            <ac:chgData name="Alessio Terzani" userId="00a1495a-4b52-4cff-b33c-09254933c8d8" providerId="ADAL" clId="{5B92946D-BD24-4DA8-8747-30A84C687110}" dt="2025-03-03T09:02:12.129" v="224"/>
            <ac:spMkLst>
              <pc:docMk/>
              <pc:sldMasterMk cId="2720993670" sldId="2147484861"/>
              <pc:sldLayoutMk cId="3858431730" sldId="2147484905"/>
              <ac:spMk id="7" creationId="{3AD885ED-EA58-419A-BC0B-F06CF9659422}"/>
            </ac:spMkLst>
          </pc:spChg>
        </pc:sldLayoutChg>
        <pc:sldLayoutChg chg="modSp mod">
          <pc:chgData name="Alessio Terzani" userId="00a1495a-4b52-4cff-b33c-09254933c8d8" providerId="ADAL" clId="{5B92946D-BD24-4DA8-8747-30A84C687110}" dt="2025-03-03T09:02:12.129" v="227"/>
          <pc:sldLayoutMkLst>
            <pc:docMk/>
            <pc:sldMasterMk cId="2720993670" sldId="2147484861"/>
            <pc:sldLayoutMk cId="1172073890" sldId="2147484906"/>
          </pc:sldLayoutMkLst>
          <pc:spChg chg="mod">
            <ac:chgData name="Alessio Terzani" userId="00a1495a-4b52-4cff-b33c-09254933c8d8" providerId="ADAL" clId="{5B92946D-BD24-4DA8-8747-30A84C687110}" dt="2025-03-03T09:02:12.129" v="227"/>
            <ac:spMkLst>
              <pc:docMk/>
              <pc:sldMasterMk cId="2720993670" sldId="2147484861"/>
              <pc:sldLayoutMk cId="1172073890" sldId="2147484906"/>
              <ac:spMk id="8" creationId="{866A1512-27D5-4CA8-94C5-10E56C30705D}"/>
            </ac:spMkLst>
          </pc:spChg>
        </pc:sldLayoutChg>
        <pc:sldLayoutChg chg="modSp mod">
          <pc:chgData name="Alessio Terzani" userId="00a1495a-4b52-4cff-b33c-09254933c8d8" providerId="ADAL" clId="{5B92946D-BD24-4DA8-8747-30A84C687110}" dt="2025-03-03T09:02:12.138" v="230"/>
          <pc:sldLayoutMkLst>
            <pc:docMk/>
            <pc:sldMasterMk cId="2720993670" sldId="2147484861"/>
            <pc:sldLayoutMk cId="3544915010" sldId="2147484907"/>
          </pc:sldLayoutMkLst>
          <pc:spChg chg="mod">
            <ac:chgData name="Alessio Terzani" userId="00a1495a-4b52-4cff-b33c-09254933c8d8" providerId="ADAL" clId="{5B92946D-BD24-4DA8-8747-30A84C687110}" dt="2025-03-03T09:02:12.138" v="230"/>
            <ac:spMkLst>
              <pc:docMk/>
              <pc:sldMasterMk cId="2720993670" sldId="2147484861"/>
              <pc:sldLayoutMk cId="3544915010" sldId="2147484907"/>
              <ac:spMk id="7" creationId="{F4D3A834-11EE-4BDF-A704-0BF0873EFBA3}"/>
            </ac:spMkLst>
          </pc:spChg>
        </pc:sldLayoutChg>
        <pc:sldLayoutChg chg="modSp mod">
          <pc:chgData name="Alessio Terzani" userId="00a1495a-4b52-4cff-b33c-09254933c8d8" providerId="ADAL" clId="{5B92946D-BD24-4DA8-8747-30A84C687110}" dt="2025-03-03T09:02:12.138" v="233"/>
          <pc:sldLayoutMkLst>
            <pc:docMk/>
            <pc:sldMasterMk cId="2720993670" sldId="2147484861"/>
            <pc:sldLayoutMk cId="1454422904" sldId="2147484908"/>
          </pc:sldLayoutMkLst>
          <pc:spChg chg="mod">
            <ac:chgData name="Alessio Terzani" userId="00a1495a-4b52-4cff-b33c-09254933c8d8" providerId="ADAL" clId="{5B92946D-BD24-4DA8-8747-30A84C687110}" dt="2025-03-03T09:02:12.138" v="233"/>
            <ac:spMkLst>
              <pc:docMk/>
              <pc:sldMasterMk cId="2720993670" sldId="2147484861"/>
              <pc:sldLayoutMk cId="1454422904" sldId="2147484908"/>
              <ac:spMk id="7" creationId="{A51D0608-0A57-43BF-AD18-8DFD8B5D249B}"/>
            </ac:spMkLst>
          </pc:spChg>
        </pc:sldLayoutChg>
        <pc:sldLayoutChg chg="modSp mod">
          <pc:chgData name="Alessio Terzani" userId="00a1495a-4b52-4cff-b33c-09254933c8d8" providerId="ADAL" clId="{5B92946D-BD24-4DA8-8747-30A84C687110}" dt="2025-03-03T09:02:12.138" v="236"/>
          <pc:sldLayoutMkLst>
            <pc:docMk/>
            <pc:sldMasterMk cId="2720993670" sldId="2147484861"/>
            <pc:sldLayoutMk cId="2218055742" sldId="2147484909"/>
          </pc:sldLayoutMkLst>
          <pc:spChg chg="mod">
            <ac:chgData name="Alessio Terzani" userId="00a1495a-4b52-4cff-b33c-09254933c8d8" providerId="ADAL" clId="{5B92946D-BD24-4DA8-8747-30A84C687110}" dt="2025-03-03T09:02:12.138" v="236"/>
            <ac:spMkLst>
              <pc:docMk/>
              <pc:sldMasterMk cId="2720993670" sldId="2147484861"/>
              <pc:sldLayoutMk cId="2218055742" sldId="2147484909"/>
              <ac:spMk id="7" creationId="{89A384A6-2ED7-4C73-9166-564C827C9CC4}"/>
            </ac:spMkLst>
          </pc:spChg>
        </pc:sldLayoutChg>
        <pc:sldLayoutChg chg="modSp mod">
          <pc:chgData name="Alessio Terzani" userId="00a1495a-4b52-4cff-b33c-09254933c8d8" providerId="ADAL" clId="{5B92946D-BD24-4DA8-8747-30A84C687110}" dt="2025-03-03T09:02:12.153" v="239"/>
          <pc:sldLayoutMkLst>
            <pc:docMk/>
            <pc:sldMasterMk cId="2720993670" sldId="2147484861"/>
            <pc:sldLayoutMk cId="1752570616" sldId="2147484910"/>
          </pc:sldLayoutMkLst>
          <pc:spChg chg="mod">
            <ac:chgData name="Alessio Terzani" userId="00a1495a-4b52-4cff-b33c-09254933c8d8" providerId="ADAL" clId="{5B92946D-BD24-4DA8-8747-30A84C687110}" dt="2025-03-03T09:02:12.153" v="239"/>
            <ac:spMkLst>
              <pc:docMk/>
              <pc:sldMasterMk cId="2720993670" sldId="2147484861"/>
              <pc:sldLayoutMk cId="1752570616" sldId="2147484910"/>
              <ac:spMk id="7" creationId="{88BB9017-2EBC-4916-882A-FAB5684DE9CF}"/>
            </ac:spMkLst>
          </pc:spChg>
        </pc:sldLayoutChg>
        <pc:sldLayoutChg chg="modSp mod">
          <pc:chgData name="Alessio Terzani" userId="00a1495a-4b52-4cff-b33c-09254933c8d8" providerId="ADAL" clId="{5B92946D-BD24-4DA8-8747-30A84C687110}" dt="2025-03-03T09:02:12.153" v="242"/>
          <pc:sldLayoutMkLst>
            <pc:docMk/>
            <pc:sldMasterMk cId="2720993670" sldId="2147484861"/>
            <pc:sldLayoutMk cId="989613673" sldId="2147484911"/>
          </pc:sldLayoutMkLst>
          <pc:spChg chg="mod">
            <ac:chgData name="Alessio Terzani" userId="00a1495a-4b52-4cff-b33c-09254933c8d8" providerId="ADAL" clId="{5B92946D-BD24-4DA8-8747-30A84C687110}" dt="2025-03-03T09:02:12.153" v="242"/>
            <ac:spMkLst>
              <pc:docMk/>
              <pc:sldMasterMk cId="2720993670" sldId="2147484861"/>
              <pc:sldLayoutMk cId="989613673" sldId="2147484911"/>
              <ac:spMk id="7" creationId="{515DEFEB-D8FB-411D-89D1-C457BD4FE531}"/>
            </ac:spMkLst>
          </pc:spChg>
        </pc:sldLayoutChg>
        <pc:sldLayoutChg chg="modSp mod">
          <pc:chgData name="Alessio Terzani" userId="00a1495a-4b52-4cff-b33c-09254933c8d8" providerId="ADAL" clId="{5B92946D-BD24-4DA8-8747-30A84C687110}" dt="2025-03-03T09:02:12.153" v="245"/>
          <pc:sldLayoutMkLst>
            <pc:docMk/>
            <pc:sldMasterMk cId="2720993670" sldId="2147484861"/>
            <pc:sldLayoutMk cId="1584875745" sldId="2147484912"/>
          </pc:sldLayoutMkLst>
          <pc:spChg chg="mod">
            <ac:chgData name="Alessio Terzani" userId="00a1495a-4b52-4cff-b33c-09254933c8d8" providerId="ADAL" clId="{5B92946D-BD24-4DA8-8747-30A84C687110}" dt="2025-03-03T09:02:12.153" v="245"/>
            <ac:spMkLst>
              <pc:docMk/>
              <pc:sldMasterMk cId="2720993670" sldId="2147484861"/>
              <pc:sldLayoutMk cId="1584875745" sldId="2147484912"/>
              <ac:spMk id="7" creationId="{E08DADFB-44CC-4810-9193-0C9F586CE666}"/>
            </ac:spMkLst>
          </pc:spChg>
        </pc:sldLayoutChg>
        <pc:sldLayoutChg chg="modSp mod">
          <pc:chgData name="Alessio Terzani" userId="00a1495a-4b52-4cff-b33c-09254933c8d8" providerId="ADAL" clId="{5B92946D-BD24-4DA8-8747-30A84C687110}" dt="2025-03-03T09:02:12.169" v="248"/>
          <pc:sldLayoutMkLst>
            <pc:docMk/>
            <pc:sldMasterMk cId="2720993670" sldId="2147484861"/>
            <pc:sldLayoutMk cId="2325258075" sldId="2147484913"/>
          </pc:sldLayoutMkLst>
          <pc:spChg chg="mod">
            <ac:chgData name="Alessio Terzani" userId="00a1495a-4b52-4cff-b33c-09254933c8d8" providerId="ADAL" clId="{5B92946D-BD24-4DA8-8747-30A84C687110}" dt="2025-03-03T09:02:12.169" v="248"/>
            <ac:spMkLst>
              <pc:docMk/>
              <pc:sldMasterMk cId="2720993670" sldId="2147484861"/>
              <pc:sldLayoutMk cId="2325258075" sldId="2147484913"/>
              <ac:spMk id="4" creationId="{7AB1CD1C-AD0D-4C0E-8012-BDF9F1E4C38B}"/>
            </ac:spMkLst>
          </pc:spChg>
        </pc:sldLayoutChg>
        <pc:sldLayoutChg chg="modSp mod">
          <pc:chgData name="Alessio Terzani" userId="00a1495a-4b52-4cff-b33c-09254933c8d8" providerId="ADAL" clId="{5B92946D-BD24-4DA8-8747-30A84C687110}" dt="2025-03-03T09:02:12.179" v="251"/>
          <pc:sldLayoutMkLst>
            <pc:docMk/>
            <pc:sldMasterMk cId="2720993670" sldId="2147484861"/>
            <pc:sldLayoutMk cId="375300078" sldId="2147484914"/>
          </pc:sldLayoutMkLst>
          <pc:spChg chg="mod">
            <ac:chgData name="Alessio Terzani" userId="00a1495a-4b52-4cff-b33c-09254933c8d8" providerId="ADAL" clId="{5B92946D-BD24-4DA8-8747-30A84C687110}" dt="2025-03-03T09:02:12.179" v="251"/>
            <ac:spMkLst>
              <pc:docMk/>
              <pc:sldMasterMk cId="2720993670" sldId="2147484861"/>
              <pc:sldLayoutMk cId="375300078" sldId="2147484914"/>
              <ac:spMk id="3" creationId="{76D5DBE1-F5A0-4F54-BCB1-8A4278408056}"/>
            </ac:spMkLst>
          </pc:spChg>
        </pc:sldLayoutChg>
        <pc:sldLayoutChg chg="modSp mod">
          <pc:chgData name="Alessio Terzani" userId="00a1495a-4b52-4cff-b33c-09254933c8d8" providerId="ADAL" clId="{5B92946D-BD24-4DA8-8747-30A84C687110}" dt="2025-03-03T09:02:12.185" v="254"/>
          <pc:sldLayoutMkLst>
            <pc:docMk/>
            <pc:sldMasterMk cId="2720993670" sldId="2147484861"/>
            <pc:sldLayoutMk cId="1762481820" sldId="2147484915"/>
          </pc:sldLayoutMkLst>
          <pc:spChg chg="mod">
            <ac:chgData name="Alessio Terzani" userId="00a1495a-4b52-4cff-b33c-09254933c8d8" providerId="ADAL" clId="{5B92946D-BD24-4DA8-8747-30A84C687110}" dt="2025-03-03T09:02:12.185" v="254"/>
            <ac:spMkLst>
              <pc:docMk/>
              <pc:sldMasterMk cId="2720993670" sldId="2147484861"/>
              <pc:sldLayoutMk cId="1762481820" sldId="2147484915"/>
              <ac:spMk id="2" creationId="{69F42FFA-3DFB-4DB2-A942-F02200203C82}"/>
            </ac:spMkLst>
          </pc:spChg>
        </pc:sldLayoutChg>
        <pc:sldLayoutChg chg="modSp mod">
          <pc:chgData name="Alessio Terzani" userId="00a1495a-4b52-4cff-b33c-09254933c8d8" providerId="ADAL" clId="{5B92946D-BD24-4DA8-8747-30A84C687110}" dt="2025-03-03T09:02:12.185" v="257"/>
          <pc:sldLayoutMkLst>
            <pc:docMk/>
            <pc:sldMasterMk cId="2720993670" sldId="2147484861"/>
            <pc:sldLayoutMk cId="2074187290" sldId="2147484916"/>
          </pc:sldLayoutMkLst>
          <pc:spChg chg="mod">
            <ac:chgData name="Alessio Terzani" userId="00a1495a-4b52-4cff-b33c-09254933c8d8" providerId="ADAL" clId="{5B92946D-BD24-4DA8-8747-30A84C687110}" dt="2025-03-03T09:02:12.185" v="257"/>
            <ac:spMkLst>
              <pc:docMk/>
              <pc:sldMasterMk cId="2720993670" sldId="2147484861"/>
              <pc:sldLayoutMk cId="2074187290" sldId="2147484916"/>
              <ac:spMk id="3" creationId="{C44ECCE6-4D94-443E-8C20-CA233A5C0572}"/>
            </ac:spMkLst>
          </pc:spChg>
        </pc:sldLayoutChg>
        <pc:sldLayoutChg chg="modSp mod">
          <pc:chgData name="Alessio Terzani" userId="00a1495a-4b52-4cff-b33c-09254933c8d8" providerId="ADAL" clId="{5B92946D-BD24-4DA8-8747-30A84C687110}" dt="2025-03-03T09:02:12.185" v="260"/>
          <pc:sldLayoutMkLst>
            <pc:docMk/>
            <pc:sldMasterMk cId="2720993670" sldId="2147484861"/>
            <pc:sldLayoutMk cId="4239144412" sldId="2147484917"/>
          </pc:sldLayoutMkLst>
          <pc:spChg chg="mod">
            <ac:chgData name="Alessio Terzani" userId="00a1495a-4b52-4cff-b33c-09254933c8d8" providerId="ADAL" clId="{5B92946D-BD24-4DA8-8747-30A84C687110}" dt="2025-03-03T09:02:12.185" v="260"/>
            <ac:spMkLst>
              <pc:docMk/>
              <pc:sldMasterMk cId="2720993670" sldId="2147484861"/>
              <pc:sldLayoutMk cId="4239144412" sldId="2147484917"/>
              <ac:spMk id="5" creationId="{56BFCB29-C939-4442-981C-DE6A97866D13}"/>
            </ac:spMkLst>
          </pc:spChg>
        </pc:sldLayoutChg>
        <pc:sldLayoutChg chg="modSp mod">
          <pc:chgData name="Alessio Terzani" userId="00a1495a-4b52-4cff-b33c-09254933c8d8" providerId="ADAL" clId="{5B92946D-BD24-4DA8-8747-30A84C687110}" dt="2025-03-03T09:02:12.201" v="263"/>
          <pc:sldLayoutMkLst>
            <pc:docMk/>
            <pc:sldMasterMk cId="2720993670" sldId="2147484861"/>
            <pc:sldLayoutMk cId="3103477808" sldId="2147484918"/>
          </pc:sldLayoutMkLst>
          <pc:spChg chg="mod">
            <ac:chgData name="Alessio Terzani" userId="00a1495a-4b52-4cff-b33c-09254933c8d8" providerId="ADAL" clId="{5B92946D-BD24-4DA8-8747-30A84C687110}" dt="2025-03-03T09:02:12.201" v="263"/>
            <ac:spMkLst>
              <pc:docMk/>
              <pc:sldMasterMk cId="2720993670" sldId="2147484861"/>
              <pc:sldLayoutMk cId="3103477808" sldId="2147484918"/>
              <ac:spMk id="5" creationId="{D4262351-4A54-4EAA-990E-D909E1CAD758}"/>
            </ac:spMkLst>
          </pc:spChg>
        </pc:sldLayoutChg>
        <pc:sldLayoutChg chg="modSp mod">
          <pc:chgData name="Alessio Terzani" userId="00a1495a-4b52-4cff-b33c-09254933c8d8" providerId="ADAL" clId="{5B92946D-BD24-4DA8-8747-30A84C687110}" dt="2025-03-03T09:02:12.201" v="266"/>
          <pc:sldLayoutMkLst>
            <pc:docMk/>
            <pc:sldMasterMk cId="2720993670" sldId="2147484861"/>
            <pc:sldLayoutMk cId="1306089107" sldId="2147484919"/>
          </pc:sldLayoutMkLst>
          <pc:spChg chg="mod">
            <ac:chgData name="Alessio Terzani" userId="00a1495a-4b52-4cff-b33c-09254933c8d8" providerId="ADAL" clId="{5B92946D-BD24-4DA8-8747-30A84C687110}" dt="2025-03-03T09:02:12.201" v="266"/>
            <ac:spMkLst>
              <pc:docMk/>
              <pc:sldMasterMk cId="2720993670" sldId="2147484861"/>
              <pc:sldLayoutMk cId="1306089107" sldId="2147484919"/>
              <ac:spMk id="5" creationId="{128B6DA1-0170-4C5B-ABCB-83F1E4B0ECBB}"/>
            </ac:spMkLst>
          </pc:spChg>
        </pc:sldLayoutChg>
        <pc:sldLayoutChg chg="modSp mod">
          <pc:chgData name="Alessio Terzani" userId="00a1495a-4b52-4cff-b33c-09254933c8d8" providerId="ADAL" clId="{5B92946D-BD24-4DA8-8747-30A84C687110}" dt="2025-03-03T09:02:12.217" v="269"/>
          <pc:sldLayoutMkLst>
            <pc:docMk/>
            <pc:sldMasterMk cId="2720993670" sldId="2147484861"/>
            <pc:sldLayoutMk cId="2763571961" sldId="2147484920"/>
          </pc:sldLayoutMkLst>
          <pc:spChg chg="mod">
            <ac:chgData name="Alessio Terzani" userId="00a1495a-4b52-4cff-b33c-09254933c8d8" providerId="ADAL" clId="{5B92946D-BD24-4DA8-8747-30A84C687110}" dt="2025-03-03T09:02:12.217" v="269"/>
            <ac:spMkLst>
              <pc:docMk/>
              <pc:sldMasterMk cId="2720993670" sldId="2147484861"/>
              <pc:sldLayoutMk cId="2763571961" sldId="2147484920"/>
              <ac:spMk id="5" creationId="{8F93BC53-EE81-4467-94F1-401BB6631310}"/>
            </ac:spMkLst>
          </pc:spChg>
        </pc:sldLayoutChg>
        <pc:sldLayoutChg chg="modSp mod">
          <pc:chgData name="Alessio Terzani" userId="00a1495a-4b52-4cff-b33c-09254933c8d8" providerId="ADAL" clId="{5B92946D-BD24-4DA8-8747-30A84C687110}" dt="2025-03-03T09:02:12.217" v="272"/>
          <pc:sldLayoutMkLst>
            <pc:docMk/>
            <pc:sldMasterMk cId="2720993670" sldId="2147484861"/>
            <pc:sldLayoutMk cId="3376970160" sldId="2147484921"/>
          </pc:sldLayoutMkLst>
          <pc:spChg chg="mod">
            <ac:chgData name="Alessio Terzani" userId="00a1495a-4b52-4cff-b33c-09254933c8d8" providerId="ADAL" clId="{5B92946D-BD24-4DA8-8747-30A84C687110}" dt="2025-03-03T09:02:12.217" v="272"/>
            <ac:spMkLst>
              <pc:docMk/>
              <pc:sldMasterMk cId="2720993670" sldId="2147484861"/>
              <pc:sldLayoutMk cId="3376970160" sldId="2147484921"/>
              <ac:spMk id="5" creationId="{064BC3BB-EB1F-4C03-845A-197D7CB3D7FF}"/>
            </ac:spMkLst>
          </pc:spChg>
        </pc:sldLayoutChg>
        <pc:sldLayoutChg chg="modSp mod">
          <pc:chgData name="Alessio Terzani" userId="00a1495a-4b52-4cff-b33c-09254933c8d8" providerId="ADAL" clId="{5B92946D-BD24-4DA8-8747-30A84C687110}" dt="2025-03-03T09:02:12.217" v="275"/>
          <pc:sldLayoutMkLst>
            <pc:docMk/>
            <pc:sldMasterMk cId="2720993670" sldId="2147484861"/>
            <pc:sldLayoutMk cId="708248861" sldId="2147484922"/>
          </pc:sldLayoutMkLst>
          <pc:spChg chg="mod">
            <ac:chgData name="Alessio Terzani" userId="00a1495a-4b52-4cff-b33c-09254933c8d8" providerId="ADAL" clId="{5B92946D-BD24-4DA8-8747-30A84C687110}" dt="2025-03-03T09:02:12.217" v="275"/>
            <ac:spMkLst>
              <pc:docMk/>
              <pc:sldMasterMk cId="2720993670" sldId="2147484861"/>
              <pc:sldLayoutMk cId="708248861" sldId="2147484922"/>
              <ac:spMk id="5" creationId="{EE432ACF-022C-4E4D-A91E-50BCA41421CC}"/>
            </ac:spMkLst>
          </pc:spChg>
        </pc:sldLayoutChg>
        <pc:sldLayoutChg chg="modSp mod">
          <pc:chgData name="Alessio Terzani" userId="00a1495a-4b52-4cff-b33c-09254933c8d8" providerId="ADAL" clId="{5B92946D-BD24-4DA8-8747-30A84C687110}" dt="2025-03-03T09:02:12.232" v="278"/>
          <pc:sldLayoutMkLst>
            <pc:docMk/>
            <pc:sldMasterMk cId="2720993670" sldId="2147484861"/>
            <pc:sldLayoutMk cId="3291167641" sldId="2147484923"/>
          </pc:sldLayoutMkLst>
          <pc:spChg chg="mod">
            <ac:chgData name="Alessio Terzani" userId="00a1495a-4b52-4cff-b33c-09254933c8d8" providerId="ADAL" clId="{5B92946D-BD24-4DA8-8747-30A84C687110}" dt="2025-03-03T09:02:12.232" v="278"/>
            <ac:spMkLst>
              <pc:docMk/>
              <pc:sldMasterMk cId="2720993670" sldId="2147484861"/>
              <pc:sldLayoutMk cId="3291167641" sldId="2147484923"/>
              <ac:spMk id="5" creationId="{8A859F72-32B2-47EB-8CB5-BCF639CDADF5}"/>
            </ac:spMkLst>
          </pc:spChg>
        </pc:sldLayoutChg>
        <pc:sldLayoutChg chg="modSp mod">
          <pc:chgData name="Alessio Terzani" userId="00a1495a-4b52-4cff-b33c-09254933c8d8" providerId="ADAL" clId="{5B92946D-BD24-4DA8-8747-30A84C687110}" dt="2025-03-03T09:02:12.232" v="281"/>
          <pc:sldLayoutMkLst>
            <pc:docMk/>
            <pc:sldMasterMk cId="2720993670" sldId="2147484861"/>
            <pc:sldLayoutMk cId="71476135" sldId="2147484924"/>
          </pc:sldLayoutMkLst>
          <pc:spChg chg="mod">
            <ac:chgData name="Alessio Terzani" userId="00a1495a-4b52-4cff-b33c-09254933c8d8" providerId="ADAL" clId="{5B92946D-BD24-4DA8-8747-30A84C687110}" dt="2025-03-03T09:02:12.232" v="281"/>
            <ac:spMkLst>
              <pc:docMk/>
              <pc:sldMasterMk cId="2720993670" sldId="2147484861"/>
              <pc:sldLayoutMk cId="71476135" sldId="2147484924"/>
              <ac:spMk id="8" creationId="{C2AD0284-E6BA-49D8-AB3F-D94DBB1D54F0}"/>
            </ac:spMkLst>
          </pc:spChg>
        </pc:sldLayoutChg>
        <pc:sldLayoutChg chg="modSp mod">
          <pc:chgData name="Alessio Terzani" userId="00a1495a-4b52-4cff-b33c-09254933c8d8" providerId="ADAL" clId="{5B92946D-BD24-4DA8-8747-30A84C687110}" dt="2025-03-03T09:02:12.232" v="284"/>
          <pc:sldLayoutMkLst>
            <pc:docMk/>
            <pc:sldMasterMk cId="2720993670" sldId="2147484861"/>
            <pc:sldLayoutMk cId="2680105916" sldId="2147484925"/>
          </pc:sldLayoutMkLst>
          <pc:spChg chg="mod">
            <ac:chgData name="Alessio Terzani" userId="00a1495a-4b52-4cff-b33c-09254933c8d8" providerId="ADAL" clId="{5B92946D-BD24-4DA8-8747-30A84C687110}" dt="2025-03-03T09:02:12.232" v="284"/>
            <ac:spMkLst>
              <pc:docMk/>
              <pc:sldMasterMk cId="2720993670" sldId="2147484861"/>
              <pc:sldLayoutMk cId="2680105916" sldId="2147484925"/>
              <ac:spMk id="8" creationId="{C2AD0284-E6BA-49D8-AB3F-D94DBB1D54F0}"/>
            </ac:spMkLst>
          </pc:spChg>
        </pc:sldLayoutChg>
        <pc:sldLayoutChg chg="modSp mod">
          <pc:chgData name="Alessio Terzani" userId="00a1495a-4b52-4cff-b33c-09254933c8d8" providerId="ADAL" clId="{5B92946D-BD24-4DA8-8747-30A84C687110}" dt="2025-03-03T09:02:12.232" v="287"/>
          <pc:sldLayoutMkLst>
            <pc:docMk/>
            <pc:sldMasterMk cId="2720993670" sldId="2147484861"/>
            <pc:sldLayoutMk cId="4273097818" sldId="2147484926"/>
          </pc:sldLayoutMkLst>
          <pc:spChg chg="mod">
            <ac:chgData name="Alessio Terzani" userId="00a1495a-4b52-4cff-b33c-09254933c8d8" providerId="ADAL" clId="{5B92946D-BD24-4DA8-8747-30A84C687110}" dt="2025-03-03T09:02:12.232" v="287"/>
            <ac:spMkLst>
              <pc:docMk/>
              <pc:sldMasterMk cId="2720993670" sldId="2147484861"/>
              <pc:sldLayoutMk cId="4273097818" sldId="2147484926"/>
              <ac:spMk id="7" creationId="{DB8BC610-C1B0-4C6A-B5C2-80DA487CE5DE}"/>
            </ac:spMkLst>
          </pc:spChg>
        </pc:sldLayoutChg>
        <pc:sldLayoutChg chg="modSp mod">
          <pc:chgData name="Alessio Terzani" userId="00a1495a-4b52-4cff-b33c-09254933c8d8" providerId="ADAL" clId="{5B92946D-BD24-4DA8-8747-30A84C687110}" dt="2025-03-03T09:02:12.248" v="290"/>
          <pc:sldLayoutMkLst>
            <pc:docMk/>
            <pc:sldMasterMk cId="2720993670" sldId="2147484861"/>
            <pc:sldLayoutMk cId="3587345152" sldId="2147484927"/>
          </pc:sldLayoutMkLst>
          <pc:spChg chg="mod">
            <ac:chgData name="Alessio Terzani" userId="00a1495a-4b52-4cff-b33c-09254933c8d8" providerId="ADAL" clId="{5B92946D-BD24-4DA8-8747-30A84C687110}" dt="2025-03-03T09:02:12.248" v="290"/>
            <ac:spMkLst>
              <pc:docMk/>
              <pc:sldMasterMk cId="2720993670" sldId="2147484861"/>
              <pc:sldLayoutMk cId="3587345152" sldId="2147484927"/>
              <ac:spMk id="7" creationId="{EF2C589A-70A9-4C1E-92FD-76B1E60A1A29}"/>
            </ac:spMkLst>
          </pc:spChg>
        </pc:sldLayoutChg>
        <pc:sldLayoutChg chg="modSp mod">
          <pc:chgData name="Alessio Terzani" userId="00a1495a-4b52-4cff-b33c-09254933c8d8" providerId="ADAL" clId="{5B92946D-BD24-4DA8-8747-30A84C687110}" dt="2025-03-03T09:02:12.248" v="293"/>
          <pc:sldLayoutMkLst>
            <pc:docMk/>
            <pc:sldMasterMk cId="2720993670" sldId="2147484861"/>
            <pc:sldLayoutMk cId="3666627806" sldId="2147484928"/>
          </pc:sldLayoutMkLst>
          <pc:spChg chg="mod">
            <ac:chgData name="Alessio Terzani" userId="00a1495a-4b52-4cff-b33c-09254933c8d8" providerId="ADAL" clId="{5B92946D-BD24-4DA8-8747-30A84C687110}" dt="2025-03-03T09:02:12.248" v="293"/>
            <ac:spMkLst>
              <pc:docMk/>
              <pc:sldMasterMk cId="2720993670" sldId="2147484861"/>
              <pc:sldLayoutMk cId="3666627806" sldId="2147484928"/>
              <ac:spMk id="9" creationId="{4372D240-75C4-4747-BB0C-CDA1A95650A3}"/>
            </ac:spMkLst>
          </pc:spChg>
        </pc:sldLayoutChg>
        <pc:sldLayoutChg chg="modSp mod">
          <pc:chgData name="Alessio Terzani" userId="00a1495a-4b52-4cff-b33c-09254933c8d8" providerId="ADAL" clId="{5B92946D-BD24-4DA8-8747-30A84C687110}" dt="2025-03-03T09:02:12.263" v="296"/>
          <pc:sldLayoutMkLst>
            <pc:docMk/>
            <pc:sldMasterMk cId="2720993670" sldId="2147484861"/>
            <pc:sldLayoutMk cId="2534177170" sldId="2147484929"/>
          </pc:sldLayoutMkLst>
          <pc:spChg chg="mod">
            <ac:chgData name="Alessio Terzani" userId="00a1495a-4b52-4cff-b33c-09254933c8d8" providerId="ADAL" clId="{5B92946D-BD24-4DA8-8747-30A84C687110}" dt="2025-03-03T09:02:12.263" v="296"/>
            <ac:spMkLst>
              <pc:docMk/>
              <pc:sldMasterMk cId="2720993670" sldId="2147484861"/>
              <pc:sldLayoutMk cId="2534177170" sldId="2147484929"/>
              <ac:spMk id="7" creationId="{8D51E95B-B5A6-40B6-97CB-5F0FE563EB1D}"/>
            </ac:spMkLst>
          </pc:spChg>
        </pc:sldLayoutChg>
        <pc:sldLayoutChg chg="modSp mod">
          <pc:chgData name="Alessio Terzani" userId="00a1495a-4b52-4cff-b33c-09254933c8d8" providerId="ADAL" clId="{5B92946D-BD24-4DA8-8747-30A84C687110}" dt="2025-03-03T09:02:12.263" v="299"/>
          <pc:sldLayoutMkLst>
            <pc:docMk/>
            <pc:sldMasterMk cId="2720993670" sldId="2147484861"/>
            <pc:sldLayoutMk cId="1848793371" sldId="2147484930"/>
          </pc:sldLayoutMkLst>
          <pc:spChg chg="mod">
            <ac:chgData name="Alessio Terzani" userId="00a1495a-4b52-4cff-b33c-09254933c8d8" providerId="ADAL" clId="{5B92946D-BD24-4DA8-8747-30A84C687110}" dt="2025-03-03T09:02:12.263" v="299"/>
            <ac:spMkLst>
              <pc:docMk/>
              <pc:sldMasterMk cId="2720993670" sldId="2147484861"/>
              <pc:sldLayoutMk cId="1848793371" sldId="2147484930"/>
              <ac:spMk id="11" creationId="{4137CA89-AFF7-46A6-A978-5D6CF4C2A39A}"/>
            </ac:spMkLst>
          </pc:spChg>
        </pc:sldLayoutChg>
        <pc:sldLayoutChg chg="modSp mod">
          <pc:chgData name="Alessio Terzani" userId="00a1495a-4b52-4cff-b33c-09254933c8d8" providerId="ADAL" clId="{5B92946D-BD24-4DA8-8747-30A84C687110}" dt="2025-03-03T09:02:12.263" v="302"/>
          <pc:sldLayoutMkLst>
            <pc:docMk/>
            <pc:sldMasterMk cId="2720993670" sldId="2147484861"/>
            <pc:sldLayoutMk cId="1233843360" sldId="2147484931"/>
          </pc:sldLayoutMkLst>
          <pc:spChg chg="mod">
            <ac:chgData name="Alessio Terzani" userId="00a1495a-4b52-4cff-b33c-09254933c8d8" providerId="ADAL" clId="{5B92946D-BD24-4DA8-8747-30A84C687110}" dt="2025-03-03T09:02:12.263" v="302"/>
            <ac:spMkLst>
              <pc:docMk/>
              <pc:sldMasterMk cId="2720993670" sldId="2147484861"/>
              <pc:sldLayoutMk cId="1233843360" sldId="2147484931"/>
              <ac:spMk id="8" creationId="{53797230-5A6C-4718-8C90-CB9F2709B382}"/>
            </ac:spMkLst>
          </pc:spChg>
        </pc:sldLayoutChg>
        <pc:sldLayoutChg chg="modSp mod">
          <pc:chgData name="Alessio Terzani" userId="00a1495a-4b52-4cff-b33c-09254933c8d8" providerId="ADAL" clId="{5B92946D-BD24-4DA8-8747-30A84C687110}" dt="2025-03-03T09:02:12.285" v="305"/>
          <pc:sldLayoutMkLst>
            <pc:docMk/>
            <pc:sldMasterMk cId="2720993670" sldId="2147484861"/>
            <pc:sldLayoutMk cId="2859644021" sldId="2147484932"/>
          </pc:sldLayoutMkLst>
          <pc:spChg chg="mod">
            <ac:chgData name="Alessio Terzani" userId="00a1495a-4b52-4cff-b33c-09254933c8d8" providerId="ADAL" clId="{5B92946D-BD24-4DA8-8747-30A84C687110}" dt="2025-03-03T09:02:12.285" v="305"/>
            <ac:spMkLst>
              <pc:docMk/>
              <pc:sldMasterMk cId="2720993670" sldId="2147484861"/>
              <pc:sldLayoutMk cId="2859644021" sldId="2147484932"/>
              <ac:spMk id="9" creationId="{00E7BBCA-E768-4FD9-82EA-328297783367}"/>
            </ac:spMkLst>
          </pc:spChg>
        </pc:sldLayoutChg>
        <pc:sldLayoutChg chg="modSp mod">
          <pc:chgData name="Alessio Terzani" userId="00a1495a-4b52-4cff-b33c-09254933c8d8" providerId="ADAL" clId="{5B92946D-BD24-4DA8-8747-30A84C687110}" dt="2025-03-03T09:02:12.291" v="308"/>
          <pc:sldLayoutMkLst>
            <pc:docMk/>
            <pc:sldMasterMk cId="2720993670" sldId="2147484861"/>
            <pc:sldLayoutMk cId="4146072057" sldId="2147484933"/>
          </pc:sldLayoutMkLst>
          <pc:spChg chg="mod">
            <ac:chgData name="Alessio Terzani" userId="00a1495a-4b52-4cff-b33c-09254933c8d8" providerId="ADAL" clId="{5B92946D-BD24-4DA8-8747-30A84C687110}" dt="2025-03-03T09:02:12.291" v="308"/>
            <ac:spMkLst>
              <pc:docMk/>
              <pc:sldMasterMk cId="2720993670" sldId="2147484861"/>
              <pc:sldLayoutMk cId="4146072057" sldId="2147484933"/>
              <ac:spMk id="8" creationId="{4E1D7684-BC36-44BA-9074-E0D05038847F}"/>
            </ac:spMkLst>
          </pc:spChg>
        </pc:sldLayoutChg>
        <pc:sldLayoutChg chg="modSp mod">
          <pc:chgData name="Alessio Terzani" userId="00a1495a-4b52-4cff-b33c-09254933c8d8" providerId="ADAL" clId="{5B92946D-BD24-4DA8-8747-30A84C687110}" dt="2025-03-03T09:02:12.295" v="311"/>
          <pc:sldLayoutMkLst>
            <pc:docMk/>
            <pc:sldMasterMk cId="2720993670" sldId="2147484861"/>
            <pc:sldLayoutMk cId="1240137978" sldId="2147484934"/>
          </pc:sldLayoutMkLst>
          <pc:spChg chg="mod">
            <ac:chgData name="Alessio Terzani" userId="00a1495a-4b52-4cff-b33c-09254933c8d8" providerId="ADAL" clId="{5B92946D-BD24-4DA8-8747-30A84C687110}" dt="2025-03-03T09:02:12.295" v="311"/>
            <ac:spMkLst>
              <pc:docMk/>
              <pc:sldMasterMk cId="2720993670" sldId="2147484861"/>
              <pc:sldLayoutMk cId="1240137978" sldId="2147484934"/>
              <ac:spMk id="8" creationId="{227D3F0D-C903-4314-9038-82A30CA70290}"/>
            </ac:spMkLst>
          </pc:spChg>
        </pc:sldLayoutChg>
        <pc:sldLayoutChg chg="modSp mod">
          <pc:chgData name="Alessio Terzani" userId="00a1495a-4b52-4cff-b33c-09254933c8d8" providerId="ADAL" clId="{5B92946D-BD24-4DA8-8747-30A84C687110}" dt="2025-03-03T09:02:12.308" v="314"/>
          <pc:sldLayoutMkLst>
            <pc:docMk/>
            <pc:sldMasterMk cId="2720993670" sldId="2147484861"/>
            <pc:sldLayoutMk cId="2957642969" sldId="2147484935"/>
          </pc:sldLayoutMkLst>
          <pc:spChg chg="mod">
            <ac:chgData name="Alessio Terzani" userId="00a1495a-4b52-4cff-b33c-09254933c8d8" providerId="ADAL" clId="{5B92946D-BD24-4DA8-8747-30A84C687110}" dt="2025-03-03T09:02:12.308" v="314"/>
            <ac:spMkLst>
              <pc:docMk/>
              <pc:sldMasterMk cId="2720993670" sldId="2147484861"/>
              <pc:sldLayoutMk cId="2957642969" sldId="2147484935"/>
              <ac:spMk id="9" creationId="{4421DB2A-3017-4E73-8332-6B8D884A5493}"/>
            </ac:spMkLst>
          </pc:spChg>
        </pc:sldLayoutChg>
        <pc:sldLayoutChg chg="modSp mod">
          <pc:chgData name="Alessio Terzani" userId="00a1495a-4b52-4cff-b33c-09254933c8d8" providerId="ADAL" clId="{5B92946D-BD24-4DA8-8747-30A84C687110}" dt="2025-03-03T09:02:12.312" v="317"/>
          <pc:sldLayoutMkLst>
            <pc:docMk/>
            <pc:sldMasterMk cId="2720993670" sldId="2147484861"/>
            <pc:sldLayoutMk cId="3624599599" sldId="2147484936"/>
          </pc:sldLayoutMkLst>
          <pc:spChg chg="mod">
            <ac:chgData name="Alessio Terzani" userId="00a1495a-4b52-4cff-b33c-09254933c8d8" providerId="ADAL" clId="{5B92946D-BD24-4DA8-8747-30A84C687110}" dt="2025-03-03T09:02:12.312" v="317"/>
            <ac:spMkLst>
              <pc:docMk/>
              <pc:sldMasterMk cId="2720993670" sldId="2147484861"/>
              <pc:sldLayoutMk cId="3624599599" sldId="2147484936"/>
              <ac:spMk id="9" creationId="{4E5A81C5-0588-4509-B7B9-9497297F88ED}"/>
            </ac:spMkLst>
          </pc:spChg>
        </pc:sldLayoutChg>
        <pc:sldLayoutChg chg="modSp mod">
          <pc:chgData name="Alessio Terzani" userId="00a1495a-4b52-4cff-b33c-09254933c8d8" providerId="ADAL" clId="{5B92946D-BD24-4DA8-8747-30A84C687110}" dt="2025-03-03T09:02:12.325" v="320"/>
          <pc:sldLayoutMkLst>
            <pc:docMk/>
            <pc:sldMasterMk cId="2720993670" sldId="2147484861"/>
            <pc:sldLayoutMk cId="3020710810" sldId="2147484937"/>
          </pc:sldLayoutMkLst>
          <pc:spChg chg="mod">
            <ac:chgData name="Alessio Terzani" userId="00a1495a-4b52-4cff-b33c-09254933c8d8" providerId="ADAL" clId="{5B92946D-BD24-4DA8-8747-30A84C687110}" dt="2025-03-03T09:02:12.325" v="320"/>
            <ac:spMkLst>
              <pc:docMk/>
              <pc:sldMasterMk cId="2720993670" sldId="2147484861"/>
              <pc:sldLayoutMk cId="3020710810" sldId="2147484937"/>
              <ac:spMk id="9" creationId="{2C8570FA-FAA3-4EFA-A4F1-01C285AE39DE}"/>
            </ac:spMkLst>
          </pc:spChg>
        </pc:sldLayoutChg>
        <pc:sldLayoutChg chg="modSp mod">
          <pc:chgData name="Alessio Terzani" userId="00a1495a-4b52-4cff-b33c-09254933c8d8" providerId="ADAL" clId="{5B92946D-BD24-4DA8-8747-30A84C687110}" dt="2025-03-03T09:02:12.329" v="323"/>
          <pc:sldLayoutMkLst>
            <pc:docMk/>
            <pc:sldMasterMk cId="2720993670" sldId="2147484861"/>
            <pc:sldLayoutMk cId="2431469114" sldId="2147484938"/>
          </pc:sldLayoutMkLst>
          <pc:spChg chg="mod">
            <ac:chgData name="Alessio Terzani" userId="00a1495a-4b52-4cff-b33c-09254933c8d8" providerId="ADAL" clId="{5B92946D-BD24-4DA8-8747-30A84C687110}" dt="2025-03-03T09:02:12.329" v="323"/>
            <ac:spMkLst>
              <pc:docMk/>
              <pc:sldMasterMk cId="2720993670" sldId="2147484861"/>
              <pc:sldLayoutMk cId="2431469114" sldId="2147484938"/>
              <ac:spMk id="9" creationId="{4815D3F0-43E8-418F-A5E4-30F31668DC0E}"/>
            </ac:spMkLst>
          </pc:spChg>
        </pc:sldLayoutChg>
        <pc:sldLayoutChg chg="modSp mod">
          <pc:chgData name="Alessio Terzani" userId="00a1495a-4b52-4cff-b33c-09254933c8d8" providerId="ADAL" clId="{5B92946D-BD24-4DA8-8747-30A84C687110}" dt="2025-03-03T09:02:12.344" v="326"/>
          <pc:sldLayoutMkLst>
            <pc:docMk/>
            <pc:sldMasterMk cId="2720993670" sldId="2147484861"/>
            <pc:sldLayoutMk cId="3422846496" sldId="2147484939"/>
          </pc:sldLayoutMkLst>
          <pc:spChg chg="mod">
            <ac:chgData name="Alessio Terzani" userId="00a1495a-4b52-4cff-b33c-09254933c8d8" providerId="ADAL" clId="{5B92946D-BD24-4DA8-8747-30A84C687110}" dt="2025-03-03T09:02:12.344" v="326"/>
            <ac:spMkLst>
              <pc:docMk/>
              <pc:sldMasterMk cId="2720993670" sldId="2147484861"/>
              <pc:sldLayoutMk cId="3422846496" sldId="2147484939"/>
              <ac:spMk id="11" creationId="{A55C34B4-681E-4FDA-A9BB-6BC31D94C8D6}"/>
            </ac:spMkLst>
          </pc:spChg>
        </pc:sldLayoutChg>
        <pc:sldLayoutChg chg="modSp mod">
          <pc:chgData name="Alessio Terzani" userId="00a1495a-4b52-4cff-b33c-09254933c8d8" providerId="ADAL" clId="{5B92946D-BD24-4DA8-8747-30A84C687110}" dt="2025-03-03T09:02:12.344" v="329"/>
          <pc:sldLayoutMkLst>
            <pc:docMk/>
            <pc:sldMasterMk cId="2720993670" sldId="2147484861"/>
            <pc:sldLayoutMk cId="2300101571" sldId="2147484940"/>
          </pc:sldLayoutMkLst>
          <pc:spChg chg="mod">
            <ac:chgData name="Alessio Terzani" userId="00a1495a-4b52-4cff-b33c-09254933c8d8" providerId="ADAL" clId="{5B92946D-BD24-4DA8-8747-30A84C687110}" dt="2025-03-03T09:02:12.344" v="329"/>
            <ac:spMkLst>
              <pc:docMk/>
              <pc:sldMasterMk cId="2720993670" sldId="2147484861"/>
              <pc:sldLayoutMk cId="2300101571" sldId="2147484940"/>
              <ac:spMk id="11" creationId="{107CDD62-B47C-43AB-8BA0-F875DF45681E}"/>
            </ac:spMkLst>
          </pc:spChg>
        </pc:sldLayoutChg>
        <pc:sldLayoutChg chg="modSp mod">
          <pc:chgData name="Alessio Terzani" userId="00a1495a-4b52-4cff-b33c-09254933c8d8" providerId="ADAL" clId="{5B92946D-BD24-4DA8-8747-30A84C687110}" dt="2025-03-03T09:02:12.358" v="332"/>
          <pc:sldLayoutMkLst>
            <pc:docMk/>
            <pc:sldMasterMk cId="2720993670" sldId="2147484861"/>
            <pc:sldLayoutMk cId="1535443985" sldId="2147484941"/>
          </pc:sldLayoutMkLst>
          <pc:spChg chg="mod">
            <ac:chgData name="Alessio Terzani" userId="00a1495a-4b52-4cff-b33c-09254933c8d8" providerId="ADAL" clId="{5B92946D-BD24-4DA8-8747-30A84C687110}" dt="2025-03-03T09:02:12.358" v="332"/>
            <ac:spMkLst>
              <pc:docMk/>
              <pc:sldMasterMk cId="2720993670" sldId="2147484861"/>
              <pc:sldLayoutMk cId="1535443985" sldId="2147484941"/>
              <ac:spMk id="11" creationId="{A2963A4D-3277-42A5-8919-305DE5AD9247}"/>
            </ac:spMkLst>
          </pc:spChg>
        </pc:sldLayoutChg>
        <pc:sldLayoutChg chg="modSp mod">
          <pc:chgData name="Alessio Terzani" userId="00a1495a-4b52-4cff-b33c-09254933c8d8" providerId="ADAL" clId="{5B92946D-BD24-4DA8-8747-30A84C687110}" dt="2025-03-03T09:02:12.358" v="335"/>
          <pc:sldLayoutMkLst>
            <pc:docMk/>
            <pc:sldMasterMk cId="2720993670" sldId="2147484861"/>
            <pc:sldLayoutMk cId="2423493256" sldId="2147484942"/>
          </pc:sldLayoutMkLst>
          <pc:spChg chg="mod">
            <ac:chgData name="Alessio Terzani" userId="00a1495a-4b52-4cff-b33c-09254933c8d8" providerId="ADAL" clId="{5B92946D-BD24-4DA8-8747-30A84C687110}" dt="2025-03-03T09:02:12.358" v="335"/>
            <ac:spMkLst>
              <pc:docMk/>
              <pc:sldMasterMk cId="2720993670" sldId="2147484861"/>
              <pc:sldLayoutMk cId="2423493256" sldId="2147484942"/>
              <ac:spMk id="10" creationId="{549048C1-340D-44C4-857B-1B201EC9A7E7}"/>
            </ac:spMkLst>
          </pc:spChg>
        </pc:sldLayoutChg>
        <pc:sldLayoutChg chg="modSp mod">
          <pc:chgData name="Alessio Terzani" userId="00a1495a-4b52-4cff-b33c-09254933c8d8" providerId="ADAL" clId="{5B92946D-BD24-4DA8-8747-30A84C687110}" dt="2025-03-03T09:02:12.374" v="338"/>
          <pc:sldLayoutMkLst>
            <pc:docMk/>
            <pc:sldMasterMk cId="2720993670" sldId="2147484861"/>
            <pc:sldLayoutMk cId="2055143097" sldId="2147484943"/>
          </pc:sldLayoutMkLst>
          <pc:spChg chg="mod">
            <ac:chgData name="Alessio Terzani" userId="00a1495a-4b52-4cff-b33c-09254933c8d8" providerId="ADAL" clId="{5B92946D-BD24-4DA8-8747-30A84C687110}" dt="2025-03-03T09:02:12.374" v="338"/>
            <ac:spMkLst>
              <pc:docMk/>
              <pc:sldMasterMk cId="2720993670" sldId="2147484861"/>
              <pc:sldLayoutMk cId="2055143097" sldId="2147484943"/>
              <ac:spMk id="14" creationId="{089CBEB5-348B-49F3-8F8B-FDEE08950E37}"/>
            </ac:spMkLst>
          </pc:spChg>
        </pc:sldLayoutChg>
        <pc:sldLayoutChg chg="modSp mod">
          <pc:chgData name="Alessio Terzani" userId="00a1495a-4b52-4cff-b33c-09254933c8d8" providerId="ADAL" clId="{5B92946D-BD24-4DA8-8747-30A84C687110}" dt="2025-03-03T09:02:12.386" v="341"/>
          <pc:sldLayoutMkLst>
            <pc:docMk/>
            <pc:sldMasterMk cId="2720993670" sldId="2147484861"/>
            <pc:sldLayoutMk cId="3669139603" sldId="2147484944"/>
          </pc:sldLayoutMkLst>
          <pc:spChg chg="mod">
            <ac:chgData name="Alessio Terzani" userId="00a1495a-4b52-4cff-b33c-09254933c8d8" providerId="ADAL" clId="{5B92946D-BD24-4DA8-8747-30A84C687110}" dt="2025-03-03T09:02:12.386" v="341"/>
            <ac:spMkLst>
              <pc:docMk/>
              <pc:sldMasterMk cId="2720993670" sldId="2147484861"/>
              <pc:sldLayoutMk cId="3669139603" sldId="2147484944"/>
              <ac:spMk id="9" creationId="{72C1EE1F-EF94-4EBA-A010-8BC3D2F38C39}"/>
            </ac:spMkLst>
          </pc:spChg>
        </pc:sldLayoutChg>
        <pc:sldLayoutChg chg="modSp mod">
          <pc:chgData name="Alessio Terzani" userId="00a1495a-4b52-4cff-b33c-09254933c8d8" providerId="ADAL" clId="{5B92946D-BD24-4DA8-8747-30A84C687110}" dt="2025-03-03T09:02:12.390" v="344"/>
          <pc:sldLayoutMkLst>
            <pc:docMk/>
            <pc:sldMasterMk cId="2720993670" sldId="2147484861"/>
            <pc:sldLayoutMk cId="4137761802" sldId="2147484945"/>
          </pc:sldLayoutMkLst>
          <pc:spChg chg="mod">
            <ac:chgData name="Alessio Terzani" userId="00a1495a-4b52-4cff-b33c-09254933c8d8" providerId="ADAL" clId="{5B92946D-BD24-4DA8-8747-30A84C687110}" dt="2025-03-03T09:02:12.390" v="344"/>
            <ac:spMkLst>
              <pc:docMk/>
              <pc:sldMasterMk cId="2720993670" sldId="2147484861"/>
              <pc:sldLayoutMk cId="4137761802" sldId="2147484945"/>
              <ac:spMk id="14" creationId="{89DFBA61-B916-44BD-A1D9-F41D32B7BCB6}"/>
            </ac:spMkLst>
          </pc:spChg>
        </pc:sldLayoutChg>
        <pc:sldLayoutChg chg="modSp mod">
          <pc:chgData name="Alessio Terzani" userId="00a1495a-4b52-4cff-b33c-09254933c8d8" providerId="ADAL" clId="{5B92946D-BD24-4DA8-8747-30A84C687110}" dt="2025-03-03T09:02:12.407" v="347"/>
          <pc:sldLayoutMkLst>
            <pc:docMk/>
            <pc:sldMasterMk cId="2720993670" sldId="2147484861"/>
            <pc:sldLayoutMk cId="4241842923" sldId="2147484946"/>
          </pc:sldLayoutMkLst>
          <pc:spChg chg="mod">
            <ac:chgData name="Alessio Terzani" userId="00a1495a-4b52-4cff-b33c-09254933c8d8" providerId="ADAL" clId="{5B92946D-BD24-4DA8-8747-30A84C687110}" dt="2025-03-03T09:02:12.407" v="347"/>
            <ac:spMkLst>
              <pc:docMk/>
              <pc:sldMasterMk cId="2720993670" sldId="2147484861"/>
              <pc:sldLayoutMk cId="4241842923" sldId="2147484946"/>
              <ac:spMk id="7" creationId="{3AD885ED-EA58-419A-BC0B-F06CF9659422}"/>
            </ac:spMkLst>
          </pc:spChg>
        </pc:sldLayoutChg>
        <pc:sldLayoutChg chg="modSp mod">
          <pc:chgData name="Alessio Terzani" userId="00a1495a-4b52-4cff-b33c-09254933c8d8" providerId="ADAL" clId="{5B92946D-BD24-4DA8-8747-30A84C687110}" dt="2025-03-03T09:02:12.409" v="350"/>
          <pc:sldLayoutMkLst>
            <pc:docMk/>
            <pc:sldMasterMk cId="2720993670" sldId="2147484861"/>
            <pc:sldLayoutMk cId="1019963929" sldId="2147484947"/>
          </pc:sldLayoutMkLst>
          <pc:spChg chg="mod">
            <ac:chgData name="Alessio Terzani" userId="00a1495a-4b52-4cff-b33c-09254933c8d8" providerId="ADAL" clId="{5B92946D-BD24-4DA8-8747-30A84C687110}" dt="2025-03-03T09:02:12.409" v="350"/>
            <ac:spMkLst>
              <pc:docMk/>
              <pc:sldMasterMk cId="2720993670" sldId="2147484861"/>
              <pc:sldLayoutMk cId="1019963929" sldId="2147484947"/>
              <ac:spMk id="8" creationId="{866A1512-27D5-4CA8-94C5-10E56C30705D}"/>
            </ac:spMkLst>
          </pc:spChg>
        </pc:sldLayoutChg>
        <pc:sldLayoutChg chg="modSp mod">
          <pc:chgData name="Alessio Terzani" userId="00a1495a-4b52-4cff-b33c-09254933c8d8" providerId="ADAL" clId="{5B92946D-BD24-4DA8-8747-30A84C687110}" dt="2025-03-03T09:02:12.421" v="353"/>
          <pc:sldLayoutMkLst>
            <pc:docMk/>
            <pc:sldMasterMk cId="2720993670" sldId="2147484861"/>
            <pc:sldLayoutMk cId="2925681087" sldId="2147484948"/>
          </pc:sldLayoutMkLst>
          <pc:spChg chg="mod">
            <ac:chgData name="Alessio Terzani" userId="00a1495a-4b52-4cff-b33c-09254933c8d8" providerId="ADAL" clId="{5B92946D-BD24-4DA8-8747-30A84C687110}" dt="2025-03-03T09:02:12.421" v="353"/>
            <ac:spMkLst>
              <pc:docMk/>
              <pc:sldMasterMk cId="2720993670" sldId="2147484861"/>
              <pc:sldLayoutMk cId="2925681087" sldId="2147484948"/>
              <ac:spMk id="7" creationId="{F4D3A834-11EE-4BDF-A704-0BF0873EFBA3}"/>
            </ac:spMkLst>
          </pc:spChg>
        </pc:sldLayoutChg>
        <pc:sldLayoutChg chg="modSp mod">
          <pc:chgData name="Alessio Terzani" userId="00a1495a-4b52-4cff-b33c-09254933c8d8" providerId="ADAL" clId="{5B92946D-BD24-4DA8-8747-30A84C687110}" dt="2025-03-03T09:02:12.429" v="356"/>
          <pc:sldLayoutMkLst>
            <pc:docMk/>
            <pc:sldMasterMk cId="2720993670" sldId="2147484861"/>
            <pc:sldLayoutMk cId="310328329" sldId="2147484949"/>
          </pc:sldLayoutMkLst>
          <pc:spChg chg="mod">
            <ac:chgData name="Alessio Terzani" userId="00a1495a-4b52-4cff-b33c-09254933c8d8" providerId="ADAL" clId="{5B92946D-BD24-4DA8-8747-30A84C687110}" dt="2025-03-03T09:02:12.429" v="356"/>
            <ac:spMkLst>
              <pc:docMk/>
              <pc:sldMasterMk cId="2720993670" sldId="2147484861"/>
              <pc:sldLayoutMk cId="310328329" sldId="2147484949"/>
              <ac:spMk id="7" creationId="{A51D0608-0A57-43BF-AD18-8DFD8B5D249B}"/>
            </ac:spMkLst>
          </pc:spChg>
        </pc:sldLayoutChg>
        <pc:sldLayoutChg chg="modSp mod">
          <pc:chgData name="Alessio Terzani" userId="00a1495a-4b52-4cff-b33c-09254933c8d8" providerId="ADAL" clId="{5B92946D-BD24-4DA8-8747-30A84C687110}" dt="2025-03-03T09:02:12.437" v="359"/>
          <pc:sldLayoutMkLst>
            <pc:docMk/>
            <pc:sldMasterMk cId="2720993670" sldId="2147484861"/>
            <pc:sldLayoutMk cId="1300293178" sldId="2147484950"/>
          </pc:sldLayoutMkLst>
          <pc:spChg chg="mod">
            <ac:chgData name="Alessio Terzani" userId="00a1495a-4b52-4cff-b33c-09254933c8d8" providerId="ADAL" clId="{5B92946D-BD24-4DA8-8747-30A84C687110}" dt="2025-03-03T09:02:12.437" v="359"/>
            <ac:spMkLst>
              <pc:docMk/>
              <pc:sldMasterMk cId="2720993670" sldId="2147484861"/>
              <pc:sldLayoutMk cId="1300293178" sldId="2147484950"/>
              <ac:spMk id="7" creationId="{89A384A6-2ED7-4C73-9166-564C827C9CC4}"/>
            </ac:spMkLst>
          </pc:spChg>
        </pc:sldLayoutChg>
        <pc:sldLayoutChg chg="modSp mod">
          <pc:chgData name="Alessio Terzani" userId="00a1495a-4b52-4cff-b33c-09254933c8d8" providerId="ADAL" clId="{5B92946D-BD24-4DA8-8747-30A84C687110}" dt="2025-03-03T09:02:12.437" v="362"/>
          <pc:sldLayoutMkLst>
            <pc:docMk/>
            <pc:sldMasterMk cId="2720993670" sldId="2147484861"/>
            <pc:sldLayoutMk cId="305617794" sldId="2147484951"/>
          </pc:sldLayoutMkLst>
          <pc:spChg chg="mod">
            <ac:chgData name="Alessio Terzani" userId="00a1495a-4b52-4cff-b33c-09254933c8d8" providerId="ADAL" clId="{5B92946D-BD24-4DA8-8747-30A84C687110}" dt="2025-03-03T09:02:12.437" v="362"/>
            <ac:spMkLst>
              <pc:docMk/>
              <pc:sldMasterMk cId="2720993670" sldId="2147484861"/>
              <pc:sldLayoutMk cId="305617794" sldId="2147484951"/>
              <ac:spMk id="7" creationId="{88BB9017-2EBC-4916-882A-FAB5684DE9CF}"/>
            </ac:spMkLst>
          </pc:spChg>
        </pc:sldLayoutChg>
        <pc:sldLayoutChg chg="modSp mod">
          <pc:chgData name="Alessio Terzani" userId="00a1495a-4b52-4cff-b33c-09254933c8d8" providerId="ADAL" clId="{5B92946D-BD24-4DA8-8747-30A84C687110}" dt="2025-03-03T09:02:12.453" v="365"/>
          <pc:sldLayoutMkLst>
            <pc:docMk/>
            <pc:sldMasterMk cId="2720993670" sldId="2147484861"/>
            <pc:sldLayoutMk cId="4026987384" sldId="2147484952"/>
          </pc:sldLayoutMkLst>
          <pc:spChg chg="mod">
            <ac:chgData name="Alessio Terzani" userId="00a1495a-4b52-4cff-b33c-09254933c8d8" providerId="ADAL" clId="{5B92946D-BD24-4DA8-8747-30A84C687110}" dt="2025-03-03T09:02:12.453" v="365"/>
            <ac:spMkLst>
              <pc:docMk/>
              <pc:sldMasterMk cId="2720993670" sldId="2147484861"/>
              <pc:sldLayoutMk cId="4026987384" sldId="2147484952"/>
              <ac:spMk id="7" creationId="{515DEFEB-D8FB-411D-89D1-C457BD4FE531}"/>
            </ac:spMkLst>
          </pc:spChg>
        </pc:sldLayoutChg>
        <pc:sldLayoutChg chg="modSp mod">
          <pc:chgData name="Alessio Terzani" userId="00a1495a-4b52-4cff-b33c-09254933c8d8" providerId="ADAL" clId="{5B92946D-BD24-4DA8-8747-30A84C687110}" dt="2025-03-03T09:02:12.453" v="368"/>
          <pc:sldLayoutMkLst>
            <pc:docMk/>
            <pc:sldMasterMk cId="2720993670" sldId="2147484861"/>
            <pc:sldLayoutMk cId="1840261398" sldId="2147484953"/>
          </pc:sldLayoutMkLst>
          <pc:spChg chg="mod">
            <ac:chgData name="Alessio Terzani" userId="00a1495a-4b52-4cff-b33c-09254933c8d8" providerId="ADAL" clId="{5B92946D-BD24-4DA8-8747-30A84C687110}" dt="2025-03-03T09:02:12.453" v="368"/>
            <ac:spMkLst>
              <pc:docMk/>
              <pc:sldMasterMk cId="2720993670" sldId="2147484861"/>
              <pc:sldLayoutMk cId="1840261398" sldId="2147484953"/>
              <ac:spMk id="7" creationId="{E08DADFB-44CC-4810-9193-0C9F586CE666}"/>
            </ac:spMkLst>
          </pc:spChg>
        </pc:sldLayoutChg>
        <pc:sldLayoutChg chg="modSp mod">
          <pc:chgData name="Alessio Terzani" userId="00a1495a-4b52-4cff-b33c-09254933c8d8" providerId="ADAL" clId="{5B92946D-BD24-4DA8-8747-30A84C687110}" dt="2025-03-03T09:02:12.469" v="371"/>
          <pc:sldLayoutMkLst>
            <pc:docMk/>
            <pc:sldMasterMk cId="2720993670" sldId="2147484861"/>
            <pc:sldLayoutMk cId="191866849" sldId="2147484954"/>
          </pc:sldLayoutMkLst>
          <pc:spChg chg="mod">
            <ac:chgData name="Alessio Terzani" userId="00a1495a-4b52-4cff-b33c-09254933c8d8" providerId="ADAL" clId="{5B92946D-BD24-4DA8-8747-30A84C687110}" dt="2025-03-03T09:02:12.469" v="371"/>
            <ac:spMkLst>
              <pc:docMk/>
              <pc:sldMasterMk cId="2720993670" sldId="2147484861"/>
              <pc:sldLayoutMk cId="191866849" sldId="2147484954"/>
              <ac:spMk id="4" creationId="{7AB1CD1C-AD0D-4C0E-8012-BDF9F1E4C38B}"/>
            </ac:spMkLst>
          </pc:spChg>
        </pc:sldLayoutChg>
        <pc:sldLayoutChg chg="modSp mod">
          <pc:chgData name="Alessio Terzani" userId="00a1495a-4b52-4cff-b33c-09254933c8d8" providerId="ADAL" clId="{5B92946D-BD24-4DA8-8747-30A84C687110}" dt="2025-03-03T09:02:12.469" v="374"/>
          <pc:sldLayoutMkLst>
            <pc:docMk/>
            <pc:sldMasterMk cId="2720993670" sldId="2147484861"/>
            <pc:sldLayoutMk cId="3951184359" sldId="2147484955"/>
          </pc:sldLayoutMkLst>
          <pc:spChg chg="mod">
            <ac:chgData name="Alessio Terzani" userId="00a1495a-4b52-4cff-b33c-09254933c8d8" providerId="ADAL" clId="{5B92946D-BD24-4DA8-8747-30A84C687110}" dt="2025-03-03T09:02:12.469" v="374"/>
            <ac:spMkLst>
              <pc:docMk/>
              <pc:sldMasterMk cId="2720993670" sldId="2147484861"/>
              <pc:sldLayoutMk cId="3951184359" sldId="2147484955"/>
              <ac:spMk id="3" creationId="{76D5DBE1-F5A0-4F54-BCB1-8A4278408056}"/>
            </ac:spMkLst>
          </pc:spChg>
        </pc:sldLayoutChg>
        <pc:sldLayoutChg chg="modSp mod">
          <pc:chgData name="Alessio Terzani" userId="00a1495a-4b52-4cff-b33c-09254933c8d8" providerId="ADAL" clId="{5B92946D-BD24-4DA8-8747-30A84C687110}" dt="2025-03-03T09:02:12.469" v="377"/>
          <pc:sldLayoutMkLst>
            <pc:docMk/>
            <pc:sldMasterMk cId="2720993670" sldId="2147484861"/>
            <pc:sldLayoutMk cId="325861589" sldId="2147484956"/>
          </pc:sldLayoutMkLst>
          <pc:spChg chg="mod">
            <ac:chgData name="Alessio Terzani" userId="00a1495a-4b52-4cff-b33c-09254933c8d8" providerId="ADAL" clId="{5B92946D-BD24-4DA8-8747-30A84C687110}" dt="2025-03-03T09:02:12.469" v="377"/>
            <ac:spMkLst>
              <pc:docMk/>
              <pc:sldMasterMk cId="2720993670" sldId="2147484861"/>
              <pc:sldLayoutMk cId="325861589" sldId="2147484956"/>
              <ac:spMk id="2" creationId="{69F42FFA-3DFB-4DB2-A942-F02200203C82}"/>
            </ac:spMkLst>
          </pc:spChg>
        </pc:sldLayoutChg>
        <pc:sldLayoutChg chg="modSp mod">
          <pc:chgData name="Alessio Terzani" userId="00a1495a-4b52-4cff-b33c-09254933c8d8" providerId="ADAL" clId="{5B92946D-BD24-4DA8-8747-30A84C687110}" dt="2025-03-03T09:02:12.484" v="380"/>
          <pc:sldLayoutMkLst>
            <pc:docMk/>
            <pc:sldMasterMk cId="2720993670" sldId="2147484861"/>
            <pc:sldLayoutMk cId="2695054357" sldId="2147484957"/>
          </pc:sldLayoutMkLst>
          <pc:spChg chg="mod">
            <ac:chgData name="Alessio Terzani" userId="00a1495a-4b52-4cff-b33c-09254933c8d8" providerId="ADAL" clId="{5B92946D-BD24-4DA8-8747-30A84C687110}" dt="2025-03-03T09:02:12.484" v="380"/>
            <ac:spMkLst>
              <pc:docMk/>
              <pc:sldMasterMk cId="2720993670" sldId="2147484861"/>
              <pc:sldLayoutMk cId="2695054357" sldId="2147484957"/>
              <ac:spMk id="3" creationId="{C44ECCE6-4D94-443E-8C20-CA233A5C0572}"/>
            </ac:spMkLst>
          </pc:spChg>
        </pc:sldLayoutChg>
        <pc:sldLayoutChg chg="modSp mod">
          <pc:chgData name="Alessio Terzani" userId="00a1495a-4b52-4cff-b33c-09254933c8d8" providerId="ADAL" clId="{5B92946D-BD24-4DA8-8747-30A84C687110}" dt="2025-03-03T09:02:12.484" v="383"/>
          <pc:sldLayoutMkLst>
            <pc:docMk/>
            <pc:sldMasterMk cId="2720993670" sldId="2147484861"/>
            <pc:sldLayoutMk cId="2297057307" sldId="2147484958"/>
          </pc:sldLayoutMkLst>
          <pc:spChg chg="mod">
            <ac:chgData name="Alessio Terzani" userId="00a1495a-4b52-4cff-b33c-09254933c8d8" providerId="ADAL" clId="{5B92946D-BD24-4DA8-8747-30A84C687110}" dt="2025-03-03T09:02:12.484" v="383"/>
            <ac:spMkLst>
              <pc:docMk/>
              <pc:sldMasterMk cId="2720993670" sldId="2147484861"/>
              <pc:sldLayoutMk cId="2297057307" sldId="2147484958"/>
              <ac:spMk id="5" creationId="{56BFCB29-C939-4442-981C-DE6A97866D13}"/>
            </ac:spMkLst>
          </pc:spChg>
        </pc:sldLayoutChg>
        <pc:sldLayoutChg chg="modSp mod">
          <pc:chgData name="Alessio Terzani" userId="00a1495a-4b52-4cff-b33c-09254933c8d8" providerId="ADAL" clId="{5B92946D-BD24-4DA8-8747-30A84C687110}" dt="2025-03-03T09:02:12.484" v="386"/>
          <pc:sldLayoutMkLst>
            <pc:docMk/>
            <pc:sldMasterMk cId="2720993670" sldId="2147484861"/>
            <pc:sldLayoutMk cId="2052704094" sldId="2147484959"/>
          </pc:sldLayoutMkLst>
          <pc:spChg chg="mod">
            <ac:chgData name="Alessio Terzani" userId="00a1495a-4b52-4cff-b33c-09254933c8d8" providerId="ADAL" clId="{5B92946D-BD24-4DA8-8747-30A84C687110}" dt="2025-03-03T09:02:12.484" v="386"/>
            <ac:spMkLst>
              <pc:docMk/>
              <pc:sldMasterMk cId="2720993670" sldId="2147484861"/>
              <pc:sldLayoutMk cId="2052704094" sldId="2147484959"/>
              <ac:spMk id="5" creationId="{D4262351-4A54-4EAA-990E-D909E1CAD758}"/>
            </ac:spMkLst>
          </pc:spChg>
        </pc:sldLayoutChg>
        <pc:sldLayoutChg chg="modSp mod">
          <pc:chgData name="Alessio Terzani" userId="00a1495a-4b52-4cff-b33c-09254933c8d8" providerId="ADAL" clId="{5B92946D-BD24-4DA8-8747-30A84C687110}" dt="2025-03-03T09:02:12.500" v="389"/>
          <pc:sldLayoutMkLst>
            <pc:docMk/>
            <pc:sldMasterMk cId="2720993670" sldId="2147484861"/>
            <pc:sldLayoutMk cId="2855465817" sldId="2147484960"/>
          </pc:sldLayoutMkLst>
          <pc:spChg chg="mod">
            <ac:chgData name="Alessio Terzani" userId="00a1495a-4b52-4cff-b33c-09254933c8d8" providerId="ADAL" clId="{5B92946D-BD24-4DA8-8747-30A84C687110}" dt="2025-03-03T09:02:12.500" v="389"/>
            <ac:spMkLst>
              <pc:docMk/>
              <pc:sldMasterMk cId="2720993670" sldId="2147484861"/>
              <pc:sldLayoutMk cId="2855465817" sldId="2147484960"/>
              <ac:spMk id="5" creationId="{128B6DA1-0170-4C5B-ABCB-83F1E4B0ECBB}"/>
            </ac:spMkLst>
          </pc:spChg>
        </pc:sldLayoutChg>
        <pc:sldLayoutChg chg="modSp mod">
          <pc:chgData name="Alessio Terzani" userId="00a1495a-4b52-4cff-b33c-09254933c8d8" providerId="ADAL" clId="{5B92946D-BD24-4DA8-8747-30A84C687110}" dt="2025-03-03T09:02:12.500" v="392"/>
          <pc:sldLayoutMkLst>
            <pc:docMk/>
            <pc:sldMasterMk cId="2720993670" sldId="2147484861"/>
            <pc:sldLayoutMk cId="396369952" sldId="2147484961"/>
          </pc:sldLayoutMkLst>
          <pc:spChg chg="mod">
            <ac:chgData name="Alessio Terzani" userId="00a1495a-4b52-4cff-b33c-09254933c8d8" providerId="ADAL" clId="{5B92946D-BD24-4DA8-8747-30A84C687110}" dt="2025-03-03T09:02:12.500" v="392"/>
            <ac:spMkLst>
              <pc:docMk/>
              <pc:sldMasterMk cId="2720993670" sldId="2147484861"/>
              <pc:sldLayoutMk cId="396369952" sldId="2147484961"/>
              <ac:spMk id="5" creationId="{8F93BC53-EE81-4467-94F1-401BB6631310}"/>
            </ac:spMkLst>
          </pc:spChg>
        </pc:sldLayoutChg>
        <pc:sldLayoutChg chg="modSp mod">
          <pc:chgData name="Alessio Terzani" userId="00a1495a-4b52-4cff-b33c-09254933c8d8" providerId="ADAL" clId="{5B92946D-BD24-4DA8-8747-30A84C687110}" dt="2025-03-03T09:02:12.516" v="395"/>
          <pc:sldLayoutMkLst>
            <pc:docMk/>
            <pc:sldMasterMk cId="2720993670" sldId="2147484861"/>
            <pc:sldLayoutMk cId="2740566882" sldId="2147484962"/>
          </pc:sldLayoutMkLst>
          <pc:spChg chg="mod">
            <ac:chgData name="Alessio Terzani" userId="00a1495a-4b52-4cff-b33c-09254933c8d8" providerId="ADAL" clId="{5B92946D-BD24-4DA8-8747-30A84C687110}" dt="2025-03-03T09:02:12.516" v="395"/>
            <ac:spMkLst>
              <pc:docMk/>
              <pc:sldMasterMk cId="2720993670" sldId="2147484861"/>
              <pc:sldLayoutMk cId="2740566882" sldId="2147484962"/>
              <ac:spMk id="5" creationId="{064BC3BB-EB1F-4C03-845A-197D7CB3D7FF}"/>
            </ac:spMkLst>
          </pc:spChg>
        </pc:sldLayoutChg>
        <pc:sldLayoutChg chg="modSp mod">
          <pc:chgData name="Alessio Terzani" userId="00a1495a-4b52-4cff-b33c-09254933c8d8" providerId="ADAL" clId="{5B92946D-BD24-4DA8-8747-30A84C687110}" dt="2025-03-03T09:02:12.516" v="398"/>
          <pc:sldLayoutMkLst>
            <pc:docMk/>
            <pc:sldMasterMk cId="2720993670" sldId="2147484861"/>
            <pc:sldLayoutMk cId="2342555984" sldId="2147484963"/>
          </pc:sldLayoutMkLst>
          <pc:spChg chg="mod">
            <ac:chgData name="Alessio Terzani" userId="00a1495a-4b52-4cff-b33c-09254933c8d8" providerId="ADAL" clId="{5B92946D-BD24-4DA8-8747-30A84C687110}" dt="2025-03-03T09:02:12.516" v="398"/>
            <ac:spMkLst>
              <pc:docMk/>
              <pc:sldMasterMk cId="2720993670" sldId="2147484861"/>
              <pc:sldLayoutMk cId="2342555984" sldId="2147484963"/>
              <ac:spMk id="5" creationId="{EE432ACF-022C-4E4D-A91E-50BCA41421CC}"/>
            </ac:spMkLst>
          </pc:spChg>
        </pc:sldLayoutChg>
        <pc:sldLayoutChg chg="modSp mod">
          <pc:chgData name="Alessio Terzani" userId="00a1495a-4b52-4cff-b33c-09254933c8d8" providerId="ADAL" clId="{5B92946D-BD24-4DA8-8747-30A84C687110}" dt="2025-03-03T09:02:12.516" v="401"/>
          <pc:sldLayoutMkLst>
            <pc:docMk/>
            <pc:sldMasterMk cId="2720993670" sldId="2147484861"/>
            <pc:sldLayoutMk cId="2854770639" sldId="2147484964"/>
          </pc:sldLayoutMkLst>
          <pc:spChg chg="mod">
            <ac:chgData name="Alessio Terzani" userId="00a1495a-4b52-4cff-b33c-09254933c8d8" providerId="ADAL" clId="{5B92946D-BD24-4DA8-8747-30A84C687110}" dt="2025-03-03T09:02:12.516" v="401"/>
            <ac:spMkLst>
              <pc:docMk/>
              <pc:sldMasterMk cId="2720993670" sldId="2147484861"/>
              <pc:sldLayoutMk cId="2854770639" sldId="2147484964"/>
              <ac:spMk id="5" creationId="{8A859F72-32B2-47EB-8CB5-BCF639CDADF5}"/>
            </ac:spMkLst>
          </pc:spChg>
        </pc:sldLayoutChg>
        <pc:sldLayoutChg chg="modSp mod">
          <pc:chgData name="Alessio Terzani" userId="00a1495a-4b52-4cff-b33c-09254933c8d8" providerId="ADAL" clId="{5B92946D-BD24-4DA8-8747-30A84C687110}" dt="2025-03-03T09:02:12.532" v="404"/>
          <pc:sldLayoutMkLst>
            <pc:docMk/>
            <pc:sldMasterMk cId="2720993670" sldId="2147484861"/>
            <pc:sldLayoutMk cId="3476977166" sldId="2147484965"/>
          </pc:sldLayoutMkLst>
          <pc:spChg chg="mod">
            <ac:chgData name="Alessio Terzani" userId="00a1495a-4b52-4cff-b33c-09254933c8d8" providerId="ADAL" clId="{5B92946D-BD24-4DA8-8747-30A84C687110}" dt="2025-03-03T09:02:12.532" v="404"/>
            <ac:spMkLst>
              <pc:docMk/>
              <pc:sldMasterMk cId="2720993670" sldId="2147484861"/>
              <pc:sldLayoutMk cId="3476977166" sldId="2147484965"/>
              <ac:spMk id="8" creationId="{C2AD0284-E6BA-49D8-AB3F-D94DBB1D54F0}"/>
            </ac:spMkLst>
          </pc:spChg>
        </pc:sldLayoutChg>
        <pc:sldLayoutChg chg="modSp mod">
          <pc:chgData name="Alessio Terzani" userId="00a1495a-4b52-4cff-b33c-09254933c8d8" providerId="ADAL" clId="{5B92946D-BD24-4DA8-8747-30A84C687110}" dt="2025-03-03T09:02:12.532" v="407"/>
          <pc:sldLayoutMkLst>
            <pc:docMk/>
            <pc:sldMasterMk cId="2720993670" sldId="2147484861"/>
            <pc:sldLayoutMk cId="1398922935" sldId="2147484966"/>
          </pc:sldLayoutMkLst>
          <pc:spChg chg="mod">
            <ac:chgData name="Alessio Terzani" userId="00a1495a-4b52-4cff-b33c-09254933c8d8" providerId="ADAL" clId="{5B92946D-BD24-4DA8-8747-30A84C687110}" dt="2025-03-03T09:02:12.532" v="407"/>
            <ac:spMkLst>
              <pc:docMk/>
              <pc:sldMasterMk cId="2720993670" sldId="2147484861"/>
              <pc:sldLayoutMk cId="1398922935" sldId="2147484966"/>
              <ac:spMk id="8" creationId="{C2AD0284-E6BA-49D8-AB3F-D94DBB1D54F0}"/>
            </ac:spMkLst>
          </pc:spChg>
        </pc:sldLayoutChg>
        <pc:sldLayoutChg chg="modSp mod">
          <pc:chgData name="Alessio Terzani" userId="00a1495a-4b52-4cff-b33c-09254933c8d8" providerId="ADAL" clId="{5B92946D-BD24-4DA8-8747-30A84C687110}" dt="2025-03-03T09:02:12.532" v="410"/>
          <pc:sldLayoutMkLst>
            <pc:docMk/>
            <pc:sldMasterMk cId="2720993670" sldId="2147484861"/>
            <pc:sldLayoutMk cId="3182389094" sldId="2147484967"/>
          </pc:sldLayoutMkLst>
          <pc:spChg chg="mod">
            <ac:chgData name="Alessio Terzani" userId="00a1495a-4b52-4cff-b33c-09254933c8d8" providerId="ADAL" clId="{5B92946D-BD24-4DA8-8747-30A84C687110}" dt="2025-03-03T09:02:12.532" v="410"/>
            <ac:spMkLst>
              <pc:docMk/>
              <pc:sldMasterMk cId="2720993670" sldId="2147484861"/>
              <pc:sldLayoutMk cId="3182389094" sldId="2147484967"/>
              <ac:spMk id="7" creationId="{DB8BC610-C1B0-4C6A-B5C2-80DA487CE5DE}"/>
            </ac:spMkLst>
          </pc:spChg>
        </pc:sldLayoutChg>
        <pc:sldLayoutChg chg="modSp mod">
          <pc:chgData name="Alessio Terzani" userId="00a1495a-4b52-4cff-b33c-09254933c8d8" providerId="ADAL" clId="{5B92946D-BD24-4DA8-8747-30A84C687110}" dt="2025-03-03T09:02:12.532" v="413"/>
          <pc:sldLayoutMkLst>
            <pc:docMk/>
            <pc:sldMasterMk cId="2720993670" sldId="2147484861"/>
            <pc:sldLayoutMk cId="2105214704" sldId="2147484968"/>
          </pc:sldLayoutMkLst>
          <pc:spChg chg="mod">
            <ac:chgData name="Alessio Terzani" userId="00a1495a-4b52-4cff-b33c-09254933c8d8" providerId="ADAL" clId="{5B92946D-BD24-4DA8-8747-30A84C687110}" dt="2025-03-03T09:02:12.532" v="413"/>
            <ac:spMkLst>
              <pc:docMk/>
              <pc:sldMasterMk cId="2720993670" sldId="2147484861"/>
              <pc:sldLayoutMk cId="2105214704" sldId="2147484968"/>
              <ac:spMk id="7" creationId="{EF2C589A-70A9-4C1E-92FD-76B1E60A1A29}"/>
            </ac:spMkLst>
          </pc:spChg>
        </pc:sldLayoutChg>
        <pc:sldLayoutChg chg="modSp mod">
          <pc:chgData name="Alessio Terzani" userId="00a1495a-4b52-4cff-b33c-09254933c8d8" providerId="ADAL" clId="{5B92946D-BD24-4DA8-8747-30A84C687110}" dt="2025-03-03T09:02:12.547" v="416"/>
          <pc:sldLayoutMkLst>
            <pc:docMk/>
            <pc:sldMasterMk cId="2720993670" sldId="2147484861"/>
            <pc:sldLayoutMk cId="85902622" sldId="2147484969"/>
          </pc:sldLayoutMkLst>
          <pc:spChg chg="mod">
            <ac:chgData name="Alessio Terzani" userId="00a1495a-4b52-4cff-b33c-09254933c8d8" providerId="ADAL" clId="{5B92946D-BD24-4DA8-8747-30A84C687110}" dt="2025-03-03T09:02:12.547" v="416"/>
            <ac:spMkLst>
              <pc:docMk/>
              <pc:sldMasterMk cId="2720993670" sldId="2147484861"/>
              <pc:sldLayoutMk cId="85902622" sldId="2147484969"/>
              <ac:spMk id="9" creationId="{4372D240-75C4-4747-BB0C-CDA1A95650A3}"/>
            </ac:spMkLst>
          </pc:spChg>
        </pc:sldLayoutChg>
        <pc:sldLayoutChg chg="modSp mod">
          <pc:chgData name="Alessio Terzani" userId="00a1495a-4b52-4cff-b33c-09254933c8d8" providerId="ADAL" clId="{5B92946D-BD24-4DA8-8747-30A84C687110}" dt="2025-03-03T09:02:12.547" v="419"/>
          <pc:sldLayoutMkLst>
            <pc:docMk/>
            <pc:sldMasterMk cId="2720993670" sldId="2147484861"/>
            <pc:sldLayoutMk cId="1915161070" sldId="2147484970"/>
          </pc:sldLayoutMkLst>
          <pc:spChg chg="mod">
            <ac:chgData name="Alessio Terzani" userId="00a1495a-4b52-4cff-b33c-09254933c8d8" providerId="ADAL" clId="{5B92946D-BD24-4DA8-8747-30A84C687110}" dt="2025-03-03T09:02:12.547" v="419"/>
            <ac:spMkLst>
              <pc:docMk/>
              <pc:sldMasterMk cId="2720993670" sldId="2147484861"/>
              <pc:sldLayoutMk cId="1915161070" sldId="2147484970"/>
              <ac:spMk id="7" creationId="{8D51E95B-B5A6-40B6-97CB-5F0FE563EB1D}"/>
            </ac:spMkLst>
          </pc:spChg>
        </pc:sldLayoutChg>
        <pc:sldLayoutChg chg="modSp mod">
          <pc:chgData name="Alessio Terzani" userId="00a1495a-4b52-4cff-b33c-09254933c8d8" providerId="ADAL" clId="{5B92946D-BD24-4DA8-8747-30A84C687110}" dt="2025-03-03T09:02:12.547" v="422"/>
          <pc:sldLayoutMkLst>
            <pc:docMk/>
            <pc:sldMasterMk cId="2720993670" sldId="2147484861"/>
            <pc:sldLayoutMk cId="946178712" sldId="2147484971"/>
          </pc:sldLayoutMkLst>
          <pc:spChg chg="mod">
            <ac:chgData name="Alessio Terzani" userId="00a1495a-4b52-4cff-b33c-09254933c8d8" providerId="ADAL" clId="{5B92946D-BD24-4DA8-8747-30A84C687110}" dt="2025-03-03T09:02:12.547" v="422"/>
            <ac:spMkLst>
              <pc:docMk/>
              <pc:sldMasterMk cId="2720993670" sldId="2147484861"/>
              <pc:sldLayoutMk cId="946178712" sldId="2147484971"/>
              <ac:spMk id="11" creationId="{4137CA89-AFF7-46A6-A978-5D6CF4C2A39A}"/>
            </ac:spMkLst>
          </pc:spChg>
        </pc:sldLayoutChg>
        <pc:sldLayoutChg chg="modSp mod">
          <pc:chgData name="Alessio Terzani" userId="00a1495a-4b52-4cff-b33c-09254933c8d8" providerId="ADAL" clId="{5B92946D-BD24-4DA8-8747-30A84C687110}" dt="2025-03-03T09:02:12.563" v="425"/>
          <pc:sldLayoutMkLst>
            <pc:docMk/>
            <pc:sldMasterMk cId="2720993670" sldId="2147484861"/>
            <pc:sldLayoutMk cId="1380445876" sldId="2147484972"/>
          </pc:sldLayoutMkLst>
          <pc:spChg chg="mod">
            <ac:chgData name="Alessio Terzani" userId="00a1495a-4b52-4cff-b33c-09254933c8d8" providerId="ADAL" clId="{5B92946D-BD24-4DA8-8747-30A84C687110}" dt="2025-03-03T09:02:12.563" v="425"/>
            <ac:spMkLst>
              <pc:docMk/>
              <pc:sldMasterMk cId="2720993670" sldId="2147484861"/>
              <pc:sldLayoutMk cId="1380445876" sldId="2147484972"/>
              <ac:spMk id="8" creationId="{53797230-5A6C-4718-8C90-CB9F2709B382}"/>
            </ac:spMkLst>
          </pc:spChg>
        </pc:sldLayoutChg>
        <pc:sldLayoutChg chg="modSp mod">
          <pc:chgData name="Alessio Terzani" userId="00a1495a-4b52-4cff-b33c-09254933c8d8" providerId="ADAL" clId="{5B92946D-BD24-4DA8-8747-30A84C687110}" dt="2025-03-03T09:02:12.563" v="428"/>
          <pc:sldLayoutMkLst>
            <pc:docMk/>
            <pc:sldMasterMk cId="2720993670" sldId="2147484861"/>
            <pc:sldLayoutMk cId="3534545549" sldId="2147484973"/>
          </pc:sldLayoutMkLst>
          <pc:spChg chg="mod">
            <ac:chgData name="Alessio Terzani" userId="00a1495a-4b52-4cff-b33c-09254933c8d8" providerId="ADAL" clId="{5B92946D-BD24-4DA8-8747-30A84C687110}" dt="2025-03-03T09:02:12.563" v="428"/>
            <ac:spMkLst>
              <pc:docMk/>
              <pc:sldMasterMk cId="2720993670" sldId="2147484861"/>
              <pc:sldLayoutMk cId="3534545549" sldId="2147484973"/>
              <ac:spMk id="9" creationId="{00E7BBCA-E768-4FD9-82EA-328297783367}"/>
            </ac:spMkLst>
          </pc:spChg>
        </pc:sldLayoutChg>
        <pc:sldLayoutChg chg="modSp mod">
          <pc:chgData name="Alessio Terzani" userId="00a1495a-4b52-4cff-b33c-09254933c8d8" providerId="ADAL" clId="{5B92946D-BD24-4DA8-8747-30A84C687110}" dt="2025-03-03T09:02:12.563" v="431"/>
          <pc:sldLayoutMkLst>
            <pc:docMk/>
            <pc:sldMasterMk cId="2720993670" sldId="2147484861"/>
            <pc:sldLayoutMk cId="2990166651" sldId="2147484974"/>
          </pc:sldLayoutMkLst>
          <pc:spChg chg="mod">
            <ac:chgData name="Alessio Terzani" userId="00a1495a-4b52-4cff-b33c-09254933c8d8" providerId="ADAL" clId="{5B92946D-BD24-4DA8-8747-30A84C687110}" dt="2025-03-03T09:02:12.563" v="431"/>
            <ac:spMkLst>
              <pc:docMk/>
              <pc:sldMasterMk cId="2720993670" sldId="2147484861"/>
              <pc:sldLayoutMk cId="2990166651" sldId="2147484974"/>
              <ac:spMk id="8" creationId="{4E1D7684-BC36-44BA-9074-E0D05038847F}"/>
            </ac:spMkLst>
          </pc:spChg>
        </pc:sldLayoutChg>
        <pc:sldLayoutChg chg="modSp mod">
          <pc:chgData name="Alessio Terzani" userId="00a1495a-4b52-4cff-b33c-09254933c8d8" providerId="ADAL" clId="{5B92946D-BD24-4DA8-8747-30A84C687110}" dt="2025-03-03T09:02:12.579" v="434"/>
          <pc:sldLayoutMkLst>
            <pc:docMk/>
            <pc:sldMasterMk cId="2720993670" sldId="2147484861"/>
            <pc:sldLayoutMk cId="3239781053" sldId="2147484975"/>
          </pc:sldLayoutMkLst>
          <pc:spChg chg="mod">
            <ac:chgData name="Alessio Terzani" userId="00a1495a-4b52-4cff-b33c-09254933c8d8" providerId="ADAL" clId="{5B92946D-BD24-4DA8-8747-30A84C687110}" dt="2025-03-03T09:02:12.579" v="434"/>
            <ac:spMkLst>
              <pc:docMk/>
              <pc:sldMasterMk cId="2720993670" sldId="2147484861"/>
              <pc:sldLayoutMk cId="3239781053" sldId="2147484975"/>
              <ac:spMk id="8" creationId="{227D3F0D-C903-4314-9038-82A30CA70290}"/>
            </ac:spMkLst>
          </pc:spChg>
        </pc:sldLayoutChg>
        <pc:sldLayoutChg chg="modSp mod">
          <pc:chgData name="Alessio Terzani" userId="00a1495a-4b52-4cff-b33c-09254933c8d8" providerId="ADAL" clId="{5B92946D-BD24-4DA8-8747-30A84C687110}" dt="2025-03-03T09:02:12.579" v="437"/>
          <pc:sldLayoutMkLst>
            <pc:docMk/>
            <pc:sldMasterMk cId="2720993670" sldId="2147484861"/>
            <pc:sldLayoutMk cId="2213137581" sldId="2147484976"/>
          </pc:sldLayoutMkLst>
          <pc:spChg chg="mod">
            <ac:chgData name="Alessio Terzani" userId="00a1495a-4b52-4cff-b33c-09254933c8d8" providerId="ADAL" clId="{5B92946D-BD24-4DA8-8747-30A84C687110}" dt="2025-03-03T09:02:12.579" v="437"/>
            <ac:spMkLst>
              <pc:docMk/>
              <pc:sldMasterMk cId="2720993670" sldId="2147484861"/>
              <pc:sldLayoutMk cId="2213137581" sldId="2147484976"/>
              <ac:spMk id="9" creationId="{4421DB2A-3017-4E73-8332-6B8D884A5493}"/>
            </ac:spMkLst>
          </pc:spChg>
        </pc:sldLayoutChg>
        <pc:sldLayoutChg chg="modSp mod">
          <pc:chgData name="Alessio Terzani" userId="00a1495a-4b52-4cff-b33c-09254933c8d8" providerId="ADAL" clId="{5B92946D-BD24-4DA8-8747-30A84C687110}" dt="2025-03-03T09:02:12.579" v="440"/>
          <pc:sldLayoutMkLst>
            <pc:docMk/>
            <pc:sldMasterMk cId="2720993670" sldId="2147484861"/>
            <pc:sldLayoutMk cId="3217893182" sldId="2147484977"/>
          </pc:sldLayoutMkLst>
          <pc:spChg chg="mod">
            <ac:chgData name="Alessio Terzani" userId="00a1495a-4b52-4cff-b33c-09254933c8d8" providerId="ADAL" clId="{5B92946D-BD24-4DA8-8747-30A84C687110}" dt="2025-03-03T09:02:12.579" v="440"/>
            <ac:spMkLst>
              <pc:docMk/>
              <pc:sldMasterMk cId="2720993670" sldId="2147484861"/>
              <pc:sldLayoutMk cId="3217893182" sldId="2147484977"/>
              <ac:spMk id="9" creationId="{4E5A81C5-0588-4509-B7B9-9497297F88ED}"/>
            </ac:spMkLst>
          </pc:spChg>
        </pc:sldLayoutChg>
        <pc:sldLayoutChg chg="modSp mod">
          <pc:chgData name="Alessio Terzani" userId="00a1495a-4b52-4cff-b33c-09254933c8d8" providerId="ADAL" clId="{5B92946D-BD24-4DA8-8747-30A84C687110}" dt="2025-03-03T09:02:12.579" v="443"/>
          <pc:sldLayoutMkLst>
            <pc:docMk/>
            <pc:sldMasterMk cId="2720993670" sldId="2147484861"/>
            <pc:sldLayoutMk cId="3568906288" sldId="2147484978"/>
          </pc:sldLayoutMkLst>
          <pc:spChg chg="mod">
            <ac:chgData name="Alessio Terzani" userId="00a1495a-4b52-4cff-b33c-09254933c8d8" providerId="ADAL" clId="{5B92946D-BD24-4DA8-8747-30A84C687110}" dt="2025-03-03T09:02:12.579" v="443"/>
            <ac:spMkLst>
              <pc:docMk/>
              <pc:sldMasterMk cId="2720993670" sldId="2147484861"/>
              <pc:sldLayoutMk cId="3568906288" sldId="2147484978"/>
              <ac:spMk id="9" creationId="{2C8570FA-FAA3-4EFA-A4F1-01C285AE39DE}"/>
            </ac:spMkLst>
          </pc:spChg>
        </pc:sldLayoutChg>
        <pc:sldLayoutChg chg="modSp mod">
          <pc:chgData name="Alessio Terzani" userId="00a1495a-4b52-4cff-b33c-09254933c8d8" providerId="ADAL" clId="{5B92946D-BD24-4DA8-8747-30A84C687110}" dt="2025-03-03T09:02:12.594" v="446"/>
          <pc:sldLayoutMkLst>
            <pc:docMk/>
            <pc:sldMasterMk cId="2720993670" sldId="2147484861"/>
            <pc:sldLayoutMk cId="3584694703" sldId="2147484979"/>
          </pc:sldLayoutMkLst>
          <pc:spChg chg="mod">
            <ac:chgData name="Alessio Terzani" userId="00a1495a-4b52-4cff-b33c-09254933c8d8" providerId="ADAL" clId="{5B92946D-BD24-4DA8-8747-30A84C687110}" dt="2025-03-03T09:02:12.594" v="446"/>
            <ac:spMkLst>
              <pc:docMk/>
              <pc:sldMasterMk cId="2720993670" sldId="2147484861"/>
              <pc:sldLayoutMk cId="3584694703" sldId="2147484979"/>
              <ac:spMk id="9" creationId="{4815D3F0-43E8-418F-A5E4-30F31668DC0E}"/>
            </ac:spMkLst>
          </pc:spChg>
        </pc:sldLayoutChg>
        <pc:sldLayoutChg chg="modSp mod">
          <pc:chgData name="Alessio Terzani" userId="00a1495a-4b52-4cff-b33c-09254933c8d8" providerId="ADAL" clId="{5B92946D-BD24-4DA8-8747-30A84C687110}" dt="2025-03-03T09:02:12.594" v="449"/>
          <pc:sldLayoutMkLst>
            <pc:docMk/>
            <pc:sldMasterMk cId="2720993670" sldId="2147484861"/>
            <pc:sldLayoutMk cId="1149325111" sldId="2147484980"/>
          </pc:sldLayoutMkLst>
          <pc:spChg chg="mod">
            <ac:chgData name="Alessio Terzani" userId="00a1495a-4b52-4cff-b33c-09254933c8d8" providerId="ADAL" clId="{5B92946D-BD24-4DA8-8747-30A84C687110}" dt="2025-03-03T09:02:12.594" v="449"/>
            <ac:spMkLst>
              <pc:docMk/>
              <pc:sldMasterMk cId="2720993670" sldId="2147484861"/>
              <pc:sldLayoutMk cId="1149325111" sldId="2147484980"/>
              <ac:spMk id="11" creationId="{A55C34B4-681E-4FDA-A9BB-6BC31D94C8D6}"/>
            </ac:spMkLst>
          </pc:spChg>
        </pc:sldLayoutChg>
        <pc:sldLayoutChg chg="modSp mod">
          <pc:chgData name="Alessio Terzani" userId="00a1495a-4b52-4cff-b33c-09254933c8d8" providerId="ADAL" clId="{5B92946D-BD24-4DA8-8747-30A84C687110}" dt="2025-03-03T09:02:12.594" v="452"/>
          <pc:sldLayoutMkLst>
            <pc:docMk/>
            <pc:sldMasterMk cId="2720993670" sldId="2147484861"/>
            <pc:sldLayoutMk cId="2413732148" sldId="2147484981"/>
          </pc:sldLayoutMkLst>
          <pc:spChg chg="mod">
            <ac:chgData name="Alessio Terzani" userId="00a1495a-4b52-4cff-b33c-09254933c8d8" providerId="ADAL" clId="{5B92946D-BD24-4DA8-8747-30A84C687110}" dt="2025-03-03T09:02:12.594" v="452"/>
            <ac:spMkLst>
              <pc:docMk/>
              <pc:sldMasterMk cId="2720993670" sldId="2147484861"/>
              <pc:sldLayoutMk cId="2413732148" sldId="2147484981"/>
              <ac:spMk id="11" creationId="{107CDD62-B47C-43AB-8BA0-F875DF45681E}"/>
            </ac:spMkLst>
          </pc:spChg>
        </pc:sldLayoutChg>
        <pc:sldLayoutChg chg="modSp mod">
          <pc:chgData name="Alessio Terzani" userId="00a1495a-4b52-4cff-b33c-09254933c8d8" providerId="ADAL" clId="{5B92946D-BD24-4DA8-8747-30A84C687110}" dt="2025-03-03T09:02:12.610" v="455"/>
          <pc:sldLayoutMkLst>
            <pc:docMk/>
            <pc:sldMasterMk cId="2720993670" sldId="2147484861"/>
            <pc:sldLayoutMk cId="2994025457" sldId="2147484982"/>
          </pc:sldLayoutMkLst>
          <pc:spChg chg="mod">
            <ac:chgData name="Alessio Terzani" userId="00a1495a-4b52-4cff-b33c-09254933c8d8" providerId="ADAL" clId="{5B92946D-BD24-4DA8-8747-30A84C687110}" dt="2025-03-03T09:02:12.610" v="455"/>
            <ac:spMkLst>
              <pc:docMk/>
              <pc:sldMasterMk cId="2720993670" sldId="2147484861"/>
              <pc:sldLayoutMk cId="2994025457" sldId="2147484982"/>
              <ac:spMk id="11" creationId="{A2963A4D-3277-42A5-8919-305DE5AD9247}"/>
            </ac:spMkLst>
          </pc:spChg>
        </pc:sldLayoutChg>
        <pc:sldLayoutChg chg="modSp mod">
          <pc:chgData name="Alessio Terzani" userId="00a1495a-4b52-4cff-b33c-09254933c8d8" providerId="ADAL" clId="{5B92946D-BD24-4DA8-8747-30A84C687110}" dt="2025-03-03T09:02:12.610" v="458"/>
          <pc:sldLayoutMkLst>
            <pc:docMk/>
            <pc:sldMasterMk cId="2720993670" sldId="2147484861"/>
            <pc:sldLayoutMk cId="2906492234" sldId="2147484983"/>
          </pc:sldLayoutMkLst>
          <pc:spChg chg="mod">
            <ac:chgData name="Alessio Terzani" userId="00a1495a-4b52-4cff-b33c-09254933c8d8" providerId="ADAL" clId="{5B92946D-BD24-4DA8-8747-30A84C687110}" dt="2025-03-03T09:02:12.610" v="458"/>
            <ac:spMkLst>
              <pc:docMk/>
              <pc:sldMasterMk cId="2720993670" sldId="2147484861"/>
              <pc:sldLayoutMk cId="2906492234" sldId="2147484983"/>
              <ac:spMk id="10" creationId="{549048C1-340D-44C4-857B-1B201EC9A7E7}"/>
            </ac:spMkLst>
          </pc:spChg>
        </pc:sldLayoutChg>
        <pc:sldLayoutChg chg="modSp mod">
          <pc:chgData name="Alessio Terzani" userId="00a1495a-4b52-4cff-b33c-09254933c8d8" providerId="ADAL" clId="{5B92946D-BD24-4DA8-8747-30A84C687110}" dt="2025-03-03T09:02:12.610" v="461"/>
          <pc:sldLayoutMkLst>
            <pc:docMk/>
            <pc:sldMasterMk cId="2720993670" sldId="2147484861"/>
            <pc:sldLayoutMk cId="3370990174" sldId="2147484984"/>
          </pc:sldLayoutMkLst>
          <pc:spChg chg="mod">
            <ac:chgData name="Alessio Terzani" userId="00a1495a-4b52-4cff-b33c-09254933c8d8" providerId="ADAL" clId="{5B92946D-BD24-4DA8-8747-30A84C687110}" dt="2025-03-03T09:02:12.610" v="461"/>
            <ac:spMkLst>
              <pc:docMk/>
              <pc:sldMasterMk cId="2720993670" sldId="2147484861"/>
              <pc:sldLayoutMk cId="3370990174" sldId="2147484984"/>
              <ac:spMk id="14" creationId="{089CBEB5-348B-49F3-8F8B-FDEE08950E37}"/>
            </ac:spMkLst>
          </pc:spChg>
        </pc:sldLayoutChg>
        <pc:sldLayoutChg chg="modSp mod">
          <pc:chgData name="Alessio Terzani" userId="00a1495a-4b52-4cff-b33c-09254933c8d8" providerId="ADAL" clId="{5B92946D-BD24-4DA8-8747-30A84C687110}" dt="2025-03-03T09:02:12.626" v="464"/>
          <pc:sldLayoutMkLst>
            <pc:docMk/>
            <pc:sldMasterMk cId="2720993670" sldId="2147484861"/>
            <pc:sldLayoutMk cId="3541105933" sldId="2147484985"/>
          </pc:sldLayoutMkLst>
          <pc:spChg chg="mod">
            <ac:chgData name="Alessio Terzani" userId="00a1495a-4b52-4cff-b33c-09254933c8d8" providerId="ADAL" clId="{5B92946D-BD24-4DA8-8747-30A84C687110}" dt="2025-03-03T09:02:12.626" v="464"/>
            <ac:spMkLst>
              <pc:docMk/>
              <pc:sldMasterMk cId="2720993670" sldId="2147484861"/>
              <pc:sldLayoutMk cId="3541105933" sldId="2147484985"/>
              <ac:spMk id="9" creationId="{72C1EE1F-EF94-4EBA-A010-8BC3D2F38C39}"/>
            </ac:spMkLst>
          </pc:spChg>
        </pc:sldLayoutChg>
        <pc:sldLayoutChg chg="modSp mod">
          <pc:chgData name="Alessio Terzani" userId="00a1495a-4b52-4cff-b33c-09254933c8d8" providerId="ADAL" clId="{5B92946D-BD24-4DA8-8747-30A84C687110}" dt="2025-03-03T09:02:12.630" v="467"/>
          <pc:sldLayoutMkLst>
            <pc:docMk/>
            <pc:sldMasterMk cId="2720993670" sldId="2147484861"/>
            <pc:sldLayoutMk cId="2321568121" sldId="2147484986"/>
          </pc:sldLayoutMkLst>
          <pc:spChg chg="mod">
            <ac:chgData name="Alessio Terzani" userId="00a1495a-4b52-4cff-b33c-09254933c8d8" providerId="ADAL" clId="{5B92946D-BD24-4DA8-8747-30A84C687110}" dt="2025-03-03T09:02:12.630" v="467"/>
            <ac:spMkLst>
              <pc:docMk/>
              <pc:sldMasterMk cId="2720993670" sldId="2147484861"/>
              <pc:sldLayoutMk cId="2321568121" sldId="2147484986"/>
              <ac:spMk id="14" creationId="{89DFBA61-B916-44BD-A1D9-F41D32B7BCB6}"/>
            </ac:spMkLst>
          </pc:spChg>
        </pc:sldLayoutChg>
        <pc:sldLayoutChg chg="modSp mod">
          <pc:chgData name="Alessio Terzani" userId="00a1495a-4b52-4cff-b33c-09254933c8d8" providerId="ADAL" clId="{5B92946D-BD24-4DA8-8747-30A84C687110}" dt="2025-03-03T09:02:12.630" v="470"/>
          <pc:sldLayoutMkLst>
            <pc:docMk/>
            <pc:sldMasterMk cId="2720993670" sldId="2147484861"/>
            <pc:sldLayoutMk cId="1350967043" sldId="2147484987"/>
          </pc:sldLayoutMkLst>
          <pc:spChg chg="mod">
            <ac:chgData name="Alessio Terzani" userId="00a1495a-4b52-4cff-b33c-09254933c8d8" providerId="ADAL" clId="{5B92946D-BD24-4DA8-8747-30A84C687110}" dt="2025-03-03T09:02:12.630" v="470"/>
            <ac:spMkLst>
              <pc:docMk/>
              <pc:sldMasterMk cId="2720993670" sldId="2147484861"/>
              <pc:sldLayoutMk cId="1350967043" sldId="2147484987"/>
              <ac:spMk id="7" creationId="{3AD885ED-EA58-419A-BC0B-F06CF9659422}"/>
            </ac:spMkLst>
          </pc:spChg>
        </pc:sldLayoutChg>
        <pc:sldLayoutChg chg="modSp mod">
          <pc:chgData name="Alessio Terzani" userId="00a1495a-4b52-4cff-b33c-09254933c8d8" providerId="ADAL" clId="{5B92946D-BD24-4DA8-8747-30A84C687110}" dt="2025-03-03T09:02:12.642" v="473"/>
          <pc:sldLayoutMkLst>
            <pc:docMk/>
            <pc:sldMasterMk cId="2720993670" sldId="2147484861"/>
            <pc:sldLayoutMk cId="1218078865" sldId="2147484988"/>
          </pc:sldLayoutMkLst>
          <pc:spChg chg="mod">
            <ac:chgData name="Alessio Terzani" userId="00a1495a-4b52-4cff-b33c-09254933c8d8" providerId="ADAL" clId="{5B92946D-BD24-4DA8-8747-30A84C687110}" dt="2025-03-03T09:02:12.642" v="473"/>
            <ac:spMkLst>
              <pc:docMk/>
              <pc:sldMasterMk cId="2720993670" sldId="2147484861"/>
              <pc:sldLayoutMk cId="1218078865" sldId="2147484988"/>
              <ac:spMk id="8" creationId="{866A1512-27D5-4CA8-94C5-10E56C30705D}"/>
            </ac:spMkLst>
          </pc:spChg>
        </pc:sldLayoutChg>
        <pc:sldLayoutChg chg="modSp mod">
          <pc:chgData name="Alessio Terzani" userId="00a1495a-4b52-4cff-b33c-09254933c8d8" providerId="ADAL" clId="{5B92946D-BD24-4DA8-8747-30A84C687110}" dt="2025-03-03T09:02:12.642" v="476"/>
          <pc:sldLayoutMkLst>
            <pc:docMk/>
            <pc:sldMasterMk cId="2720993670" sldId="2147484861"/>
            <pc:sldLayoutMk cId="2341126696" sldId="2147484989"/>
          </pc:sldLayoutMkLst>
          <pc:spChg chg="mod">
            <ac:chgData name="Alessio Terzani" userId="00a1495a-4b52-4cff-b33c-09254933c8d8" providerId="ADAL" clId="{5B92946D-BD24-4DA8-8747-30A84C687110}" dt="2025-03-03T09:02:12.642" v="476"/>
            <ac:spMkLst>
              <pc:docMk/>
              <pc:sldMasterMk cId="2720993670" sldId="2147484861"/>
              <pc:sldLayoutMk cId="2341126696" sldId="2147484989"/>
              <ac:spMk id="7" creationId="{F4D3A834-11EE-4BDF-A704-0BF0873EFBA3}"/>
            </ac:spMkLst>
          </pc:spChg>
        </pc:sldLayoutChg>
        <pc:sldLayoutChg chg="modSp mod">
          <pc:chgData name="Alessio Terzani" userId="00a1495a-4b52-4cff-b33c-09254933c8d8" providerId="ADAL" clId="{5B92946D-BD24-4DA8-8747-30A84C687110}" dt="2025-03-03T09:02:12.642" v="479"/>
          <pc:sldLayoutMkLst>
            <pc:docMk/>
            <pc:sldMasterMk cId="2720993670" sldId="2147484861"/>
            <pc:sldLayoutMk cId="1650269795" sldId="2147484990"/>
          </pc:sldLayoutMkLst>
          <pc:spChg chg="mod">
            <ac:chgData name="Alessio Terzani" userId="00a1495a-4b52-4cff-b33c-09254933c8d8" providerId="ADAL" clId="{5B92946D-BD24-4DA8-8747-30A84C687110}" dt="2025-03-03T09:02:12.642" v="479"/>
            <ac:spMkLst>
              <pc:docMk/>
              <pc:sldMasterMk cId="2720993670" sldId="2147484861"/>
              <pc:sldLayoutMk cId="1650269795" sldId="2147484990"/>
              <ac:spMk id="7" creationId="{A51D0608-0A57-43BF-AD18-8DFD8B5D249B}"/>
            </ac:spMkLst>
          </pc:spChg>
        </pc:sldLayoutChg>
        <pc:sldLayoutChg chg="modSp mod">
          <pc:chgData name="Alessio Terzani" userId="00a1495a-4b52-4cff-b33c-09254933c8d8" providerId="ADAL" clId="{5B92946D-BD24-4DA8-8747-30A84C687110}" dt="2025-03-03T09:02:12.657" v="482"/>
          <pc:sldLayoutMkLst>
            <pc:docMk/>
            <pc:sldMasterMk cId="2720993670" sldId="2147484861"/>
            <pc:sldLayoutMk cId="2965183523" sldId="2147484991"/>
          </pc:sldLayoutMkLst>
          <pc:spChg chg="mod">
            <ac:chgData name="Alessio Terzani" userId="00a1495a-4b52-4cff-b33c-09254933c8d8" providerId="ADAL" clId="{5B92946D-BD24-4DA8-8747-30A84C687110}" dt="2025-03-03T09:02:12.657" v="482"/>
            <ac:spMkLst>
              <pc:docMk/>
              <pc:sldMasterMk cId="2720993670" sldId="2147484861"/>
              <pc:sldLayoutMk cId="2965183523" sldId="2147484991"/>
              <ac:spMk id="7" creationId="{89A384A6-2ED7-4C73-9166-564C827C9CC4}"/>
            </ac:spMkLst>
          </pc:spChg>
        </pc:sldLayoutChg>
        <pc:sldLayoutChg chg="modSp mod">
          <pc:chgData name="Alessio Terzani" userId="00a1495a-4b52-4cff-b33c-09254933c8d8" providerId="ADAL" clId="{5B92946D-BD24-4DA8-8747-30A84C687110}" dt="2025-03-03T09:02:12.657" v="485"/>
          <pc:sldLayoutMkLst>
            <pc:docMk/>
            <pc:sldMasterMk cId="2720993670" sldId="2147484861"/>
            <pc:sldLayoutMk cId="779771551" sldId="2147484992"/>
          </pc:sldLayoutMkLst>
          <pc:spChg chg="mod">
            <ac:chgData name="Alessio Terzani" userId="00a1495a-4b52-4cff-b33c-09254933c8d8" providerId="ADAL" clId="{5B92946D-BD24-4DA8-8747-30A84C687110}" dt="2025-03-03T09:02:12.657" v="485"/>
            <ac:spMkLst>
              <pc:docMk/>
              <pc:sldMasterMk cId="2720993670" sldId="2147484861"/>
              <pc:sldLayoutMk cId="779771551" sldId="2147484992"/>
              <ac:spMk id="7" creationId="{88BB9017-2EBC-4916-882A-FAB5684DE9CF}"/>
            </ac:spMkLst>
          </pc:spChg>
        </pc:sldLayoutChg>
        <pc:sldLayoutChg chg="modSp mod">
          <pc:chgData name="Alessio Terzani" userId="00a1495a-4b52-4cff-b33c-09254933c8d8" providerId="ADAL" clId="{5B92946D-BD24-4DA8-8747-30A84C687110}" dt="2025-03-03T09:02:12.657" v="488"/>
          <pc:sldLayoutMkLst>
            <pc:docMk/>
            <pc:sldMasterMk cId="2720993670" sldId="2147484861"/>
            <pc:sldLayoutMk cId="724026061" sldId="2147484993"/>
          </pc:sldLayoutMkLst>
          <pc:spChg chg="mod">
            <ac:chgData name="Alessio Terzani" userId="00a1495a-4b52-4cff-b33c-09254933c8d8" providerId="ADAL" clId="{5B92946D-BD24-4DA8-8747-30A84C687110}" dt="2025-03-03T09:02:12.657" v="488"/>
            <ac:spMkLst>
              <pc:docMk/>
              <pc:sldMasterMk cId="2720993670" sldId="2147484861"/>
              <pc:sldLayoutMk cId="724026061" sldId="2147484993"/>
              <ac:spMk id="7" creationId="{515DEFEB-D8FB-411D-89D1-C457BD4FE531}"/>
            </ac:spMkLst>
          </pc:spChg>
        </pc:sldLayoutChg>
        <pc:sldLayoutChg chg="modSp mod">
          <pc:chgData name="Alessio Terzani" userId="00a1495a-4b52-4cff-b33c-09254933c8d8" providerId="ADAL" clId="{5B92946D-BD24-4DA8-8747-30A84C687110}" dt="2025-03-03T09:02:12.673" v="491"/>
          <pc:sldLayoutMkLst>
            <pc:docMk/>
            <pc:sldMasterMk cId="2720993670" sldId="2147484861"/>
            <pc:sldLayoutMk cId="1956913550" sldId="2147484994"/>
          </pc:sldLayoutMkLst>
          <pc:spChg chg="mod">
            <ac:chgData name="Alessio Terzani" userId="00a1495a-4b52-4cff-b33c-09254933c8d8" providerId="ADAL" clId="{5B92946D-BD24-4DA8-8747-30A84C687110}" dt="2025-03-03T09:02:12.673" v="491"/>
            <ac:spMkLst>
              <pc:docMk/>
              <pc:sldMasterMk cId="2720993670" sldId="2147484861"/>
              <pc:sldLayoutMk cId="1956913550" sldId="2147484994"/>
              <ac:spMk id="7" creationId="{E08DADFB-44CC-4810-9193-0C9F586CE666}"/>
            </ac:spMkLst>
          </pc:spChg>
        </pc:sldLayoutChg>
        <pc:sldLayoutChg chg="modSp mod">
          <pc:chgData name="Alessio Terzani" userId="00a1495a-4b52-4cff-b33c-09254933c8d8" providerId="ADAL" clId="{5B92946D-BD24-4DA8-8747-30A84C687110}" dt="2025-03-03T09:02:12.673" v="494"/>
          <pc:sldLayoutMkLst>
            <pc:docMk/>
            <pc:sldMasterMk cId="2720993670" sldId="2147484861"/>
            <pc:sldLayoutMk cId="3134025881" sldId="2147484995"/>
          </pc:sldLayoutMkLst>
          <pc:spChg chg="mod">
            <ac:chgData name="Alessio Terzani" userId="00a1495a-4b52-4cff-b33c-09254933c8d8" providerId="ADAL" clId="{5B92946D-BD24-4DA8-8747-30A84C687110}" dt="2025-03-03T09:02:12.673" v="494"/>
            <ac:spMkLst>
              <pc:docMk/>
              <pc:sldMasterMk cId="2720993670" sldId="2147484861"/>
              <pc:sldLayoutMk cId="3134025881" sldId="2147484995"/>
              <ac:spMk id="4" creationId="{7AB1CD1C-AD0D-4C0E-8012-BDF9F1E4C38B}"/>
            </ac:spMkLst>
          </pc:spChg>
        </pc:sldLayoutChg>
        <pc:sldLayoutChg chg="modSp mod">
          <pc:chgData name="Alessio Terzani" userId="00a1495a-4b52-4cff-b33c-09254933c8d8" providerId="ADAL" clId="{5B92946D-BD24-4DA8-8747-30A84C687110}" dt="2025-03-03T09:02:12.673" v="497"/>
          <pc:sldLayoutMkLst>
            <pc:docMk/>
            <pc:sldMasterMk cId="2720993670" sldId="2147484861"/>
            <pc:sldLayoutMk cId="757272103" sldId="2147484996"/>
          </pc:sldLayoutMkLst>
          <pc:spChg chg="mod">
            <ac:chgData name="Alessio Terzani" userId="00a1495a-4b52-4cff-b33c-09254933c8d8" providerId="ADAL" clId="{5B92946D-BD24-4DA8-8747-30A84C687110}" dt="2025-03-03T09:02:12.673" v="497"/>
            <ac:spMkLst>
              <pc:docMk/>
              <pc:sldMasterMk cId="2720993670" sldId="2147484861"/>
              <pc:sldLayoutMk cId="757272103" sldId="2147484996"/>
              <ac:spMk id="3" creationId="{76D5DBE1-F5A0-4F54-BCB1-8A4278408056}"/>
            </ac:spMkLst>
          </pc:spChg>
        </pc:sldLayoutChg>
        <pc:sldLayoutChg chg="modSp mod">
          <pc:chgData name="Alessio Terzani" userId="00a1495a-4b52-4cff-b33c-09254933c8d8" providerId="ADAL" clId="{5B92946D-BD24-4DA8-8747-30A84C687110}" dt="2025-03-03T09:02:12.689" v="500"/>
          <pc:sldLayoutMkLst>
            <pc:docMk/>
            <pc:sldMasterMk cId="2720993670" sldId="2147484861"/>
            <pc:sldLayoutMk cId="2318505033" sldId="2147484997"/>
          </pc:sldLayoutMkLst>
          <pc:spChg chg="mod">
            <ac:chgData name="Alessio Terzani" userId="00a1495a-4b52-4cff-b33c-09254933c8d8" providerId="ADAL" clId="{5B92946D-BD24-4DA8-8747-30A84C687110}" dt="2025-03-03T09:02:12.689" v="500"/>
            <ac:spMkLst>
              <pc:docMk/>
              <pc:sldMasterMk cId="2720993670" sldId="2147484861"/>
              <pc:sldLayoutMk cId="2318505033" sldId="2147484997"/>
              <ac:spMk id="2" creationId="{69F42FFA-3DFB-4DB2-A942-F02200203C82}"/>
            </ac:spMkLst>
          </pc:spChg>
        </pc:sldLayoutChg>
        <pc:sldLayoutChg chg="modSp mod">
          <pc:chgData name="Alessio Terzani" userId="00a1495a-4b52-4cff-b33c-09254933c8d8" providerId="ADAL" clId="{5B92946D-BD24-4DA8-8747-30A84C687110}" dt="2025-03-03T09:02:12.689" v="503"/>
          <pc:sldLayoutMkLst>
            <pc:docMk/>
            <pc:sldMasterMk cId="2720993670" sldId="2147484861"/>
            <pc:sldLayoutMk cId="3704492440" sldId="2147484998"/>
          </pc:sldLayoutMkLst>
          <pc:spChg chg="mod">
            <ac:chgData name="Alessio Terzani" userId="00a1495a-4b52-4cff-b33c-09254933c8d8" providerId="ADAL" clId="{5B92946D-BD24-4DA8-8747-30A84C687110}" dt="2025-03-03T09:02:12.689" v="503"/>
            <ac:spMkLst>
              <pc:docMk/>
              <pc:sldMasterMk cId="2720993670" sldId="2147484861"/>
              <pc:sldLayoutMk cId="3704492440" sldId="2147484998"/>
              <ac:spMk id="3" creationId="{C44ECCE6-4D94-443E-8C20-CA233A5C0572}"/>
            </ac:spMkLst>
          </pc:spChg>
        </pc:sldLayoutChg>
        <pc:sldLayoutChg chg="modSp mod">
          <pc:chgData name="Alessio Terzani" userId="00a1495a-4b52-4cff-b33c-09254933c8d8" providerId="ADAL" clId="{5B92946D-BD24-4DA8-8747-30A84C687110}" dt="2025-03-03T09:02:12.689" v="506"/>
          <pc:sldLayoutMkLst>
            <pc:docMk/>
            <pc:sldMasterMk cId="2720993670" sldId="2147484861"/>
            <pc:sldLayoutMk cId="741271829" sldId="2147484999"/>
          </pc:sldLayoutMkLst>
          <pc:spChg chg="mod">
            <ac:chgData name="Alessio Terzani" userId="00a1495a-4b52-4cff-b33c-09254933c8d8" providerId="ADAL" clId="{5B92946D-BD24-4DA8-8747-30A84C687110}" dt="2025-03-03T09:02:12.689" v="506"/>
            <ac:spMkLst>
              <pc:docMk/>
              <pc:sldMasterMk cId="2720993670" sldId="2147484861"/>
              <pc:sldLayoutMk cId="741271829" sldId="2147484999"/>
              <ac:spMk id="5" creationId="{56BFCB29-C939-4442-981C-DE6A97866D13}"/>
            </ac:spMkLst>
          </pc:spChg>
        </pc:sldLayoutChg>
        <pc:sldLayoutChg chg="modSp mod">
          <pc:chgData name="Alessio Terzani" userId="00a1495a-4b52-4cff-b33c-09254933c8d8" providerId="ADAL" clId="{5B92946D-BD24-4DA8-8747-30A84C687110}" dt="2025-03-03T09:02:12.689" v="509"/>
          <pc:sldLayoutMkLst>
            <pc:docMk/>
            <pc:sldMasterMk cId="2720993670" sldId="2147484861"/>
            <pc:sldLayoutMk cId="2612802811" sldId="2147485000"/>
          </pc:sldLayoutMkLst>
          <pc:spChg chg="mod">
            <ac:chgData name="Alessio Terzani" userId="00a1495a-4b52-4cff-b33c-09254933c8d8" providerId="ADAL" clId="{5B92946D-BD24-4DA8-8747-30A84C687110}" dt="2025-03-03T09:02:12.689" v="509"/>
            <ac:spMkLst>
              <pc:docMk/>
              <pc:sldMasterMk cId="2720993670" sldId="2147484861"/>
              <pc:sldLayoutMk cId="2612802811" sldId="2147485000"/>
              <ac:spMk id="5" creationId="{D4262351-4A54-4EAA-990E-D909E1CAD758}"/>
            </ac:spMkLst>
          </pc:spChg>
        </pc:sldLayoutChg>
        <pc:sldLayoutChg chg="modSp mod">
          <pc:chgData name="Alessio Terzani" userId="00a1495a-4b52-4cff-b33c-09254933c8d8" providerId="ADAL" clId="{5B92946D-BD24-4DA8-8747-30A84C687110}" dt="2025-03-03T09:02:12.704" v="512"/>
          <pc:sldLayoutMkLst>
            <pc:docMk/>
            <pc:sldMasterMk cId="2720993670" sldId="2147484861"/>
            <pc:sldLayoutMk cId="1717964801" sldId="2147485001"/>
          </pc:sldLayoutMkLst>
          <pc:spChg chg="mod">
            <ac:chgData name="Alessio Terzani" userId="00a1495a-4b52-4cff-b33c-09254933c8d8" providerId="ADAL" clId="{5B92946D-BD24-4DA8-8747-30A84C687110}" dt="2025-03-03T09:02:12.704" v="512"/>
            <ac:spMkLst>
              <pc:docMk/>
              <pc:sldMasterMk cId="2720993670" sldId="2147484861"/>
              <pc:sldLayoutMk cId="1717964801" sldId="2147485001"/>
              <ac:spMk id="5" creationId="{128B6DA1-0170-4C5B-ABCB-83F1E4B0ECBB}"/>
            </ac:spMkLst>
          </pc:spChg>
        </pc:sldLayoutChg>
        <pc:sldLayoutChg chg="modSp mod">
          <pc:chgData name="Alessio Terzani" userId="00a1495a-4b52-4cff-b33c-09254933c8d8" providerId="ADAL" clId="{5B92946D-BD24-4DA8-8747-30A84C687110}" dt="2025-03-03T09:02:12.704" v="515"/>
          <pc:sldLayoutMkLst>
            <pc:docMk/>
            <pc:sldMasterMk cId="2720993670" sldId="2147484861"/>
            <pc:sldLayoutMk cId="209078121" sldId="2147485002"/>
          </pc:sldLayoutMkLst>
          <pc:spChg chg="mod">
            <ac:chgData name="Alessio Terzani" userId="00a1495a-4b52-4cff-b33c-09254933c8d8" providerId="ADAL" clId="{5B92946D-BD24-4DA8-8747-30A84C687110}" dt="2025-03-03T09:02:12.704" v="515"/>
            <ac:spMkLst>
              <pc:docMk/>
              <pc:sldMasterMk cId="2720993670" sldId="2147484861"/>
              <pc:sldLayoutMk cId="209078121" sldId="2147485002"/>
              <ac:spMk id="5" creationId="{8F93BC53-EE81-4467-94F1-401BB6631310}"/>
            </ac:spMkLst>
          </pc:spChg>
        </pc:sldLayoutChg>
        <pc:sldLayoutChg chg="modSp mod">
          <pc:chgData name="Alessio Terzani" userId="00a1495a-4b52-4cff-b33c-09254933c8d8" providerId="ADAL" clId="{5B92946D-BD24-4DA8-8747-30A84C687110}" dt="2025-03-03T09:02:12.704" v="518"/>
          <pc:sldLayoutMkLst>
            <pc:docMk/>
            <pc:sldMasterMk cId="2720993670" sldId="2147484861"/>
            <pc:sldLayoutMk cId="2721433432" sldId="2147485003"/>
          </pc:sldLayoutMkLst>
          <pc:spChg chg="mod">
            <ac:chgData name="Alessio Terzani" userId="00a1495a-4b52-4cff-b33c-09254933c8d8" providerId="ADAL" clId="{5B92946D-BD24-4DA8-8747-30A84C687110}" dt="2025-03-03T09:02:12.704" v="518"/>
            <ac:spMkLst>
              <pc:docMk/>
              <pc:sldMasterMk cId="2720993670" sldId="2147484861"/>
              <pc:sldLayoutMk cId="2721433432" sldId="2147485003"/>
              <ac:spMk id="5" creationId="{064BC3BB-EB1F-4C03-845A-197D7CB3D7FF}"/>
            </ac:spMkLst>
          </pc:spChg>
        </pc:sldLayoutChg>
        <pc:sldLayoutChg chg="modSp mod">
          <pc:chgData name="Alessio Terzani" userId="00a1495a-4b52-4cff-b33c-09254933c8d8" providerId="ADAL" clId="{5B92946D-BD24-4DA8-8747-30A84C687110}" dt="2025-03-03T09:02:12.720" v="521"/>
          <pc:sldLayoutMkLst>
            <pc:docMk/>
            <pc:sldMasterMk cId="2720993670" sldId="2147484861"/>
            <pc:sldLayoutMk cId="338292730" sldId="2147485004"/>
          </pc:sldLayoutMkLst>
          <pc:spChg chg="mod">
            <ac:chgData name="Alessio Terzani" userId="00a1495a-4b52-4cff-b33c-09254933c8d8" providerId="ADAL" clId="{5B92946D-BD24-4DA8-8747-30A84C687110}" dt="2025-03-03T09:02:12.720" v="521"/>
            <ac:spMkLst>
              <pc:docMk/>
              <pc:sldMasterMk cId="2720993670" sldId="2147484861"/>
              <pc:sldLayoutMk cId="338292730" sldId="2147485004"/>
              <ac:spMk id="5" creationId="{EE432ACF-022C-4E4D-A91E-50BCA41421CC}"/>
            </ac:spMkLst>
          </pc:spChg>
        </pc:sldLayoutChg>
        <pc:sldLayoutChg chg="modSp mod">
          <pc:chgData name="Alessio Terzani" userId="00a1495a-4b52-4cff-b33c-09254933c8d8" providerId="ADAL" clId="{5B92946D-BD24-4DA8-8747-30A84C687110}" dt="2025-03-03T09:02:12.720" v="524"/>
          <pc:sldLayoutMkLst>
            <pc:docMk/>
            <pc:sldMasterMk cId="2720993670" sldId="2147484861"/>
            <pc:sldLayoutMk cId="218751633" sldId="2147485005"/>
          </pc:sldLayoutMkLst>
          <pc:spChg chg="mod">
            <ac:chgData name="Alessio Terzani" userId="00a1495a-4b52-4cff-b33c-09254933c8d8" providerId="ADAL" clId="{5B92946D-BD24-4DA8-8747-30A84C687110}" dt="2025-03-03T09:02:12.720" v="524"/>
            <ac:spMkLst>
              <pc:docMk/>
              <pc:sldMasterMk cId="2720993670" sldId="2147484861"/>
              <pc:sldLayoutMk cId="218751633" sldId="2147485005"/>
              <ac:spMk id="5" creationId="{8A859F72-32B2-47EB-8CB5-BCF639CDADF5}"/>
            </ac:spMkLst>
          </pc:spChg>
        </pc:sldLayoutChg>
        <pc:sldLayoutChg chg="modSp mod">
          <pc:chgData name="Alessio Terzani" userId="00a1495a-4b52-4cff-b33c-09254933c8d8" providerId="ADAL" clId="{5B92946D-BD24-4DA8-8747-30A84C687110}" dt="2025-03-03T09:02:12.730" v="527"/>
          <pc:sldLayoutMkLst>
            <pc:docMk/>
            <pc:sldMasterMk cId="2720993670" sldId="2147484861"/>
            <pc:sldLayoutMk cId="681490186" sldId="2147485006"/>
          </pc:sldLayoutMkLst>
          <pc:spChg chg="mod">
            <ac:chgData name="Alessio Terzani" userId="00a1495a-4b52-4cff-b33c-09254933c8d8" providerId="ADAL" clId="{5B92946D-BD24-4DA8-8747-30A84C687110}" dt="2025-03-03T09:02:12.730" v="527"/>
            <ac:spMkLst>
              <pc:docMk/>
              <pc:sldMasterMk cId="2720993670" sldId="2147484861"/>
              <pc:sldLayoutMk cId="681490186" sldId="2147485006"/>
              <ac:spMk id="8" creationId="{C2AD0284-E6BA-49D8-AB3F-D94DBB1D54F0}"/>
            </ac:spMkLst>
          </pc:spChg>
        </pc:sldLayoutChg>
        <pc:sldLayoutChg chg="modSp mod">
          <pc:chgData name="Alessio Terzani" userId="00a1495a-4b52-4cff-b33c-09254933c8d8" providerId="ADAL" clId="{5B92946D-BD24-4DA8-8747-30A84C687110}" dt="2025-03-03T09:02:12.736" v="530"/>
          <pc:sldLayoutMkLst>
            <pc:docMk/>
            <pc:sldMasterMk cId="2720993670" sldId="2147484861"/>
            <pc:sldLayoutMk cId="2107477641" sldId="2147485007"/>
          </pc:sldLayoutMkLst>
          <pc:spChg chg="mod">
            <ac:chgData name="Alessio Terzani" userId="00a1495a-4b52-4cff-b33c-09254933c8d8" providerId="ADAL" clId="{5B92946D-BD24-4DA8-8747-30A84C687110}" dt="2025-03-03T09:02:12.736" v="530"/>
            <ac:spMkLst>
              <pc:docMk/>
              <pc:sldMasterMk cId="2720993670" sldId="2147484861"/>
              <pc:sldLayoutMk cId="2107477641" sldId="2147485007"/>
              <ac:spMk id="8" creationId="{C2AD0284-E6BA-49D8-AB3F-D94DBB1D54F0}"/>
            </ac:spMkLst>
          </pc:spChg>
        </pc:sldLayoutChg>
        <pc:sldLayoutChg chg="modSp mod">
          <pc:chgData name="Alessio Terzani" userId="00a1495a-4b52-4cff-b33c-09254933c8d8" providerId="ADAL" clId="{5B92946D-BD24-4DA8-8747-30A84C687110}" dt="2025-03-03T09:02:12.736" v="533"/>
          <pc:sldLayoutMkLst>
            <pc:docMk/>
            <pc:sldMasterMk cId="2720993670" sldId="2147484861"/>
            <pc:sldLayoutMk cId="2743173398" sldId="2147485008"/>
          </pc:sldLayoutMkLst>
          <pc:spChg chg="mod">
            <ac:chgData name="Alessio Terzani" userId="00a1495a-4b52-4cff-b33c-09254933c8d8" providerId="ADAL" clId="{5B92946D-BD24-4DA8-8747-30A84C687110}" dt="2025-03-03T09:02:12.736" v="533"/>
            <ac:spMkLst>
              <pc:docMk/>
              <pc:sldMasterMk cId="2720993670" sldId="2147484861"/>
              <pc:sldLayoutMk cId="2743173398" sldId="2147485008"/>
              <ac:spMk id="7" creationId="{DB8BC610-C1B0-4C6A-B5C2-80DA487CE5DE}"/>
            </ac:spMkLst>
          </pc:spChg>
        </pc:sldLayoutChg>
        <pc:sldLayoutChg chg="modSp mod">
          <pc:chgData name="Alessio Terzani" userId="00a1495a-4b52-4cff-b33c-09254933c8d8" providerId="ADAL" clId="{5B92946D-BD24-4DA8-8747-30A84C687110}" dt="2025-03-03T09:02:12.736" v="536"/>
          <pc:sldLayoutMkLst>
            <pc:docMk/>
            <pc:sldMasterMk cId="2720993670" sldId="2147484861"/>
            <pc:sldLayoutMk cId="2068796821" sldId="2147485009"/>
          </pc:sldLayoutMkLst>
          <pc:spChg chg="mod">
            <ac:chgData name="Alessio Terzani" userId="00a1495a-4b52-4cff-b33c-09254933c8d8" providerId="ADAL" clId="{5B92946D-BD24-4DA8-8747-30A84C687110}" dt="2025-03-03T09:02:12.736" v="536"/>
            <ac:spMkLst>
              <pc:docMk/>
              <pc:sldMasterMk cId="2720993670" sldId="2147484861"/>
              <pc:sldLayoutMk cId="2068796821" sldId="2147485009"/>
              <ac:spMk id="7" creationId="{EF2C589A-70A9-4C1E-92FD-76B1E60A1A29}"/>
            </ac:spMkLst>
          </pc:spChg>
        </pc:sldLayoutChg>
        <pc:sldLayoutChg chg="modSp mod">
          <pc:chgData name="Alessio Terzani" userId="00a1495a-4b52-4cff-b33c-09254933c8d8" providerId="ADAL" clId="{5B92946D-BD24-4DA8-8747-30A84C687110}" dt="2025-03-03T09:02:12.736" v="539"/>
          <pc:sldLayoutMkLst>
            <pc:docMk/>
            <pc:sldMasterMk cId="2720993670" sldId="2147484861"/>
            <pc:sldLayoutMk cId="1530029507" sldId="2147485010"/>
          </pc:sldLayoutMkLst>
          <pc:spChg chg="mod">
            <ac:chgData name="Alessio Terzani" userId="00a1495a-4b52-4cff-b33c-09254933c8d8" providerId="ADAL" clId="{5B92946D-BD24-4DA8-8747-30A84C687110}" dt="2025-03-03T09:02:12.736" v="539"/>
            <ac:spMkLst>
              <pc:docMk/>
              <pc:sldMasterMk cId="2720993670" sldId="2147484861"/>
              <pc:sldLayoutMk cId="1530029507" sldId="2147485010"/>
              <ac:spMk id="9" creationId="{4372D240-75C4-4747-BB0C-CDA1A95650A3}"/>
            </ac:spMkLst>
          </pc:spChg>
        </pc:sldLayoutChg>
        <pc:sldLayoutChg chg="modSp mod">
          <pc:chgData name="Alessio Terzani" userId="00a1495a-4b52-4cff-b33c-09254933c8d8" providerId="ADAL" clId="{5B92946D-BD24-4DA8-8747-30A84C687110}" dt="2025-03-03T09:02:12.752" v="542"/>
          <pc:sldLayoutMkLst>
            <pc:docMk/>
            <pc:sldMasterMk cId="2720993670" sldId="2147484861"/>
            <pc:sldLayoutMk cId="2744747996" sldId="2147485011"/>
          </pc:sldLayoutMkLst>
          <pc:spChg chg="mod">
            <ac:chgData name="Alessio Terzani" userId="00a1495a-4b52-4cff-b33c-09254933c8d8" providerId="ADAL" clId="{5B92946D-BD24-4DA8-8747-30A84C687110}" dt="2025-03-03T09:02:12.752" v="542"/>
            <ac:spMkLst>
              <pc:docMk/>
              <pc:sldMasterMk cId="2720993670" sldId="2147484861"/>
              <pc:sldLayoutMk cId="2744747996" sldId="2147485011"/>
              <ac:spMk id="7" creationId="{8D51E95B-B5A6-40B6-97CB-5F0FE563EB1D}"/>
            </ac:spMkLst>
          </pc:spChg>
        </pc:sldLayoutChg>
        <pc:sldLayoutChg chg="modSp mod">
          <pc:chgData name="Alessio Terzani" userId="00a1495a-4b52-4cff-b33c-09254933c8d8" providerId="ADAL" clId="{5B92946D-BD24-4DA8-8747-30A84C687110}" dt="2025-03-03T09:02:12.752" v="545"/>
          <pc:sldLayoutMkLst>
            <pc:docMk/>
            <pc:sldMasterMk cId="2720993670" sldId="2147484861"/>
            <pc:sldLayoutMk cId="3035895216" sldId="2147485012"/>
          </pc:sldLayoutMkLst>
          <pc:spChg chg="mod">
            <ac:chgData name="Alessio Terzani" userId="00a1495a-4b52-4cff-b33c-09254933c8d8" providerId="ADAL" clId="{5B92946D-BD24-4DA8-8747-30A84C687110}" dt="2025-03-03T09:02:12.752" v="545"/>
            <ac:spMkLst>
              <pc:docMk/>
              <pc:sldMasterMk cId="2720993670" sldId="2147484861"/>
              <pc:sldLayoutMk cId="3035895216" sldId="2147485012"/>
              <ac:spMk id="11" creationId="{4137CA89-AFF7-46A6-A978-5D6CF4C2A39A}"/>
            </ac:spMkLst>
          </pc:spChg>
        </pc:sldLayoutChg>
        <pc:sldLayoutChg chg="modSp mod">
          <pc:chgData name="Alessio Terzani" userId="00a1495a-4b52-4cff-b33c-09254933c8d8" providerId="ADAL" clId="{5B92946D-BD24-4DA8-8747-30A84C687110}" dt="2025-03-03T09:02:12.752" v="548"/>
          <pc:sldLayoutMkLst>
            <pc:docMk/>
            <pc:sldMasterMk cId="2720993670" sldId="2147484861"/>
            <pc:sldLayoutMk cId="2401856680" sldId="2147485013"/>
          </pc:sldLayoutMkLst>
          <pc:spChg chg="mod">
            <ac:chgData name="Alessio Terzani" userId="00a1495a-4b52-4cff-b33c-09254933c8d8" providerId="ADAL" clId="{5B92946D-BD24-4DA8-8747-30A84C687110}" dt="2025-03-03T09:02:12.752" v="548"/>
            <ac:spMkLst>
              <pc:docMk/>
              <pc:sldMasterMk cId="2720993670" sldId="2147484861"/>
              <pc:sldLayoutMk cId="2401856680" sldId="2147485013"/>
              <ac:spMk id="8" creationId="{53797230-5A6C-4718-8C90-CB9F2709B382}"/>
            </ac:spMkLst>
          </pc:spChg>
        </pc:sldLayoutChg>
        <pc:sldLayoutChg chg="modSp mod">
          <pc:chgData name="Alessio Terzani" userId="00a1495a-4b52-4cff-b33c-09254933c8d8" providerId="ADAL" clId="{5B92946D-BD24-4DA8-8747-30A84C687110}" dt="2025-03-03T09:02:12.767" v="551"/>
          <pc:sldLayoutMkLst>
            <pc:docMk/>
            <pc:sldMasterMk cId="2720993670" sldId="2147484861"/>
            <pc:sldLayoutMk cId="1992868799" sldId="2147485014"/>
          </pc:sldLayoutMkLst>
          <pc:spChg chg="mod">
            <ac:chgData name="Alessio Terzani" userId="00a1495a-4b52-4cff-b33c-09254933c8d8" providerId="ADAL" clId="{5B92946D-BD24-4DA8-8747-30A84C687110}" dt="2025-03-03T09:02:12.767" v="551"/>
            <ac:spMkLst>
              <pc:docMk/>
              <pc:sldMasterMk cId="2720993670" sldId="2147484861"/>
              <pc:sldLayoutMk cId="1992868799" sldId="2147485014"/>
              <ac:spMk id="9" creationId="{00E7BBCA-E768-4FD9-82EA-328297783367}"/>
            </ac:spMkLst>
          </pc:spChg>
        </pc:sldLayoutChg>
        <pc:sldLayoutChg chg="modSp mod">
          <pc:chgData name="Alessio Terzani" userId="00a1495a-4b52-4cff-b33c-09254933c8d8" providerId="ADAL" clId="{5B92946D-BD24-4DA8-8747-30A84C687110}" dt="2025-03-03T09:02:12.767" v="554"/>
          <pc:sldLayoutMkLst>
            <pc:docMk/>
            <pc:sldMasterMk cId="2720993670" sldId="2147484861"/>
            <pc:sldLayoutMk cId="742214990" sldId="2147485015"/>
          </pc:sldLayoutMkLst>
          <pc:spChg chg="mod">
            <ac:chgData name="Alessio Terzani" userId="00a1495a-4b52-4cff-b33c-09254933c8d8" providerId="ADAL" clId="{5B92946D-BD24-4DA8-8747-30A84C687110}" dt="2025-03-03T09:02:12.767" v="554"/>
            <ac:spMkLst>
              <pc:docMk/>
              <pc:sldMasterMk cId="2720993670" sldId="2147484861"/>
              <pc:sldLayoutMk cId="742214990" sldId="2147485015"/>
              <ac:spMk id="8" creationId="{4E1D7684-BC36-44BA-9074-E0D05038847F}"/>
            </ac:spMkLst>
          </pc:spChg>
        </pc:sldLayoutChg>
        <pc:sldLayoutChg chg="modSp mod">
          <pc:chgData name="Alessio Terzani" userId="00a1495a-4b52-4cff-b33c-09254933c8d8" providerId="ADAL" clId="{5B92946D-BD24-4DA8-8747-30A84C687110}" dt="2025-03-03T09:02:12.767" v="557"/>
          <pc:sldLayoutMkLst>
            <pc:docMk/>
            <pc:sldMasterMk cId="2720993670" sldId="2147484861"/>
            <pc:sldLayoutMk cId="1887837539" sldId="2147485016"/>
          </pc:sldLayoutMkLst>
          <pc:spChg chg="mod">
            <ac:chgData name="Alessio Terzani" userId="00a1495a-4b52-4cff-b33c-09254933c8d8" providerId="ADAL" clId="{5B92946D-BD24-4DA8-8747-30A84C687110}" dt="2025-03-03T09:02:12.767" v="557"/>
            <ac:spMkLst>
              <pc:docMk/>
              <pc:sldMasterMk cId="2720993670" sldId="2147484861"/>
              <pc:sldLayoutMk cId="1887837539" sldId="2147485016"/>
              <ac:spMk id="8" creationId="{227D3F0D-C903-4314-9038-82A30CA70290}"/>
            </ac:spMkLst>
          </pc:spChg>
        </pc:sldLayoutChg>
        <pc:sldLayoutChg chg="modSp mod">
          <pc:chgData name="Alessio Terzani" userId="00a1495a-4b52-4cff-b33c-09254933c8d8" providerId="ADAL" clId="{5B92946D-BD24-4DA8-8747-30A84C687110}" dt="2025-03-03T09:02:12.783" v="560"/>
          <pc:sldLayoutMkLst>
            <pc:docMk/>
            <pc:sldMasterMk cId="2720993670" sldId="2147484861"/>
            <pc:sldLayoutMk cId="3585770378" sldId="2147485017"/>
          </pc:sldLayoutMkLst>
          <pc:spChg chg="mod">
            <ac:chgData name="Alessio Terzani" userId="00a1495a-4b52-4cff-b33c-09254933c8d8" providerId="ADAL" clId="{5B92946D-BD24-4DA8-8747-30A84C687110}" dt="2025-03-03T09:02:12.783" v="560"/>
            <ac:spMkLst>
              <pc:docMk/>
              <pc:sldMasterMk cId="2720993670" sldId="2147484861"/>
              <pc:sldLayoutMk cId="3585770378" sldId="2147485017"/>
              <ac:spMk id="9" creationId="{4421DB2A-3017-4E73-8332-6B8D884A5493}"/>
            </ac:spMkLst>
          </pc:spChg>
        </pc:sldLayoutChg>
        <pc:sldLayoutChg chg="modSp mod">
          <pc:chgData name="Alessio Terzani" userId="00a1495a-4b52-4cff-b33c-09254933c8d8" providerId="ADAL" clId="{5B92946D-BD24-4DA8-8747-30A84C687110}" dt="2025-03-03T09:02:12.783" v="563"/>
          <pc:sldLayoutMkLst>
            <pc:docMk/>
            <pc:sldMasterMk cId="2720993670" sldId="2147484861"/>
            <pc:sldLayoutMk cId="3778847396" sldId="2147485018"/>
          </pc:sldLayoutMkLst>
          <pc:spChg chg="mod">
            <ac:chgData name="Alessio Terzani" userId="00a1495a-4b52-4cff-b33c-09254933c8d8" providerId="ADAL" clId="{5B92946D-BD24-4DA8-8747-30A84C687110}" dt="2025-03-03T09:02:12.783" v="563"/>
            <ac:spMkLst>
              <pc:docMk/>
              <pc:sldMasterMk cId="2720993670" sldId="2147484861"/>
              <pc:sldLayoutMk cId="3778847396" sldId="2147485018"/>
              <ac:spMk id="9" creationId="{4E5A81C5-0588-4509-B7B9-9497297F88ED}"/>
            </ac:spMkLst>
          </pc:spChg>
        </pc:sldLayoutChg>
        <pc:sldLayoutChg chg="modSp mod">
          <pc:chgData name="Alessio Terzani" userId="00a1495a-4b52-4cff-b33c-09254933c8d8" providerId="ADAL" clId="{5B92946D-BD24-4DA8-8747-30A84C687110}" dt="2025-03-03T09:02:12.783" v="566"/>
          <pc:sldLayoutMkLst>
            <pc:docMk/>
            <pc:sldMasterMk cId="2720993670" sldId="2147484861"/>
            <pc:sldLayoutMk cId="2058668224" sldId="2147485019"/>
          </pc:sldLayoutMkLst>
          <pc:spChg chg="mod">
            <ac:chgData name="Alessio Terzani" userId="00a1495a-4b52-4cff-b33c-09254933c8d8" providerId="ADAL" clId="{5B92946D-BD24-4DA8-8747-30A84C687110}" dt="2025-03-03T09:02:12.783" v="566"/>
            <ac:spMkLst>
              <pc:docMk/>
              <pc:sldMasterMk cId="2720993670" sldId="2147484861"/>
              <pc:sldLayoutMk cId="2058668224" sldId="2147485019"/>
              <ac:spMk id="9" creationId="{2C8570FA-FAA3-4EFA-A4F1-01C285AE39DE}"/>
            </ac:spMkLst>
          </pc:spChg>
        </pc:sldLayoutChg>
        <pc:sldLayoutChg chg="modSp mod">
          <pc:chgData name="Alessio Terzani" userId="00a1495a-4b52-4cff-b33c-09254933c8d8" providerId="ADAL" clId="{5B92946D-BD24-4DA8-8747-30A84C687110}" dt="2025-03-03T09:02:12.799" v="569"/>
          <pc:sldLayoutMkLst>
            <pc:docMk/>
            <pc:sldMasterMk cId="2720993670" sldId="2147484861"/>
            <pc:sldLayoutMk cId="3053073258" sldId="2147485020"/>
          </pc:sldLayoutMkLst>
          <pc:spChg chg="mod">
            <ac:chgData name="Alessio Terzani" userId="00a1495a-4b52-4cff-b33c-09254933c8d8" providerId="ADAL" clId="{5B92946D-BD24-4DA8-8747-30A84C687110}" dt="2025-03-03T09:02:12.799" v="569"/>
            <ac:spMkLst>
              <pc:docMk/>
              <pc:sldMasterMk cId="2720993670" sldId="2147484861"/>
              <pc:sldLayoutMk cId="3053073258" sldId="2147485020"/>
              <ac:spMk id="9" creationId="{4815D3F0-43E8-418F-A5E4-30F31668DC0E}"/>
            </ac:spMkLst>
          </pc:spChg>
        </pc:sldLayoutChg>
        <pc:sldLayoutChg chg="modSp mod">
          <pc:chgData name="Alessio Terzani" userId="00a1495a-4b52-4cff-b33c-09254933c8d8" providerId="ADAL" clId="{5B92946D-BD24-4DA8-8747-30A84C687110}" dt="2025-03-03T09:02:12.799" v="572"/>
          <pc:sldLayoutMkLst>
            <pc:docMk/>
            <pc:sldMasterMk cId="2720993670" sldId="2147484861"/>
            <pc:sldLayoutMk cId="2747524294" sldId="2147485021"/>
          </pc:sldLayoutMkLst>
          <pc:spChg chg="mod">
            <ac:chgData name="Alessio Terzani" userId="00a1495a-4b52-4cff-b33c-09254933c8d8" providerId="ADAL" clId="{5B92946D-BD24-4DA8-8747-30A84C687110}" dt="2025-03-03T09:02:12.799" v="572"/>
            <ac:spMkLst>
              <pc:docMk/>
              <pc:sldMasterMk cId="2720993670" sldId="2147484861"/>
              <pc:sldLayoutMk cId="2747524294" sldId="2147485021"/>
              <ac:spMk id="11" creationId="{A55C34B4-681E-4FDA-A9BB-6BC31D94C8D6}"/>
            </ac:spMkLst>
          </pc:spChg>
        </pc:sldLayoutChg>
        <pc:sldLayoutChg chg="modSp mod">
          <pc:chgData name="Alessio Terzani" userId="00a1495a-4b52-4cff-b33c-09254933c8d8" providerId="ADAL" clId="{5B92946D-BD24-4DA8-8747-30A84C687110}" dt="2025-03-03T09:02:12.799" v="575"/>
          <pc:sldLayoutMkLst>
            <pc:docMk/>
            <pc:sldMasterMk cId="2720993670" sldId="2147484861"/>
            <pc:sldLayoutMk cId="2556776816" sldId="2147485022"/>
          </pc:sldLayoutMkLst>
          <pc:spChg chg="mod">
            <ac:chgData name="Alessio Terzani" userId="00a1495a-4b52-4cff-b33c-09254933c8d8" providerId="ADAL" clId="{5B92946D-BD24-4DA8-8747-30A84C687110}" dt="2025-03-03T09:02:12.799" v="575"/>
            <ac:spMkLst>
              <pc:docMk/>
              <pc:sldMasterMk cId="2720993670" sldId="2147484861"/>
              <pc:sldLayoutMk cId="2556776816" sldId="2147485022"/>
              <ac:spMk id="11" creationId="{107CDD62-B47C-43AB-8BA0-F875DF45681E}"/>
            </ac:spMkLst>
          </pc:spChg>
        </pc:sldLayoutChg>
        <pc:sldLayoutChg chg="modSp mod">
          <pc:chgData name="Alessio Terzani" userId="00a1495a-4b52-4cff-b33c-09254933c8d8" providerId="ADAL" clId="{5B92946D-BD24-4DA8-8747-30A84C687110}" dt="2025-03-03T09:02:12.814" v="578"/>
          <pc:sldLayoutMkLst>
            <pc:docMk/>
            <pc:sldMasterMk cId="2720993670" sldId="2147484861"/>
            <pc:sldLayoutMk cId="3469909650" sldId="2147485023"/>
          </pc:sldLayoutMkLst>
          <pc:spChg chg="mod">
            <ac:chgData name="Alessio Terzani" userId="00a1495a-4b52-4cff-b33c-09254933c8d8" providerId="ADAL" clId="{5B92946D-BD24-4DA8-8747-30A84C687110}" dt="2025-03-03T09:02:12.814" v="578"/>
            <ac:spMkLst>
              <pc:docMk/>
              <pc:sldMasterMk cId="2720993670" sldId="2147484861"/>
              <pc:sldLayoutMk cId="3469909650" sldId="2147485023"/>
              <ac:spMk id="11" creationId="{A2963A4D-3277-42A5-8919-305DE5AD9247}"/>
            </ac:spMkLst>
          </pc:spChg>
        </pc:sldLayoutChg>
        <pc:sldLayoutChg chg="modSp mod">
          <pc:chgData name="Alessio Terzani" userId="00a1495a-4b52-4cff-b33c-09254933c8d8" providerId="ADAL" clId="{5B92946D-BD24-4DA8-8747-30A84C687110}" dt="2025-03-03T09:02:12.814" v="581"/>
          <pc:sldLayoutMkLst>
            <pc:docMk/>
            <pc:sldMasterMk cId="2720993670" sldId="2147484861"/>
            <pc:sldLayoutMk cId="1923103149" sldId="2147485024"/>
          </pc:sldLayoutMkLst>
          <pc:spChg chg="mod">
            <ac:chgData name="Alessio Terzani" userId="00a1495a-4b52-4cff-b33c-09254933c8d8" providerId="ADAL" clId="{5B92946D-BD24-4DA8-8747-30A84C687110}" dt="2025-03-03T09:02:12.814" v="581"/>
            <ac:spMkLst>
              <pc:docMk/>
              <pc:sldMasterMk cId="2720993670" sldId="2147484861"/>
              <pc:sldLayoutMk cId="1923103149" sldId="2147485024"/>
              <ac:spMk id="10" creationId="{549048C1-340D-44C4-857B-1B201EC9A7E7}"/>
            </ac:spMkLst>
          </pc:spChg>
        </pc:sldLayoutChg>
        <pc:sldLayoutChg chg="modSp mod">
          <pc:chgData name="Alessio Terzani" userId="00a1495a-4b52-4cff-b33c-09254933c8d8" providerId="ADAL" clId="{5B92946D-BD24-4DA8-8747-30A84C687110}" dt="2025-03-03T09:02:12.814" v="584"/>
          <pc:sldLayoutMkLst>
            <pc:docMk/>
            <pc:sldMasterMk cId="2720993670" sldId="2147484861"/>
            <pc:sldLayoutMk cId="2799907245" sldId="2147485025"/>
          </pc:sldLayoutMkLst>
          <pc:spChg chg="mod">
            <ac:chgData name="Alessio Terzani" userId="00a1495a-4b52-4cff-b33c-09254933c8d8" providerId="ADAL" clId="{5B92946D-BD24-4DA8-8747-30A84C687110}" dt="2025-03-03T09:02:12.814" v="584"/>
            <ac:spMkLst>
              <pc:docMk/>
              <pc:sldMasterMk cId="2720993670" sldId="2147484861"/>
              <pc:sldLayoutMk cId="2799907245" sldId="2147485025"/>
              <ac:spMk id="14" creationId="{089CBEB5-348B-49F3-8F8B-FDEE08950E37}"/>
            </ac:spMkLst>
          </pc:spChg>
        </pc:sldLayoutChg>
      </pc:sldMasterChg>
    </pc:docChg>
  </pc:docChgLst>
  <pc:docChgLst>
    <pc:chgData name="Cecilia Eklöf" userId="80ca0b6f-7dba-4aae-af54-84e82bb766a6" providerId="ADAL" clId="{4C7CB2B7-D58E-4BD7-A16D-4B945F237EC8}"/>
    <pc:docChg chg="custSel modSld modMainMaster">
      <pc:chgData name="Cecilia Eklöf" userId="80ca0b6f-7dba-4aae-af54-84e82bb766a6" providerId="ADAL" clId="{4C7CB2B7-D58E-4BD7-A16D-4B945F237EC8}" dt="2025-03-03T09:57:50.994" v="593" actId="20577"/>
      <pc:docMkLst>
        <pc:docMk/>
      </pc:docMkLst>
      <pc:sldChg chg="modSp mod modCm">
        <pc:chgData name="Cecilia Eklöf" userId="80ca0b6f-7dba-4aae-af54-84e82bb766a6" providerId="ADAL" clId="{4C7CB2B7-D58E-4BD7-A16D-4B945F237EC8}" dt="2025-03-03T09:48:38.129" v="585" actId="20577"/>
        <pc:sldMkLst>
          <pc:docMk/>
          <pc:sldMk cId="3266978782" sldId="2147483533"/>
        </pc:sldMkLst>
        <pc:spChg chg="mod">
          <ac:chgData name="Cecilia Eklöf" userId="80ca0b6f-7dba-4aae-af54-84e82bb766a6" providerId="ADAL" clId="{4C7CB2B7-D58E-4BD7-A16D-4B945F237EC8}" dt="2025-03-03T09:48:38.129" v="585" actId="20577"/>
          <ac:spMkLst>
            <pc:docMk/>
            <pc:sldMk cId="3266978782" sldId="2147483533"/>
            <ac:spMk id="11" creationId="{2E8E8F9E-D1C4-4C6A-B250-14307A886012}"/>
          </ac:spMkLst>
        </pc:spChg>
        <pc:extLst>
          <p:ext xmlns:p="http://schemas.openxmlformats.org/presentationml/2006/main" uri="{D6D511B9-2390-475A-947B-AFAB55BFBCF1}">
            <pc226:cmChg xmlns:pc226="http://schemas.microsoft.com/office/powerpoint/2022/06/main/command" chg="mod">
              <pc226:chgData name="Cecilia Eklöf" userId="80ca0b6f-7dba-4aae-af54-84e82bb766a6" providerId="ADAL" clId="{4C7CB2B7-D58E-4BD7-A16D-4B945F237EC8}" dt="2025-03-03T09:48:38.129" v="585" actId="20577"/>
              <pc2:cmMkLst xmlns:pc2="http://schemas.microsoft.com/office/powerpoint/2019/9/main/command">
                <pc:docMk/>
                <pc:sldMk cId="3266978782" sldId="2147483533"/>
                <pc2:cmMk id="{AF6322D7-8B7D-40E4-A70D-24BE0863BADE}"/>
              </pc2:cmMkLst>
            </pc226:cmChg>
          </p:ext>
        </pc:extLst>
      </pc:sldChg>
      <pc:sldChg chg="modSp mod">
        <pc:chgData name="Cecilia Eklöf" userId="80ca0b6f-7dba-4aae-af54-84e82bb766a6" providerId="ADAL" clId="{4C7CB2B7-D58E-4BD7-A16D-4B945F237EC8}" dt="2025-03-03T09:57:50.994" v="593" actId="20577"/>
        <pc:sldMkLst>
          <pc:docMk/>
          <pc:sldMk cId="1747881774" sldId="2147483536"/>
        </pc:sldMkLst>
        <pc:spChg chg="mod">
          <ac:chgData name="Cecilia Eklöf" userId="80ca0b6f-7dba-4aae-af54-84e82bb766a6" providerId="ADAL" clId="{4C7CB2B7-D58E-4BD7-A16D-4B945F237EC8}" dt="2025-03-03T09:57:50.994" v="593" actId="20577"/>
          <ac:spMkLst>
            <pc:docMk/>
            <pc:sldMk cId="1747881774" sldId="2147483536"/>
            <ac:spMk id="11" creationId="{2E8E8F9E-D1C4-4C6A-B250-14307A886012}"/>
          </ac:spMkLst>
        </pc:spChg>
      </pc:sldChg>
      <pc:sldChg chg="modSp mod modCm">
        <pc:chgData name="Cecilia Eklöf" userId="80ca0b6f-7dba-4aae-af54-84e82bb766a6" providerId="ADAL" clId="{4C7CB2B7-D58E-4BD7-A16D-4B945F237EC8}" dt="2025-03-03T09:54:25.078" v="592" actId="20577"/>
        <pc:sldMkLst>
          <pc:docMk/>
          <pc:sldMk cId="4012323280" sldId="2147483538"/>
        </pc:sldMkLst>
        <pc:spChg chg="mod">
          <ac:chgData name="Cecilia Eklöf" userId="80ca0b6f-7dba-4aae-af54-84e82bb766a6" providerId="ADAL" clId="{4C7CB2B7-D58E-4BD7-A16D-4B945F237EC8}" dt="2025-03-03T09:54:25.078" v="592" actId="20577"/>
          <ac:spMkLst>
            <pc:docMk/>
            <pc:sldMk cId="4012323280" sldId="2147483538"/>
            <ac:spMk id="11" creationId="{841449D0-FC41-8689-3C41-B153C1C90A7A}"/>
          </ac:spMkLst>
        </pc:spChg>
        <pc:extLst>
          <p:ext xmlns:p="http://schemas.openxmlformats.org/presentationml/2006/main" uri="{D6D511B9-2390-475A-947B-AFAB55BFBCF1}">
            <pc226:cmChg xmlns:pc226="http://schemas.microsoft.com/office/powerpoint/2022/06/main/command" chg="mod">
              <pc226:chgData name="Cecilia Eklöf" userId="80ca0b6f-7dba-4aae-af54-84e82bb766a6" providerId="ADAL" clId="{4C7CB2B7-D58E-4BD7-A16D-4B945F237EC8}" dt="2025-03-03T09:52:34.440" v="591" actId="20577"/>
              <pc2:cmMkLst xmlns:pc2="http://schemas.microsoft.com/office/powerpoint/2019/9/main/command">
                <pc:docMk/>
                <pc:sldMk cId="4012323280" sldId="2147483538"/>
                <pc2:cmMk id="{30E9E54D-9201-4B34-A639-826038185E75}"/>
              </pc2:cmMkLst>
            </pc226:cmChg>
            <pc226:cmChg xmlns:pc226="http://schemas.microsoft.com/office/powerpoint/2022/06/main/command" chg="mod">
              <pc226:chgData name="Cecilia Eklöf" userId="80ca0b6f-7dba-4aae-af54-84e82bb766a6" providerId="ADAL" clId="{4C7CB2B7-D58E-4BD7-A16D-4B945F237EC8}" dt="2025-03-03T09:54:25.078" v="592" actId="20577"/>
              <pc2:cmMkLst xmlns:pc2="http://schemas.microsoft.com/office/powerpoint/2019/9/main/command">
                <pc:docMk/>
                <pc:sldMk cId="4012323280" sldId="2147483538"/>
                <pc2:cmMk id="{54B5189A-19F5-417E-91BB-01A7BA0CD67F}"/>
              </pc2:cmMkLst>
            </pc226:cmChg>
          </p:ext>
        </pc:extLst>
      </pc:sldChg>
      <pc:sldMasterChg chg="modSp mod modSldLayout">
        <pc:chgData name="Cecilia Eklöf" userId="80ca0b6f-7dba-4aae-af54-84e82bb766a6" providerId="ADAL" clId="{4C7CB2B7-D58E-4BD7-A16D-4B945F237EC8}" dt="2025-03-03T09:47:14.942" v="92"/>
        <pc:sldMasterMkLst>
          <pc:docMk/>
          <pc:sldMasterMk cId="3505316878" sldId="2147484241"/>
        </pc:sldMasterMkLst>
        <pc:spChg chg="mod">
          <ac:chgData name="Cecilia Eklöf" userId="80ca0b6f-7dba-4aae-af54-84e82bb766a6" providerId="ADAL" clId="{4C7CB2B7-D58E-4BD7-A16D-4B945F237EC8}" dt="2025-03-03T09:47:14.904" v="80"/>
          <ac:spMkLst>
            <pc:docMk/>
            <pc:sldMasterMk cId="3505316878" sldId="2147484241"/>
            <ac:spMk id="2" creationId="{53F2F142-9A0F-85FD-F848-1A7CF9E0921B}"/>
          </ac:spMkLst>
        </pc:spChg>
        <pc:sldLayoutChg chg="modSp mod">
          <pc:chgData name="Cecilia Eklöf" userId="80ca0b6f-7dba-4aae-af54-84e82bb766a6" providerId="ADAL" clId="{4C7CB2B7-D58E-4BD7-A16D-4B945F237EC8}" dt="2025-03-03T09:47:14.936" v="83"/>
          <pc:sldLayoutMkLst>
            <pc:docMk/>
            <pc:sldMasterMk cId="3505316878" sldId="2147484241"/>
            <pc:sldLayoutMk cId="541250939" sldId="2147484257"/>
          </pc:sldLayoutMkLst>
          <pc:spChg chg="mod">
            <ac:chgData name="Cecilia Eklöf" userId="80ca0b6f-7dba-4aae-af54-84e82bb766a6" providerId="ADAL" clId="{4C7CB2B7-D58E-4BD7-A16D-4B945F237EC8}" dt="2025-03-03T09:47:14.936" v="83"/>
            <ac:spMkLst>
              <pc:docMk/>
              <pc:sldMasterMk cId="3505316878" sldId="2147484241"/>
              <pc:sldLayoutMk cId="541250939" sldId="2147484257"/>
              <ac:spMk id="5" creationId="{8A859F72-32B2-47EB-8CB5-BCF639CDADF5}"/>
            </ac:spMkLst>
          </pc:spChg>
        </pc:sldLayoutChg>
        <pc:sldLayoutChg chg="modSp mod">
          <pc:chgData name="Cecilia Eklöf" userId="80ca0b6f-7dba-4aae-af54-84e82bb766a6" providerId="ADAL" clId="{4C7CB2B7-D58E-4BD7-A16D-4B945F237EC8}" dt="2025-03-03T09:47:14.942" v="86"/>
          <pc:sldLayoutMkLst>
            <pc:docMk/>
            <pc:sldMasterMk cId="3505316878" sldId="2147484241"/>
            <pc:sldLayoutMk cId="2106830400" sldId="2147484258"/>
          </pc:sldLayoutMkLst>
          <pc:spChg chg="mod">
            <ac:chgData name="Cecilia Eklöf" userId="80ca0b6f-7dba-4aae-af54-84e82bb766a6" providerId="ADAL" clId="{4C7CB2B7-D58E-4BD7-A16D-4B945F237EC8}" dt="2025-03-03T09:47:14.942" v="86"/>
            <ac:spMkLst>
              <pc:docMk/>
              <pc:sldMasterMk cId="3505316878" sldId="2147484241"/>
              <pc:sldLayoutMk cId="2106830400" sldId="2147484258"/>
              <ac:spMk id="5" creationId="{8A859F72-32B2-47EB-8CB5-BCF639CDADF5}"/>
            </ac:spMkLst>
          </pc:spChg>
        </pc:sldLayoutChg>
        <pc:sldLayoutChg chg="modSp mod">
          <pc:chgData name="Cecilia Eklöf" userId="80ca0b6f-7dba-4aae-af54-84e82bb766a6" providerId="ADAL" clId="{4C7CB2B7-D58E-4BD7-A16D-4B945F237EC8}" dt="2025-03-03T09:47:14.942" v="92"/>
          <pc:sldLayoutMkLst>
            <pc:docMk/>
            <pc:sldMasterMk cId="3505316878" sldId="2147484241"/>
            <pc:sldLayoutMk cId="726915329" sldId="2147484260"/>
          </pc:sldLayoutMkLst>
          <pc:spChg chg="mod">
            <ac:chgData name="Cecilia Eklöf" userId="80ca0b6f-7dba-4aae-af54-84e82bb766a6" providerId="ADAL" clId="{4C7CB2B7-D58E-4BD7-A16D-4B945F237EC8}" dt="2025-03-03T09:47:14.942" v="92"/>
            <ac:spMkLst>
              <pc:docMk/>
              <pc:sldMasterMk cId="3505316878" sldId="2147484241"/>
              <pc:sldLayoutMk cId="726915329" sldId="2147484260"/>
              <ac:spMk id="3" creationId="{96F1C14E-8AFD-44E0-EE27-166C9897F0D9}"/>
            </ac:spMkLst>
          </pc:spChg>
        </pc:sldLayoutChg>
        <pc:sldLayoutChg chg="modSp mod">
          <pc:chgData name="Cecilia Eklöf" userId="80ca0b6f-7dba-4aae-af54-84e82bb766a6" providerId="ADAL" clId="{4C7CB2B7-D58E-4BD7-A16D-4B945F237EC8}" dt="2025-03-03T09:47:14.942" v="89"/>
          <pc:sldLayoutMkLst>
            <pc:docMk/>
            <pc:sldMasterMk cId="3505316878" sldId="2147484241"/>
            <pc:sldLayoutMk cId="2285270063" sldId="2147484261"/>
          </pc:sldLayoutMkLst>
          <pc:spChg chg="mod">
            <ac:chgData name="Cecilia Eklöf" userId="80ca0b6f-7dba-4aae-af54-84e82bb766a6" providerId="ADAL" clId="{4C7CB2B7-D58E-4BD7-A16D-4B945F237EC8}" dt="2025-03-03T09:47:14.942" v="89"/>
            <ac:spMkLst>
              <pc:docMk/>
              <pc:sldMasterMk cId="3505316878" sldId="2147484241"/>
              <pc:sldLayoutMk cId="2285270063" sldId="2147484261"/>
              <ac:spMk id="2" creationId="{BBC96150-B393-6B0F-DFC9-8B43B7EBDBBE}"/>
            </ac:spMkLst>
          </pc:spChg>
        </pc:sldLayoutChg>
      </pc:sldMasterChg>
      <pc:sldMasterChg chg="modSldLayout">
        <pc:chgData name="Cecilia Eklöf" userId="80ca0b6f-7dba-4aae-af54-84e82bb766a6" providerId="ADAL" clId="{4C7CB2B7-D58E-4BD7-A16D-4B945F237EC8}" dt="2025-03-03T09:47:14.904" v="77"/>
        <pc:sldMasterMkLst>
          <pc:docMk/>
          <pc:sldMasterMk cId="2319893086" sldId="2147484279"/>
        </pc:sldMasterMkLst>
        <pc:sldLayoutChg chg="modSp mod">
          <pc:chgData name="Cecilia Eklöf" userId="80ca0b6f-7dba-4aae-af54-84e82bb766a6" providerId="ADAL" clId="{4C7CB2B7-D58E-4BD7-A16D-4B945F237EC8}" dt="2025-03-03T09:47:14.815" v="38"/>
          <pc:sldLayoutMkLst>
            <pc:docMk/>
            <pc:sldMasterMk cId="2319893086" sldId="2147484279"/>
            <pc:sldLayoutMk cId="2648455331" sldId="2147484280"/>
          </pc:sldLayoutMkLst>
          <pc:spChg chg="mod">
            <ac:chgData name="Cecilia Eklöf" userId="80ca0b6f-7dba-4aae-af54-84e82bb766a6" providerId="ADAL" clId="{4C7CB2B7-D58E-4BD7-A16D-4B945F237EC8}" dt="2025-03-03T09:47:14.815" v="38"/>
            <ac:spMkLst>
              <pc:docMk/>
              <pc:sldMasterMk cId="2319893086" sldId="2147484279"/>
              <pc:sldLayoutMk cId="2648455331" sldId="2147484280"/>
              <ac:spMk id="9" creationId="{72C1EE1F-EF94-4EBA-A010-8BC3D2F38C39}"/>
            </ac:spMkLst>
          </pc:spChg>
        </pc:sldLayoutChg>
        <pc:sldLayoutChg chg="modSp mod">
          <pc:chgData name="Cecilia Eklöf" userId="80ca0b6f-7dba-4aae-af54-84e82bb766a6" providerId="ADAL" clId="{4C7CB2B7-D58E-4BD7-A16D-4B945F237EC8}" dt="2025-03-03T09:47:14.819" v="41"/>
          <pc:sldLayoutMkLst>
            <pc:docMk/>
            <pc:sldMasterMk cId="2319893086" sldId="2147484279"/>
            <pc:sldLayoutMk cId="3214320019" sldId="2147484281"/>
          </pc:sldLayoutMkLst>
          <pc:spChg chg="mod">
            <ac:chgData name="Cecilia Eklöf" userId="80ca0b6f-7dba-4aae-af54-84e82bb766a6" providerId="ADAL" clId="{4C7CB2B7-D58E-4BD7-A16D-4B945F237EC8}" dt="2025-03-03T09:47:14.819" v="41"/>
            <ac:spMkLst>
              <pc:docMk/>
              <pc:sldMasterMk cId="2319893086" sldId="2147484279"/>
              <pc:sldLayoutMk cId="3214320019" sldId="2147484281"/>
              <ac:spMk id="2" creationId="{69F42FFA-3DFB-4DB2-A942-F02200203C82}"/>
            </ac:spMkLst>
          </pc:spChg>
        </pc:sldLayoutChg>
        <pc:sldLayoutChg chg="modSp mod">
          <pc:chgData name="Cecilia Eklöf" userId="80ca0b6f-7dba-4aae-af54-84e82bb766a6" providerId="ADAL" clId="{4C7CB2B7-D58E-4BD7-A16D-4B945F237EC8}" dt="2025-03-03T09:47:14.829" v="44"/>
          <pc:sldLayoutMkLst>
            <pc:docMk/>
            <pc:sldMasterMk cId="2319893086" sldId="2147484279"/>
            <pc:sldLayoutMk cId="1889069288" sldId="2147484282"/>
          </pc:sldLayoutMkLst>
          <pc:spChg chg="mod">
            <ac:chgData name="Cecilia Eklöf" userId="80ca0b6f-7dba-4aae-af54-84e82bb766a6" providerId="ADAL" clId="{4C7CB2B7-D58E-4BD7-A16D-4B945F237EC8}" dt="2025-03-03T09:47:14.829" v="44"/>
            <ac:spMkLst>
              <pc:docMk/>
              <pc:sldMasterMk cId="2319893086" sldId="2147484279"/>
              <pc:sldLayoutMk cId="1889069288" sldId="2147484282"/>
              <ac:spMk id="5" creationId="{203FD5EF-20DB-46AB-B412-DF9112353719}"/>
            </ac:spMkLst>
          </pc:spChg>
        </pc:sldLayoutChg>
        <pc:sldLayoutChg chg="modSp mod">
          <pc:chgData name="Cecilia Eklöf" userId="80ca0b6f-7dba-4aae-af54-84e82bb766a6" providerId="ADAL" clId="{4C7CB2B7-D58E-4BD7-A16D-4B945F237EC8}" dt="2025-03-03T09:47:14.835" v="47"/>
          <pc:sldLayoutMkLst>
            <pc:docMk/>
            <pc:sldMasterMk cId="2319893086" sldId="2147484279"/>
            <pc:sldLayoutMk cId="1894057489" sldId="2147484283"/>
          </pc:sldLayoutMkLst>
          <pc:spChg chg="mod">
            <ac:chgData name="Cecilia Eklöf" userId="80ca0b6f-7dba-4aae-af54-84e82bb766a6" providerId="ADAL" clId="{4C7CB2B7-D58E-4BD7-A16D-4B945F237EC8}" dt="2025-03-03T09:47:14.835" v="47"/>
            <ac:spMkLst>
              <pc:docMk/>
              <pc:sldMasterMk cId="2319893086" sldId="2147484279"/>
              <pc:sldLayoutMk cId="1894057489" sldId="2147484283"/>
              <ac:spMk id="3" creationId="{C44ECCE6-4D94-443E-8C20-CA233A5C0572}"/>
            </ac:spMkLst>
          </pc:spChg>
        </pc:sldLayoutChg>
        <pc:sldLayoutChg chg="modSp mod">
          <pc:chgData name="Cecilia Eklöf" userId="80ca0b6f-7dba-4aae-af54-84e82bb766a6" providerId="ADAL" clId="{4C7CB2B7-D58E-4BD7-A16D-4B945F237EC8}" dt="2025-03-03T09:47:14.845" v="50"/>
          <pc:sldLayoutMkLst>
            <pc:docMk/>
            <pc:sldMasterMk cId="2319893086" sldId="2147484279"/>
            <pc:sldLayoutMk cId="3743338248" sldId="2147484284"/>
          </pc:sldLayoutMkLst>
          <pc:spChg chg="mod">
            <ac:chgData name="Cecilia Eklöf" userId="80ca0b6f-7dba-4aae-af54-84e82bb766a6" providerId="ADAL" clId="{4C7CB2B7-D58E-4BD7-A16D-4B945F237EC8}" dt="2025-03-03T09:47:14.845" v="50"/>
            <ac:spMkLst>
              <pc:docMk/>
              <pc:sldMasterMk cId="2319893086" sldId="2147484279"/>
              <pc:sldLayoutMk cId="3743338248" sldId="2147484284"/>
              <ac:spMk id="8" creationId="{C2AD0284-E6BA-49D8-AB3F-D94DBB1D54F0}"/>
            </ac:spMkLst>
          </pc:spChg>
        </pc:sldLayoutChg>
        <pc:sldLayoutChg chg="modSp mod">
          <pc:chgData name="Cecilia Eklöf" userId="80ca0b6f-7dba-4aae-af54-84e82bb766a6" providerId="ADAL" clId="{4C7CB2B7-D58E-4BD7-A16D-4B945F237EC8}" dt="2025-03-03T09:47:14.852" v="53"/>
          <pc:sldLayoutMkLst>
            <pc:docMk/>
            <pc:sldMasterMk cId="2319893086" sldId="2147484279"/>
            <pc:sldLayoutMk cId="1781920483" sldId="2147484285"/>
          </pc:sldLayoutMkLst>
          <pc:spChg chg="mod">
            <ac:chgData name="Cecilia Eklöf" userId="80ca0b6f-7dba-4aae-af54-84e82bb766a6" providerId="ADAL" clId="{4C7CB2B7-D58E-4BD7-A16D-4B945F237EC8}" dt="2025-03-03T09:47:14.852" v="53"/>
            <ac:spMkLst>
              <pc:docMk/>
              <pc:sldMasterMk cId="2319893086" sldId="2147484279"/>
              <pc:sldLayoutMk cId="1781920483" sldId="2147484285"/>
              <ac:spMk id="7" creationId="{DB8BC610-C1B0-4C6A-B5C2-80DA487CE5DE}"/>
            </ac:spMkLst>
          </pc:spChg>
        </pc:sldLayoutChg>
        <pc:sldLayoutChg chg="modSp mod">
          <pc:chgData name="Cecilia Eklöf" userId="80ca0b6f-7dba-4aae-af54-84e82bb766a6" providerId="ADAL" clId="{4C7CB2B7-D58E-4BD7-A16D-4B945F237EC8}" dt="2025-03-03T09:47:14.859" v="56"/>
          <pc:sldLayoutMkLst>
            <pc:docMk/>
            <pc:sldMasterMk cId="2319893086" sldId="2147484279"/>
            <pc:sldLayoutMk cId="2863510645" sldId="2147484286"/>
          </pc:sldLayoutMkLst>
          <pc:spChg chg="mod">
            <ac:chgData name="Cecilia Eklöf" userId="80ca0b6f-7dba-4aae-af54-84e82bb766a6" providerId="ADAL" clId="{4C7CB2B7-D58E-4BD7-A16D-4B945F237EC8}" dt="2025-03-03T09:47:14.859" v="56"/>
            <ac:spMkLst>
              <pc:docMk/>
              <pc:sldMasterMk cId="2319893086" sldId="2147484279"/>
              <pc:sldLayoutMk cId="2863510645" sldId="2147484286"/>
              <ac:spMk id="8" creationId="{53797230-5A6C-4718-8C90-CB9F2709B382}"/>
            </ac:spMkLst>
          </pc:spChg>
        </pc:sldLayoutChg>
        <pc:sldLayoutChg chg="modSp mod">
          <pc:chgData name="Cecilia Eklöf" userId="80ca0b6f-7dba-4aae-af54-84e82bb766a6" providerId="ADAL" clId="{4C7CB2B7-D58E-4BD7-A16D-4B945F237EC8}" dt="2025-03-03T09:47:14.861" v="59"/>
          <pc:sldLayoutMkLst>
            <pc:docMk/>
            <pc:sldMasterMk cId="2319893086" sldId="2147484279"/>
            <pc:sldLayoutMk cId="3427890664" sldId="2147484287"/>
          </pc:sldLayoutMkLst>
          <pc:spChg chg="mod">
            <ac:chgData name="Cecilia Eklöf" userId="80ca0b6f-7dba-4aae-af54-84e82bb766a6" providerId="ADAL" clId="{4C7CB2B7-D58E-4BD7-A16D-4B945F237EC8}" dt="2025-03-03T09:47:14.861" v="59"/>
            <ac:spMkLst>
              <pc:docMk/>
              <pc:sldMasterMk cId="2319893086" sldId="2147484279"/>
              <pc:sldLayoutMk cId="3427890664" sldId="2147484287"/>
              <ac:spMk id="9" creationId="{2C8570FA-FAA3-4EFA-A4F1-01C285AE39DE}"/>
            </ac:spMkLst>
          </pc:spChg>
        </pc:sldLayoutChg>
        <pc:sldLayoutChg chg="modSp mod">
          <pc:chgData name="Cecilia Eklöf" userId="80ca0b6f-7dba-4aae-af54-84e82bb766a6" providerId="ADAL" clId="{4C7CB2B7-D58E-4BD7-A16D-4B945F237EC8}" dt="2025-03-03T09:47:14.870" v="62"/>
          <pc:sldLayoutMkLst>
            <pc:docMk/>
            <pc:sldMasterMk cId="2319893086" sldId="2147484279"/>
            <pc:sldLayoutMk cId="604950211" sldId="2147484288"/>
          </pc:sldLayoutMkLst>
          <pc:spChg chg="mod">
            <ac:chgData name="Cecilia Eklöf" userId="80ca0b6f-7dba-4aae-af54-84e82bb766a6" providerId="ADAL" clId="{4C7CB2B7-D58E-4BD7-A16D-4B945F237EC8}" dt="2025-03-03T09:47:14.870" v="62"/>
            <ac:spMkLst>
              <pc:docMk/>
              <pc:sldMasterMk cId="2319893086" sldId="2147484279"/>
              <pc:sldLayoutMk cId="604950211" sldId="2147484288"/>
              <ac:spMk id="11" creationId="{A55C34B4-681E-4FDA-A9BB-6BC31D94C8D6}"/>
            </ac:spMkLst>
          </pc:spChg>
        </pc:sldLayoutChg>
        <pc:sldLayoutChg chg="modSp mod">
          <pc:chgData name="Cecilia Eklöf" userId="80ca0b6f-7dba-4aae-af54-84e82bb766a6" providerId="ADAL" clId="{4C7CB2B7-D58E-4BD7-A16D-4B945F237EC8}" dt="2025-03-03T09:47:14.870" v="65"/>
          <pc:sldLayoutMkLst>
            <pc:docMk/>
            <pc:sldMasterMk cId="2319893086" sldId="2147484279"/>
            <pc:sldLayoutMk cId="3795513245" sldId="2147484289"/>
          </pc:sldLayoutMkLst>
          <pc:spChg chg="mod">
            <ac:chgData name="Cecilia Eklöf" userId="80ca0b6f-7dba-4aae-af54-84e82bb766a6" providerId="ADAL" clId="{4C7CB2B7-D58E-4BD7-A16D-4B945F237EC8}" dt="2025-03-03T09:47:14.870" v="65"/>
            <ac:spMkLst>
              <pc:docMk/>
              <pc:sldMasterMk cId="2319893086" sldId="2147484279"/>
              <pc:sldLayoutMk cId="3795513245" sldId="2147484289"/>
              <ac:spMk id="10" creationId="{549048C1-340D-44C4-857B-1B201EC9A7E7}"/>
            </ac:spMkLst>
          </pc:spChg>
        </pc:sldLayoutChg>
        <pc:sldLayoutChg chg="modSp mod">
          <pc:chgData name="Cecilia Eklöf" userId="80ca0b6f-7dba-4aae-af54-84e82bb766a6" providerId="ADAL" clId="{4C7CB2B7-D58E-4BD7-A16D-4B945F237EC8}" dt="2025-03-03T09:47:14.889" v="68"/>
          <pc:sldLayoutMkLst>
            <pc:docMk/>
            <pc:sldMasterMk cId="2319893086" sldId="2147484279"/>
            <pc:sldLayoutMk cId="3617675785" sldId="2147484290"/>
          </pc:sldLayoutMkLst>
          <pc:spChg chg="mod">
            <ac:chgData name="Cecilia Eklöf" userId="80ca0b6f-7dba-4aae-af54-84e82bb766a6" providerId="ADAL" clId="{4C7CB2B7-D58E-4BD7-A16D-4B945F237EC8}" dt="2025-03-03T09:47:14.889" v="68"/>
            <ac:spMkLst>
              <pc:docMk/>
              <pc:sldMasterMk cId="2319893086" sldId="2147484279"/>
              <pc:sldLayoutMk cId="3617675785" sldId="2147484290"/>
              <ac:spMk id="14" creationId="{089CBEB5-348B-49F3-8F8B-FDEE08950E37}"/>
            </ac:spMkLst>
          </pc:spChg>
        </pc:sldLayoutChg>
        <pc:sldLayoutChg chg="modSp mod">
          <pc:chgData name="Cecilia Eklöf" userId="80ca0b6f-7dba-4aae-af54-84e82bb766a6" providerId="ADAL" clId="{4C7CB2B7-D58E-4BD7-A16D-4B945F237EC8}" dt="2025-03-03T09:47:14.904" v="74"/>
          <pc:sldLayoutMkLst>
            <pc:docMk/>
            <pc:sldMasterMk cId="2319893086" sldId="2147484279"/>
            <pc:sldLayoutMk cId="2051805063" sldId="2147484293"/>
          </pc:sldLayoutMkLst>
          <pc:spChg chg="mod">
            <ac:chgData name="Cecilia Eklöf" userId="80ca0b6f-7dba-4aae-af54-84e82bb766a6" providerId="ADAL" clId="{4C7CB2B7-D58E-4BD7-A16D-4B945F237EC8}" dt="2025-03-03T09:47:14.904" v="74"/>
            <ac:spMkLst>
              <pc:docMk/>
              <pc:sldMasterMk cId="2319893086" sldId="2147484279"/>
              <pc:sldLayoutMk cId="2051805063" sldId="2147484293"/>
              <ac:spMk id="9" creationId="{72C1EE1F-EF94-4EBA-A010-8BC3D2F38C39}"/>
            </ac:spMkLst>
          </pc:spChg>
        </pc:sldLayoutChg>
        <pc:sldLayoutChg chg="modSp mod">
          <pc:chgData name="Cecilia Eklöf" userId="80ca0b6f-7dba-4aae-af54-84e82bb766a6" providerId="ADAL" clId="{4C7CB2B7-D58E-4BD7-A16D-4B945F237EC8}" dt="2025-03-03T09:47:14.725" v="2"/>
          <pc:sldLayoutMkLst>
            <pc:docMk/>
            <pc:sldMasterMk cId="2319893086" sldId="2147484279"/>
            <pc:sldLayoutMk cId="111121753" sldId="2147484848"/>
          </pc:sldLayoutMkLst>
          <pc:spChg chg="mod">
            <ac:chgData name="Cecilia Eklöf" userId="80ca0b6f-7dba-4aae-af54-84e82bb766a6" providerId="ADAL" clId="{4C7CB2B7-D58E-4BD7-A16D-4B945F237EC8}" dt="2025-03-03T09:47:14.725" v="2"/>
            <ac:spMkLst>
              <pc:docMk/>
              <pc:sldMasterMk cId="2319893086" sldId="2147484279"/>
              <pc:sldLayoutMk cId="111121753" sldId="2147484848"/>
              <ac:spMk id="9" creationId="{72C1EE1F-EF94-4EBA-A010-8BC3D2F38C39}"/>
            </ac:spMkLst>
          </pc:spChg>
        </pc:sldLayoutChg>
        <pc:sldLayoutChg chg="modSp mod">
          <pc:chgData name="Cecilia Eklöf" userId="80ca0b6f-7dba-4aae-af54-84e82bb766a6" providerId="ADAL" clId="{4C7CB2B7-D58E-4BD7-A16D-4B945F237EC8}" dt="2025-03-03T09:47:14.728" v="5"/>
          <pc:sldLayoutMkLst>
            <pc:docMk/>
            <pc:sldMasterMk cId="2319893086" sldId="2147484279"/>
            <pc:sldLayoutMk cId="298355595" sldId="2147484849"/>
          </pc:sldLayoutMkLst>
          <pc:spChg chg="mod">
            <ac:chgData name="Cecilia Eklöf" userId="80ca0b6f-7dba-4aae-af54-84e82bb766a6" providerId="ADAL" clId="{4C7CB2B7-D58E-4BD7-A16D-4B945F237EC8}" dt="2025-03-03T09:47:14.728" v="5"/>
            <ac:spMkLst>
              <pc:docMk/>
              <pc:sldMasterMk cId="2319893086" sldId="2147484279"/>
              <pc:sldLayoutMk cId="298355595" sldId="2147484849"/>
              <ac:spMk id="2" creationId="{69F42FFA-3DFB-4DB2-A942-F02200203C82}"/>
            </ac:spMkLst>
          </pc:spChg>
        </pc:sldLayoutChg>
        <pc:sldLayoutChg chg="modSp mod">
          <pc:chgData name="Cecilia Eklöf" userId="80ca0b6f-7dba-4aae-af54-84e82bb766a6" providerId="ADAL" clId="{4C7CB2B7-D58E-4BD7-A16D-4B945F237EC8}" dt="2025-03-03T09:47:14.728" v="8"/>
          <pc:sldLayoutMkLst>
            <pc:docMk/>
            <pc:sldMasterMk cId="2319893086" sldId="2147484279"/>
            <pc:sldLayoutMk cId="315700269" sldId="2147484850"/>
          </pc:sldLayoutMkLst>
          <pc:spChg chg="mod">
            <ac:chgData name="Cecilia Eklöf" userId="80ca0b6f-7dba-4aae-af54-84e82bb766a6" providerId="ADAL" clId="{4C7CB2B7-D58E-4BD7-A16D-4B945F237EC8}" dt="2025-03-03T09:47:14.728" v="8"/>
            <ac:spMkLst>
              <pc:docMk/>
              <pc:sldMasterMk cId="2319893086" sldId="2147484279"/>
              <pc:sldLayoutMk cId="315700269" sldId="2147484850"/>
              <ac:spMk id="5" creationId="{203FD5EF-20DB-46AB-B412-DF9112353719}"/>
            </ac:spMkLst>
          </pc:spChg>
        </pc:sldLayoutChg>
        <pc:sldLayoutChg chg="modSp mod">
          <pc:chgData name="Cecilia Eklöf" userId="80ca0b6f-7dba-4aae-af54-84e82bb766a6" providerId="ADAL" clId="{4C7CB2B7-D58E-4BD7-A16D-4B945F237EC8}" dt="2025-03-03T09:47:14.739" v="11"/>
          <pc:sldLayoutMkLst>
            <pc:docMk/>
            <pc:sldMasterMk cId="2319893086" sldId="2147484279"/>
            <pc:sldLayoutMk cId="1990620010" sldId="2147484851"/>
          </pc:sldLayoutMkLst>
          <pc:spChg chg="mod">
            <ac:chgData name="Cecilia Eklöf" userId="80ca0b6f-7dba-4aae-af54-84e82bb766a6" providerId="ADAL" clId="{4C7CB2B7-D58E-4BD7-A16D-4B945F237EC8}" dt="2025-03-03T09:47:14.739" v="11"/>
            <ac:spMkLst>
              <pc:docMk/>
              <pc:sldMasterMk cId="2319893086" sldId="2147484279"/>
              <pc:sldLayoutMk cId="1990620010" sldId="2147484851"/>
              <ac:spMk id="3" creationId="{C44ECCE6-4D94-443E-8C20-CA233A5C0572}"/>
            </ac:spMkLst>
          </pc:spChg>
        </pc:sldLayoutChg>
        <pc:sldLayoutChg chg="modSp mod">
          <pc:chgData name="Cecilia Eklöf" userId="80ca0b6f-7dba-4aae-af54-84e82bb766a6" providerId="ADAL" clId="{4C7CB2B7-D58E-4BD7-A16D-4B945F237EC8}" dt="2025-03-03T09:47:14.750" v="14"/>
          <pc:sldLayoutMkLst>
            <pc:docMk/>
            <pc:sldMasterMk cId="2319893086" sldId="2147484279"/>
            <pc:sldLayoutMk cId="729147853" sldId="2147484852"/>
          </pc:sldLayoutMkLst>
          <pc:spChg chg="mod">
            <ac:chgData name="Cecilia Eklöf" userId="80ca0b6f-7dba-4aae-af54-84e82bb766a6" providerId="ADAL" clId="{4C7CB2B7-D58E-4BD7-A16D-4B945F237EC8}" dt="2025-03-03T09:47:14.750" v="14"/>
            <ac:spMkLst>
              <pc:docMk/>
              <pc:sldMasterMk cId="2319893086" sldId="2147484279"/>
              <pc:sldLayoutMk cId="729147853" sldId="2147484852"/>
              <ac:spMk id="8" creationId="{C2AD0284-E6BA-49D8-AB3F-D94DBB1D54F0}"/>
            </ac:spMkLst>
          </pc:spChg>
        </pc:sldLayoutChg>
        <pc:sldLayoutChg chg="modSp mod">
          <pc:chgData name="Cecilia Eklöf" userId="80ca0b6f-7dba-4aae-af54-84e82bb766a6" providerId="ADAL" clId="{4C7CB2B7-D58E-4BD7-A16D-4B945F237EC8}" dt="2025-03-03T09:47:14.750" v="17"/>
          <pc:sldLayoutMkLst>
            <pc:docMk/>
            <pc:sldMasterMk cId="2319893086" sldId="2147484279"/>
            <pc:sldLayoutMk cId="3643213675" sldId="2147484853"/>
          </pc:sldLayoutMkLst>
          <pc:spChg chg="mod">
            <ac:chgData name="Cecilia Eklöf" userId="80ca0b6f-7dba-4aae-af54-84e82bb766a6" providerId="ADAL" clId="{4C7CB2B7-D58E-4BD7-A16D-4B945F237EC8}" dt="2025-03-03T09:47:14.750" v="17"/>
            <ac:spMkLst>
              <pc:docMk/>
              <pc:sldMasterMk cId="2319893086" sldId="2147484279"/>
              <pc:sldLayoutMk cId="3643213675" sldId="2147484853"/>
              <ac:spMk id="8" creationId="{C2AD0284-E6BA-49D8-AB3F-D94DBB1D54F0}"/>
            </ac:spMkLst>
          </pc:spChg>
        </pc:sldLayoutChg>
        <pc:sldLayoutChg chg="modSp mod">
          <pc:chgData name="Cecilia Eklöf" userId="80ca0b6f-7dba-4aae-af54-84e82bb766a6" providerId="ADAL" clId="{4C7CB2B7-D58E-4BD7-A16D-4B945F237EC8}" dt="2025-03-03T09:47:14.758" v="20"/>
          <pc:sldLayoutMkLst>
            <pc:docMk/>
            <pc:sldMasterMk cId="2319893086" sldId="2147484279"/>
            <pc:sldLayoutMk cId="1197167218" sldId="2147484854"/>
          </pc:sldLayoutMkLst>
          <pc:spChg chg="mod">
            <ac:chgData name="Cecilia Eklöf" userId="80ca0b6f-7dba-4aae-af54-84e82bb766a6" providerId="ADAL" clId="{4C7CB2B7-D58E-4BD7-A16D-4B945F237EC8}" dt="2025-03-03T09:47:14.758" v="20"/>
            <ac:spMkLst>
              <pc:docMk/>
              <pc:sldMasterMk cId="2319893086" sldId="2147484279"/>
              <pc:sldLayoutMk cId="1197167218" sldId="2147484854"/>
              <ac:spMk id="7" creationId="{DB8BC610-C1B0-4C6A-B5C2-80DA487CE5DE}"/>
            </ac:spMkLst>
          </pc:spChg>
        </pc:sldLayoutChg>
        <pc:sldLayoutChg chg="modSp mod">
          <pc:chgData name="Cecilia Eklöf" userId="80ca0b6f-7dba-4aae-af54-84e82bb766a6" providerId="ADAL" clId="{4C7CB2B7-D58E-4BD7-A16D-4B945F237EC8}" dt="2025-03-03T09:47:14.758" v="23"/>
          <pc:sldLayoutMkLst>
            <pc:docMk/>
            <pc:sldMasterMk cId="2319893086" sldId="2147484279"/>
            <pc:sldLayoutMk cId="2658607300" sldId="2147484855"/>
          </pc:sldLayoutMkLst>
          <pc:spChg chg="mod">
            <ac:chgData name="Cecilia Eklöf" userId="80ca0b6f-7dba-4aae-af54-84e82bb766a6" providerId="ADAL" clId="{4C7CB2B7-D58E-4BD7-A16D-4B945F237EC8}" dt="2025-03-03T09:47:14.758" v="23"/>
            <ac:spMkLst>
              <pc:docMk/>
              <pc:sldMasterMk cId="2319893086" sldId="2147484279"/>
              <pc:sldLayoutMk cId="2658607300" sldId="2147484855"/>
              <ac:spMk id="8" creationId="{53797230-5A6C-4718-8C90-CB9F2709B382}"/>
            </ac:spMkLst>
          </pc:spChg>
        </pc:sldLayoutChg>
        <pc:sldLayoutChg chg="modSp mod">
          <pc:chgData name="Cecilia Eklöf" userId="80ca0b6f-7dba-4aae-af54-84e82bb766a6" providerId="ADAL" clId="{4C7CB2B7-D58E-4BD7-A16D-4B945F237EC8}" dt="2025-03-03T09:47:14.778" v="26"/>
          <pc:sldLayoutMkLst>
            <pc:docMk/>
            <pc:sldMasterMk cId="2319893086" sldId="2147484279"/>
            <pc:sldLayoutMk cId="359431426" sldId="2147484856"/>
          </pc:sldLayoutMkLst>
          <pc:spChg chg="mod">
            <ac:chgData name="Cecilia Eklöf" userId="80ca0b6f-7dba-4aae-af54-84e82bb766a6" providerId="ADAL" clId="{4C7CB2B7-D58E-4BD7-A16D-4B945F237EC8}" dt="2025-03-03T09:47:14.778" v="26"/>
            <ac:spMkLst>
              <pc:docMk/>
              <pc:sldMasterMk cId="2319893086" sldId="2147484279"/>
              <pc:sldLayoutMk cId="359431426" sldId="2147484856"/>
              <ac:spMk id="9" creationId="{2C8570FA-FAA3-4EFA-A4F1-01C285AE39DE}"/>
            </ac:spMkLst>
          </pc:spChg>
        </pc:sldLayoutChg>
        <pc:sldLayoutChg chg="modSp mod">
          <pc:chgData name="Cecilia Eklöf" userId="80ca0b6f-7dba-4aae-af54-84e82bb766a6" providerId="ADAL" clId="{4C7CB2B7-D58E-4BD7-A16D-4B945F237EC8}" dt="2025-03-03T09:47:14.787" v="29"/>
          <pc:sldLayoutMkLst>
            <pc:docMk/>
            <pc:sldMasterMk cId="2319893086" sldId="2147484279"/>
            <pc:sldLayoutMk cId="1816233574" sldId="2147484857"/>
          </pc:sldLayoutMkLst>
          <pc:spChg chg="mod">
            <ac:chgData name="Cecilia Eklöf" userId="80ca0b6f-7dba-4aae-af54-84e82bb766a6" providerId="ADAL" clId="{4C7CB2B7-D58E-4BD7-A16D-4B945F237EC8}" dt="2025-03-03T09:47:14.787" v="29"/>
            <ac:spMkLst>
              <pc:docMk/>
              <pc:sldMasterMk cId="2319893086" sldId="2147484279"/>
              <pc:sldLayoutMk cId="1816233574" sldId="2147484857"/>
              <ac:spMk id="11" creationId="{A55C34B4-681E-4FDA-A9BB-6BC31D94C8D6}"/>
            </ac:spMkLst>
          </pc:spChg>
        </pc:sldLayoutChg>
        <pc:sldLayoutChg chg="modSp mod">
          <pc:chgData name="Cecilia Eklöf" userId="80ca0b6f-7dba-4aae-af54-84e82bb766a6" providerId="ADAL" clId="{4C7CB2B7-D58E-4BD7-A16D-4B945F237EC8}" dt="2025-03-03T09:47:14.797" v="32"/>
          <pc:sldLayoutMkLst>
            <pc:docMk/>
            <pc:sldMasterMk cId="2319893086" sldId="2147484279"/>
            <pc:sldLayoutMk cId="3375079067" sldId="2147484858"/>
          </pc:sldLayoutMkLst>
          <pc:spChg chg="mod">
            <ac:chgData name="Cecilia Eklöf" userId="80ca0b6f-7dba-4aae-af54-84e82bb766a6" providerId="ADAL" clId="{4C7CB2B7-D58E-4BD7-A16D-4B945F237EC8}" dt="2025-03-03T09:47:14.797" v="32"/>
            <ac:spMkLst>
              <pc:docMk/>
              <pc:sldMasterMk cId="2319893086" sldId="2147484279"/>
              <pc:sldLayoutMk cId="3375079067" sldId="2147484858"/>
              <ac:spMk id="10" creationId="{549048C1-340D-44C4-857B-1B201EC9A7E7}"/>
            </ac:spMkLst>
          </pc:spChg>
        </pc:sldLayoutChg>
        <pc:sldLayoutChg chg="modSp mod">
          <pc:chgData name="Cecilia Eklöf" userId="80ca0b6f-7dba-4aae-af54-84e82bb766a6" providerId="ADAL" clId="{4C7CB2B7-D58E-4BD7-A16D-4B945F237EC8}" dt="2025-03-03T09:47:14.806" v="35"/>
          <pc:sldLayoutMkLst>
            <pc:docMk/>
            <pc:sldMasterMk cId="2319893086" sldId="2147484279"/>
            <pc:sldLayoutMk cId="2358004666" sldId="2147484859"/>
          </pc:sldLayoutMkLst>
          <pc:spChg chg="mod">
            <ac:chgData name="Cecilia Eklöf" userId="80ca0b6f-7dba-4aae-af54-84e82bb766a6" providerId="ADAL" clId="{4C7CB2B7-D58E-4BD7-A16D-4B945F237EC8}" dt="2025-03-03T09:47:14.806" v="35"/>
            <ac:spMkLst>
              <pc:docMk/>
              <pc:sldMasterMk cId="2319893086" sldId="2147484279"/>
              <pc:sldLayoutMk cId="2358004666" sldId="2147484859"/>
              <ac:spMk id="14" creationId="{089CBEB5-348B-49F3-8F8B-FDEE08950E37}"/>
            </ac:spMkLst>
          </pc:spChg>
        </pc:sldLayoutChg>
        <pc:sldLayoutChg chg="modSp mod">
          <pc:chgData name="Cecilia Eklöf" userId="80ca0b6f-7dba-4aae-af54-84e82bb766a6" providerId="ADAL" clId="{4C7CB2B7-D58E-4BD7-A16D-4B945F237EC8}" dt="2025-03-03T09:47:14.889" v="71"/>
          <pc:sldLayoutMkLst>
            <pc:docMk/>
            <pc:sldMasterMk cId="2319893086" sldId="2147484279"/>
            <pc:sldLayoutMk cId="2216108411" sldId="2147484860"/>
          </pc:sldLayoutMkLst>
          <pc:spChg chg="mod">
            <ac:chgData name="Cecilia Eklöf" userId="80ca0b6f-7dba-4aae-af54-84e82bb766a6" providerId="ADAL" clId="{4C7CB2B7-D58E-4BD7-A16D-4B945F237EC8}" dt="2025-03-03T09:47:14.889" v="71"/>
            <ac:spMkLst>
              <pc:docMk/>
              <pc:sldMasterMk cId="2319893086" sldId="2147484279"/>
              <pc:sldLayoutMk cId="2216108411" sldId="2147484860"/>
              <ac:spMk id="8" creationId="{C2AD0284-E6BA-49D8-AB3F-D94DBB1D54F0}"/>
            </ac:spMkLst>
          </pc:spChg>
        </pc:sldLayoutChg>
        <pc:sldLayoutChg chg="modSp mod">
          <pc:chgData name="Cecilia Eklöf" userId="80ca0b6f-7dba-4aae-af54-84e82bb766a6" providerId="ADAL" clId="{4C7CB2B7-D58E-4BD7-A16D-4B945F237EC8}" dt="2025-03-03T09:47:14.904" v="77"/>
          <pc:sldLayoutMkLst>
            <pc:docMk/>
            <pc:sldMasterMk cId="2319893086" sldId="2147484279"/>
            <pc:sldLayoutMk cId="855552406" sldId="2147485029"/>
          </pc:sldLayoutMkLst>
          <pc:spChg chg="mod">
            <ac:chgData name="Cecilia Eklöf" userId="80ca0b6f-7dba-4aae-af54-84e82bb766a6" providerId="ADAL" clId="{4C7CB2B7-D58E-4BD7-A16D-4B945F237EC8}" dt="2025-03-03T09:47:14.904" v="77"/>
            <ac:spMkLst>
              <pc:docMk/>
              <pc:sldMasterMk cId="2319893086" sldId="2147484279"/>
              <pc:sldLayoutMk cId="855552406" sldId="2147485029"/>
              <ac:spMk id="7" creationId="{EF2C589A-70A9-4C1E-92FD-76B1E60A1A29}"/>
            </ac:spMkLst>
          </pc:spChg>
        </pc:sldLayoutChg>
      </pc:sldMasterChg>
      <pc:sldMasterChg chg="modSldLayout">
        <pc:chgData name="Cecilia Eklöf" userId="80ca0b6f-7dba-4aae-af54-84e82bb766a6" providerId="ADAL" clId="{4C7CB2B7-D58E-4BD7-A16D-4B945F237EC8}" dt="2025-03-03T09:47:16.159" v="584"/>
        <pc:sldMasterMkLst>
          <pc:docMk/>
          <pc:sldMasterMk cId="2720993670" sldId="2147484861"/>
        </pc:sldMasterMkLst>
        <pc:sldLayoutChg chg="modSp mod">
          <pc:chgData name="Cecilia Eklöf" userId="80ca0b6f-7dba-4aae-af54-84e82bb766a6" providerId="ADAL" clId="{4C7CB2B7-D58E-4BD7-A16D-4B945F237EC8}" dt="2025-03-03T09:47:14.979" v="95"/>
          <pc:sldLayoutMkLst>
            <pc:docMk/>
            <pc:sldMasterMk cId="2720993670" sldId="2147484861"/>
            <pc:sldLayoutMk cId="3534314322" sldId="2147484862"/>
          </pc:sldLayoutMkLst>
          <pc:spChg chg="mod">
            <ac:chgData name="Cecilia Eklöf" userId="80ca0b6f-7dba-4aae-af54-84e82bb766a6" providerId="ADAL" clId="{4C7CB2B7-D58E-4BD7-A16D-4B945F237EC8}" dt="2025-03-03T09:47:14.979" v="95"/>
            <ac:spMkLst>
              <pc:docMk/>
              <pc:sldMasterMk cId="2720993670" sldId="2147484861"/>
              <pc:sldLayoutMk cId="3534314322" sldId="2147484862"/>
              <ac:spMk id="9" creationId="{72C1EE1F-EF94-4EBA-A010-8BC3D2F38C39}"/>
            </ac:spMkLst>
          </pc:spChg>
        </pc:sldLayoutChg>
        <pc:sldLayoutChg chg="modSp mod">
          <pc:chgData name="Cecilia Eklöf" userId="80ca0b6f-7dba-4aae-af54-84e82bb766a6" providerId="ADAL" clId="{4C7CB2B7-D58E-4BD7-A16D-4B945F237EC8}" dt="2025-03-03T09:47:14.993" v="98"/>
          <pc:sldLayoutMkLst>
            <pc:docMk/>
            <pc:sldMasterMk cId="2720993670" sldId="2147484861"/>
            <pc:sldLayoutMk cId="3646558189" sldId="2147484863"/>
          </pc:sldLayoutMkLst>
          <pc:spChg chg="mod">
            <ac:chgData name="Cecilia Eklöf" userId="80ca0b6f-7dba-4aae-af54-84e82bb766a6" providerId="ADAL" clId="{4C7CB2B7-D58E-4BD7-A16D-4B945F237EC8}" dt="2025-03-03T09:47:14.993" v="98"/>
            <ac:spMkLst>
              <pc:docMk/>
              <pc:sldMasterMk cId="2720993670" sldId="2147484861"/>
              <pc:sldLayoutMk cId="3646558189" sldId="2147484863"/>
              <ac:spMk id="14" creationId="{89DFBA61-B916-44BD-A1D9-F41D32B7BCB6}"/>
            </ac:spMkLst>
          </pc:spChg>
        </pc:sldLayoutChg>
        <pc:sldLayoutChg chg="modSp mod">
          <pc:chgData name="Cecilia Eklöf" userId="80ca0b6f-7dba-4aae-af54-84e82bb766a6" providerId="ADAL" clId="{4C7CB2B7-D58E-4BD7-A16D-4B945F237EC8}" dt="2025-03-03T09:47:14.993" v="101"/>
          <pc:sldLayoutMkLst>
            <pc:docMk/>
            <pc:sldMasterMk cId="2720993670" sldId="2147484861"/>
            <pc:sldLayoutMk cId="3241040315" sldId="2147484864"/>
          </pc:sldLayoutMkLst>
          <pc:spChg chg="mod">
            <ac:chgData name="Cecilia Eklöf" userId="80ca0b6f-7dba-4aae-af54-84e82bb766a6" providerId="ADAL" clId="{4C7CB2B7-D58E-4BD7-A16D-4B945F237EC8}" dt="2025-03-03T09:47:14.993" v="101"/>
            <ac:spMkLst>
              <pc:docMk/>
              <pc:sldMasterMk cId="2720993670" sldId="2147484861"/>
              <pc:sldLayoutMk cId="3241040315" sldId="2147484864"/>
              <ac:spMk id="7" creationId="{3AD885ED-EA58-419A-BC0B-F06CF9659422}"/>
            </ac:spMkLst>
          </pc:spChg>
        </pc:sldLayoutChg>
        <pc:sldLayoutChg chg="modSp mod">
          <pc:chgData name="Cecilia Eklöf" userId="80ca0b6f-7dba-4aae-af54-84e82bb766a6" providerId="ADAL" clId="{4C7CB2B7-D58E-4BD7-A16D-4B945F237EC8}" dt="2025-03-03T09:47:14.993" v="104"/>
          <pc:sldLayoutMkLst>
            <pc:docMk/>
            <pc:sldMasterMk cId="2720993670" sldId="2147484861"/>
            <pc:sldLayoutMk cId="1349258445" sldId="2147484865"/>
          </pc:sldLayoutMkLst>
          <pc:spChg chg="mod">
            <ac:chgData name="Cecilia Eklöf" userId="80ca0b6f-7dba-4aae-af54-84e82bb766a6" providerId="ADAL" clId="{4C7CB2B7-D58E-4BD7-A16D-4B945F237EC8}" dt="2025-03-03T09:47:14.993" v="104"/>
            <ac:spMkLst>
              <pc:docMk/>
              <pc:sldMasterMk cId="2720993670" sldId="2147484861"/>
              <pc:sldLayoutMk cId="1349258445" sldId="2147484865"/>
              <ac:spMk id="8" creationId="{866A1512-27D5-4CA8-94C5-10E56C30705D}"/>
            </ac:spMkLst>
          </pc:spChg>
        </pc:sldLayoutChg>
        <pc:sldLayoutChg chg="modSp mod">
          <pc:chgData name="Cecilia Eklöf" userId="80ca0b6f-7dba-4aae-af54-84e82bb766a6" providerId="ADAL" clId="{4C7CB2B7-D58E-4BD7-A16D-4B945F237EC8}" dt="2025-03-03T09:47:15.015" v="107"/>
          <pc:sldLayoutMkLst>
            <pc:docMk/>
            <pc:sldMasterMk cId="2720993670" sldId="2147484861"/>
            <pc:sldLayoutMk cId="3497510568" sldId="2147484866"/>
          </pc:sldLayoutMkLst>
          <pc:spChg chg="mod">
            <ac:chgData name="Cecilia Eklöf" userId="80ca0b6f-7dba-4aae-af54-84e82bb766a6" providerId="ADAL" clId="{4C7CB2B7-D58E-4BD7-A16D-4B945F237EC8}" dt="2025-03-03T09:47:15.015" v="107"/>
            <ac:spMkLst>
              <pc:docMk/>
              <pc:sldMasterMk cId="2720993670" sldId="2147484861"/>
              <pc:sldLayoutMk cId="3497510568" sldId="2147484866"/>
              <ac:spMk id="7" creationId="{F4D3A834-11EE-4BDF-A704-0BF0873EFBA3}"/>
            </ac:spMkLst>
          </pc:spChg>
        </pc:sldLayoutChg>
        <pc:sldLayoutChg chg="modSp mod">
          <pc:chgData name="Cecilia Eklöf" userId="80ca0b6f-7dba-4aae-af54-84e82bb766a6" providerId="ADAL" clId="{4C7CB2B7-D58E-4BD7-A16D-4B945F237EC8}" dt="2025-03-03T09:47:15.021" v="110"/>
          <pc:sldLayoutMkLst>
            <pc:docMk/>
            <pc:sldMasterMk cId="2720993670" sldId="2147484861"/>
            <pc:sldLayoutMk cId="3232635997" sldId="2147484867"/>
          </pc:sldLayoutMkLst>
          <pc:spChg chg="mod">
            <ac:chgData name="Cecilia Eklöf" userId="80ca0b6f-7dba-4aae-af54-84e82bb766a6" providerId="ADAL" clId="{4C7CB2B7-D58E-4BD7-A16D-4B945F237EC8}" dt="2025-03-03T09:47:15.021" v="110"/>
            <ac:spMkLst>
              <pc:docMk/>
              <pc:sldMasterMk cId="2720993670" sldId="2147484861"/>
              <pc:sldLayoutMk cId="3232635997" sldId="2147484867"/>
              <ac:spMk id="7" creationId="{A51D0608-0A57-43BF-AD18-8DFD8B5D249B}"/>
            </ac:spMkLst>
          </pc:spChg>
        </pc:sldLayoutChg>
        <pc:sldLayoutChg chg="modSp mod">
          <pc:chgData name="Cecilia Eklöf" userId="80ca0b6f-7dba-4aae-af54-84e82bb766a6" providerId="ADAL" clId="{4C7CB2B7-D58E-4BD7-A16D-4B945F237EC8}" dt="2025-03-03T09:47:15.024" v="113"/>
          <pc:sldLayoutMkLst>
            <pc:docMk/>
            <pc:sldMasterMk cId="2720993670" sldId="2147484861"/>
            <pc:sldLayoutMk cId="1392497483" sldId="2147484868"/>
          </pc:sldLayoutMkLst>
          <pc:spChg chg="mod">
            <ac:chgData name="Cecilia Eklöf" userId="80ca0b6f-7dba-4aae-af54-84e82bb766a6" providerId="ADAL" clId="{4C7CB2B7-D58E-4BD7-A16D-4B945F237EC8}" dt="2025-03-03T09:47:15.024" v="113"/>
            <ac:spMkLst>
              <pc:docMk/>
              <pc:sldMasterMk cId="2720993670" sldId="2147484861"/>
              <pc:sldLayoutMk cId="1392497483" sldId="2147484868"/>
              <ac:spMk id="7" creationId="{89A384A6-2ED7-4C73-9166-564C827C9CC4}"/>
            </ac:spMkLst>
          </pc:spChg>
        </pc:sldLayoutChg>
        <pc:sldLayoutChg chg="modSp mod">
          <pc:chgData name="Cecilia Eklöf" userId="80ca0b6f-7dba-4aae-af54-84e82bb766a6" providerId="ADAL" clId="{4C7CB2B7-D58E-4BD7-A16D-4B945F237EC8}" dt="2025-03-03T09:47:15.031" v="116"/>
          <pc:sldLayoutMkLst>
            <pc:docMk/>
            <pc:sldMasterMk cId="2720993670" sldId="2147484861"/>
            <pc:sldLayoutMk cId="3764314916" sldId="2147484869"/>
          </pc:sldLayoutMkLst>
          <pc:spChg chg="mod">
            <ac:chgData name="Cecilia Eklöf" userId="80ca0b6f-7dba-4aae-af54-84e82bb766a6" providerId="ADAL" clId="{4C7CB2B7-D58E-4BD7-A16D-4B945F237EC8}" dt="2025-03-03T09:47:15.031" v="116"/>
            <ac:spMkLst>
              <pc:docMk/>
              <pc:sldMasterMk cId="2720993670" sldId="2147484861"/>
              <pc:sldLayoutMk cId="3764314916" sldId="2147484869"/>
              <ac:spMk id="7" creationId="{88BB9017-2EBC-4916-882A-FAB5684DE9CF}"/>
            </ac:spMkLst>
          </pc:spChg>
        </pc:sldLayoutChg>
        <pc:sldLayoutChg chg="modSp mod">
          <pc:chgData name="Cecilia Eklöf" userId="80ca0b6f-7dba-4aae-af54-84e82bb766a6" providerId="ADAL" clId="{4C7CB2B7-D58E-4BD7-A16D-4B945F237EC8}" dt="2025-03-03T09:47:15.031" v="119"/>
          <pc:sldLayoutMkLst>
            <pc:docMk/>
            <pc:sldMasterMk cId="2720993670" sldId="2147484861"/>
            <pc:sldLayoutMk cId="574377269" sldId="2147484870"/>
          </pc:sldLayoutMkLst>
          <pc:spChg chg="mod">
            <ac:chgData name="Cecilia Eklöf" userId="80ca0b6f-7dba-4aae-af54-84e82bb766a6" providerId="ADAL" clId="{4C7CB2B7-D58E-4BD7-A16D-4B945F237EC8}" dt="2025-03-03T09:47:15.031" v="119"/>
            <ac:spMkLst>
              <pc:docMk/>
              <pc:sldMasterMk cId="2720993670" sldId="2147484861"/>
              <pc:sldLayoutMk cId="574377269" sldId="2147484870"/>
              <ac:spMk id="7" creationId="{515DEFEB-D8FB-411D-89D1-C457BD4FE531}"/>
            </ac:spMkLst>
          </pc:spChg>
        </pc:sldLayoutChg>
        <pc:sldLayoutChg chg="modSp mod">
          <pc:chgData name="Cecilia Eklöf" userId="80ca0b6f-7dba-4aae-af54-84e82bb766a6" providerId="ADAL" clId="{4C7CB2B7-D58E-4BD7-A16D-4B945F237EC8}" dt="2025-03-03T09:47:15.049" v="122"/>
          <pc:sldLayoutMkLst>
            <pc:docMk/>
            <pc:sldMasterMk cId="2720993670" sldId="2147484861"/>
            <pc:sldLayoutMk cId="4101316855" sldId="2147484871"/>
          </pc:sldLayoutMkLst>
          <pc:spChg chg="mod">
            <ac:chgData name="Cecilia Eklöf" userId="80ca0b6f-7dba-4aae-af54-84e82bb766a6" providerId="ADAL" clId="{4C7CB2B7-D58E-4BD7-A16D-4B945F237EC8}" dt="2025-03-03T09:47:15.049" v="122"/>
            <ac:spMkLst>
              <pc:docMk/>
              <pc:sldMasterMk cId="2720993670" sldId="2147484861"/>
              <pc:sldLayoutMk cId="4101316855" sldId="2147484871"/>
              <ac:spMk id="7" creationId="{E08DADFB-44CC-4810-9193-0C9F586CE666}"/>
            </ac:spMkLst>
          </pc:spChg>
        </pc:sldLayoutChg>
        <pc:sldLayoutChg chg="modSp mod">
          <pc:chgData name="Cecilia Eklöf" userId="80ca0b6f-7dba-4aae-af54-84e82bb766a6" providerId="ADAL" clId="{4C7CB2B7-D58E-4BD7-A16D-4B945F237EC8}" dt="2025-03-03T09:47:15.057" v="125"/>
          <pc:sldLayoutMkLst>
            <pc:docMk/>
            <pc:sldMasterMk cId="2720993670" sldId="2147484861"/>
            <pc:sldLayoutMk cId="224938135" sldId="2147484872"/>
          </pc:sldLayoutMkLst>
          <pc:spChg chg="mod">
            <ac:chgData name="Cecilia Eklöf" userId="80ca0b6f-7dba-4aae-af54-84e82bb766a6" providerId="ADAL" clId="{4C7CB2B7-D58E-4BD7-A16D-4B945F237EC8}" dt="2025-03-03T09:47:15.057" v="125"/>
            <ac:spMkLst>
              <pc:docMk/>
              <pc:sldMasterMk cId="2720993670" sldId="2147484861"/>
              <pc:sldLayoutMk cId="224938135" sldId="2147484872"/>
              <ac:spMk id="4" creationId="{7AB1CD1C-AD0D-4C0E-8012-BDF9F1E4C38B}"/>
            </ac:spMkLst>
          </pc:spChg>
        </pc:sldLayoutChg>
        <pc:sldLayoutChg chg="modSp mod">
          <pc:chgData name="Cecilia Eklöf" userId="80ca0b6f-7dba-4aae-af54-84e82bb766a6" providerId="ADAL" clId="{4C7CB2B7-D58E-4BD7-A16D-4B945F237EC8}" dt="2025-03-03T09:47:15.064" v="128"/>
          <pc:sldLayoutMkLst>
            <pc:docMk/>
            <pc:sldMasterMk cId="2720993670" sldId="2147484861"/>
            <pc:sldLayoutMk cId="2059306228" sldId="2147484873"/>
          </pc:sldLayoutMkLst>
          <pc:spChg chg="mod">
            <ac:chgData name="Cecilia Eklöf" userId="80ca0b6f-7dba-4aae-af54-84e82bb766a6" providerId="ADAL" clId="{4C7CB2B7-D58E-4BD7-A16D-4B945F237EC8}" dt="2025-03-03T09:47:15.064" v="128"/>
            <ac:spMkLst>
              <pc:docMk/>
              <pc:sldMasterMk cId="2720993670" sldId="2147484861"/>
              <pc:sldLayoutMk cId="2059306228" sldId="2147484873"/>
              <ac:spMk id="3" creationId="{76D5DBE1-F5A0-4F54-BCB1-8A4278408056}"/>
            </ac:spMkLst>
          </pc:spChg>
        </pc:sldLayoutChg>
        <pc:sldLayoutChg chg="modSp mod">
          <pc:chgData name="Cecilia Eklöf" userId="80ca0b6f-7dba-4aae-af54-84e82bb766a6" providerId="ADAL" clId="{4C7CB2B7-D58E-4BD7-A16D-4B945F237EC8}" dt="2025-03-03T09:47:15.067" v="131"/>
          <pc:sldLayoutMkLst>
            <pc:docMk/>
            <pc:sldMasterMk cId="2720993670" sldId="2147484861"/>
            <pc:sldLayoutMk cId="1943645157" sldId="2147484874"/>
          </pc:sldLayoutMkLst>
          <pc:spChg chg="mod">
            <ac:chgData name="Cecilia Eklöf" userId="80ca0b6f-7dba-4aae-af54-84e82bb766a6" providerId="ADAL" clId="{4C7CB2B7-D58E-4BD7-A16D-4B945F237EC8}" dt="2025-03-03T09:47:15.067" v="131"/>
            <ac:spMkLst>
              <pc:docMk/>
              <pc:sldMasterMk cId="2720993670" sldId="2147484861"/>
              <pc:sldLayoutMk cId="1943645157" sldId="2147484874"/>
              <ac:spMk id="2" creationId="{69F42FFA-3DFB-4DB2-A942-F02200203C82}"/>
            </ac:spMkLst>
          </pc:spChg>
        </pc:sldLayoutChg>
        <pc:sldLayoutChg chg="modSp mod">
          <pc:chgData name="Cecilia Eklöf" userId="80ca0b6f-7dba-4aae-af54-84e82bb766a6" providerId="ADAL" clId="{4C7CB2B7-D58E-4BD7-A16D-4B945F237EC8}" dt="2025-03-03T09:47:15.075" v="134"/>
          <pc:sldLayoutMkLst>
            <pc:docMk/>
            <pc:sldMasterMk cId="2720993670" sldId="2147484861"/>
            <pc:sldLayoutMk cId="1680363465" sldId="2147484875"/>
          </pc:sldLayoutMkLst>
          <pc:spChg chg="mod">
            <ac:chgData name="Cecilia Eklöf" userId="80ca0b6f-7dba-4aae-af54-84e82bb766a6" providerId="ADAL" clId="{4C7CB2B7-D58E-4BD7-A16D-4B945F237EC8}" dt="2025-03-03T09:47:15.075" v="134"/>
            <ac:spMkLst>
              <pc:docMk/>
              <pc:sldMasterMk cId="2720993670" sldId="2147484861"/>
              <pc:sldLayoutMk cId="1680363465" sldId="2147484875"/>
              <ac:spMk id="3" creationId="{C44ECCE6-4D94-443E-8C20-CA233A5C0572}"/>
            </ac:spMkLst>
          </pc:spChg>
        </pc:sldLayoutChg>
        <pc:sldLayoutChg chg="modSp mod">
          <pc:chgData name="Cecilia Eklöf" userId="80ca0b6f-7dba-4aae-af54-84e82bb766a6" providerId="ADAL" clId="{4C7CB2B7-D58E-4BD7-A16D-4B945F237EC8}" dt="2025-03-03T09:47:15.075" v="137"/>
          <pc:sldLayoutMkLst>
            <pc:docMk/>
            <pc:sldMasterMk cId="2720993670" sldId="2147484861"/>
            <pc:sldLayoutMk cId="1400050135" sldId="2147484876"/>
          </pc:sldLayoutMkLst>
          <pc:spChg chg="mod">
            <ac:chgData name="Cecilia Eklöf" userId="80ca0b6f-7dba-4aae-af54-84e82bb766a6" providerId="ADAL" clId="{4C7CB2B7-D58E-4BD7-A16D-4B945F237EC8}" dt="2025-03-03T09:47:15.075" v="137"/>
            <ac:spMkLst>
              <pc:docMk/>
              <pc:sldMasterMk cId="2720993670" sldId="2147484861"/>
              <pc:sldLayoutMk cId="1400050135" sldId="2147484876"/>
              <ac:spMk id="5" creationId="{56BFCB29-C939-4442-981C-DE6A97866D13}"/>
            </ac:spMkLst>
          </pc:spChg>
        </pc:sldLayoutChg>
        <pc:sldLayoutChg chg="modSp mod">
          <pc:chgData name="Cecilia Eklöf" userId="80ca0b6f-7dba-4aae-af54-84e82bb766a6" providerId="ADAL" clId="{4C7CB2B7-D58E-4BD7-A16D-4B945F237EC8}" dt="2025-03-03T09:47:15.093" v="140"/>
          <pc:sldLayoutMkLst>
            <pc:docMk/>
            <pc:sldMasterMk cId="2720993670" sldId="2147484861"/>
            <pc:sldLayoutMk cId="407775874" sldId="2147484877"/>
          </pc:sldLayoutMkLst>
          <pc:spChg chg="mod">
            <ac:chgData name="Cecilia Eklöf" userId="80ca0b6f-7dba-4aae-af54-84e82bb766a6" providerId="ADAL" clId="{4C7CB2B7-D58E-4BD7-A16D-4B945F237EC8}" dt="2025-03-03T09:47:15.093" v="140"/>
            <ac:spMkLst>
              <pc:docMk/>
              <pc:sldMasterMk cId="2720993670" sldId="2147484861"/>
              <pc:sldLayoutMk cId="407775874" sldId="2147484877"/>
              <ac:spMk id="5" creationId="{D4262351-4A54-4EAA-990E-D909E1CAD758}"/>
            </ac:spMkLst>
          </pc:spChg>
        </pc:sldLayoutChg>
        <pc:sldLayoutChg chg="modSp mod">
          <pc:chgData name="Cecilia Eklöf" userId="80ca0b6f-7dba-4aae-af54-84e82bb766a6" providerId="ADAL" clId="{4C7CB2B7-D58E-4BD7-A16D-4B945F237EC8}" dt="2025-03-03T09:47:15.096" v="143"/>
          <pc:sldLayoutMkLst>
            <pc:docMk/>
            <pc:sldMasterMk cId="2720993670" sldId="2147484861"/>
            <pc:sldLayoutMk cId="2516981383" sldId="2147484878"/>
          </pc:sldLayoutMkLst>
          <pc:spChg chg="mod">
            <ac:chgData name="Cecilia Eklöf" userId="80ca0b6f-7dba-4aae-af54-84e82bb766a6" providerId="ADAL" clId="{4C7CB2B7-D58E-4BD7-A16D-4B945F237EC8}" dt="2025-03-03T09:47:15.096" v="143"/>
            <ac:spMkLst>
              <pc:docMk/>
              <pc:sldMasterMk cId="2720993670" sldId="2147484861"/>
              <pc:sldLayoutMk cId="2516981383" sldId="2147484878"/>
              <ac:spMk id="5" creationId="{128B6DA1-0170-4C5B-ABCB-83F1E4B0ECBB}"/>
            </ac:spMkLst>
          </pc:spChg>
        </pc:sldLayoutChg>
        <pc:sldLayoutChg chg="modSp mod">
          <pc:chgData name="Cecilia Eklöf" userId="80ca0b6f-7dba-4aae-af54-84e82bb766a6" providerId="ADAL" clId="{4C7CB2B7-D58E-4BD7-A16D-4B945F237EC8}" dt="2025-03-03T09:47:15.096" v="146"/>
          <pc:sldLayoutMkLst>
            <pc:docMk/>
            <pc:sldMasterMk cId="2720993670" sldId="2147484861"/>
            <pc:sldLayoutMk cId="3869850466" sldId="2147484879"/>
          </pc:sldLayoutMkLst>
          <pc:spChg chg="mod">
            <ac:chgData name="Cecilia Eklöf" userId="80ca0b6f-7dba-4aae-af54-84e82bb766a6" providerId="ADAL" clId="{4C7CB2B7-D58E-4BD7-A16D-4B945F237EC8}" dt="2025-03-03T09:47:15.096" v="146"/>
            <ac:spMkLst>
              <pc:docMk/>
              <pc:sldMasterMk cId="2720993670" sldId="2147484861"/>
              <pc:sldLayoutMk cId="3869850466" sldId="2147484879"/>
              <ac:spMk id="5" creationId="{8F93BC53-EE81-4467-94F1-401BB6631310}"/>
            </ac:spMkLst>
          </pc:spChg>
        </pc:sldLayoutChg>
        <pc:sldLayoutChg chg="modSp mod">
          <pc:chgData name="Cecilia Eklöf" userId="80ca0b6f-7dba-4aae-af54-84e82bb766a6" providerId="ADAL" clId="{4C7CB2B7-D58E-4BD7-A16D-4B945F237EC8}" dt="2025-03-03T09:47:15.113" v="149"/>
          <pc:sldLayoutMkLst>
            <pc:docMk/>
            <pc:sldMasterMk cId="2720993670" sldId="2147484861"/>
            <pc:sldLayoutMk cId="334878632" sldId="2147484880"/>
          </pc:sldLayoutMkLst>
          <pc:spChg chg="mod">
            <ac:chgData name="Cecilia Eklöf" userId="80ca0b6f-7dba-4aae-af54-84e82bb766a6" providerId="ADAL" clId="{4C7CB2B7-D58E-4BD7-A16D-4B945F237EC8}" dt="2025-03-03T09:47:15.113" v="149"/>
            <ac:spMkLst>
              <pc:docMk/>
              <pc:sldMasterMk cId="2720993670" sldId="2147484861"/>
              <pc:sldLayoutMk cId="334878632" sldId="2147484880"/>
              <ac:spMk id="5" creationId="{064BC3BB-EB1F-4C03-845A-197D7CB3D7FF}"/>
            </ac:spMkLst>
          </pc:spChg>
        </pc:sldLayoutChg>
        <pc:sldLayoutChg chg="modSp mod">
          <pc:chgData name="Cecilia Eklöf" userId="80ca0b6f-7dba-4aae-af54-84e82bb766a6" providerId="ADAL" clId="{4C7CB2B7-D58E-4BD7-A16D-4B945F237EC8}" dt="2025-03-03T09:47:15.113" v="152"/>
          <pc:sldLayoutMkLst>
            <pc:docMk/>
            <pc:sldMasterMk cId="2720993670" sldId="2147484861"/>
            <pc:sldLayoutMk cId="2714169642" sldId="2147484881"/>
          </pc:sldLayoutMkLst>
          <pc:spChg chg="mod">
            <ac:chgData name="Cecilia Eklöf" userId="80ca0b6f-7dba-4aae-af54-84e82bb766a6" providerId="ADAL" clId="{4C7CB2B7-D58E-4BD7-A16D-4B945F237EC8}" dt="2025-03-03T09:47:15.113" v="152"/>
            <ac:spMkLst>
              <pc:docMk/>
              <pc:sldMasterMk cId="2720993670" sldId="2147484861"/>
              <pc:sldLayoutMk cId="2714169642" sldId="2147484881"/>
              <ac:spMk id="5" creationId="{EE432ACF-022C-4E4D-A91E-50BCA41421CC}"/>
            </ac:spMkLst>
          </pc:spChg>
        </pc:sldLayoutChg>
        <pc:sldLayoutChg chg="modSp mod">
          <pc:chgData name="Cecilia Eklöf" userId="80ca0b6f-7dba-4aae-af54-84e82bb766a6" providerId="ADAL" clId="{4C7CB2B7-D58E-4BD7-A16D-4B945F237EC8}" dt="2025-03-03T09:47:15.129" v="155"/>
          <pc:sldLayoutMkLst>
            <pc:docMk/>
            <pc:sldMasterMk cId="2720993670" sldId="2147484861"/>
            <pc:sldLayoutMk cId="3652388765" sldId="2147484882"/>
          </pc:sldLayoutMkLst>
          <pc:spChg chg="mod">
            <ac:chgData name="Cecilia Eklöf" userId="80ca0b6f-7dba-4aae-af54-84e82bb766a6" providerId="ADAL" clId="{4C7CB2B7-D58E-4BD7-A16D-4B945F237EC8}" dt="2025-03-03T09:47:15.129" v="155"/>
            <ac:spMkLst>
              <pc:docMk/>
              <pc:sldMasterMk cId="2720993670" sldId="2147484861"/>
              <pc:sldLayoutMk cId="3652388765" sldId="2147484882"/>
              <ac:spMk id="5" creationId="{8A859F72-32B2-47EB-8CB5-BCF639CDADF5}"/>
            </ac:spMkLst>
          </pc:spChg>
        </pc:sldLayoutChg>
        <pc:sldLayoutChg chg="modSp mod">
          <pc:chgData name="Cecilia Eklöf" userId="80ca0b6f-7dba-4aae-af54-84e82bb766a6" providerId="ADAL" clId="{4C7CB2B7-D58E-4BD7-A16D-4B945F237EC8}" dt="2025-03-03T09:47:15.129" v="158"/>
          <pc:sldLayoutMkLst>
            <pc:docMk/>
            <pc:sldMasterMk cId="2720993670" sldId="2147484861"/>
            <pc:sldLayoutMk cId="2478906856" sldId="2147484883"/>
          </pc:sldLayoutMkLst>
          <pc:spChg chg="mod">
            <ac:chgData name="Cecilia Eklöf" userId="80ca0b6f-7dba-4aae-af54-84e82bb766a6" providerId="ADAL" clId="{4C7CB2B7-D58E-4BD7-A16D-4B945F237EC8}" dt="2025-03-03T09:47:15.129" v="158"/>
            <ac:spMkLst>
              <pc:docMk/>
              <pc:sldMasterMk cId="2720993670" sldId="2147484861"/>
              <pc:sldLayoutMk cId="2478906856" sldId="2147484883"/>
              <ac:spMk id="8" creationId="{C2AD0284-E6BA-49D8-AB3F-D94DBB1D54F0}"/>
            </ac:spMkLst>
          </pc:spChg>
        </pc:sldLayoutChg>
        <pc:sldLayoutChg chg="modSp mod">
          <pc:chgData name="Cecilia Eklöf" userId="80ca0b6f-7dba-4aae-af54-84e82bb766a6" providerId="ADAL" clId="{4C7CB2B7-D58E-4BD7-A16D-4B945F237EC8}" dt="2025-03-03T09:47:15.145" v="161"/>
          <pc:sldLayoutMkLst>
            <pc:docMk/>
            <pc:sldMasterMk cId="2720993670" sldId="2147484861"/>
            <pc:sldLayoutMk cId="382089992" sldId="2147484884"/>
          </pc:sldLayoutMkLst>
          <pc:spChg chg="mod">
            <ac:chgData name="Cecilia Eklöf" userId="80ca0b6f-7dba-4aae-af54-84e82bb766a6" providerId="ADAL" clId="{4C7CB2B7-D58E-4BD7-A16D-4B945F237EC8}" dt="2025-03-03T09:47:15.145" v="161"/>
            <ac:spMkLst>
              <pc:docMk/>
              <pc:sldMasterMk cId="2720993670" sldId="2147484861"/>
              <pc:sldLayoutMk cId="382089992" sldId="2147484884"/>
              <ac:spMk id="8" creationId="{C2AD0284-E6BA-49D8-AB3F-D94DBB1D54F0}"/>
            </ac:spMkLst>
          </pc:spChg>
        </pc:sldLayoutChg>
        <pc:sldLayoutChg chg="modSp mod">
          <pc:chgData name="Cecilia Eklöf" userId="80ca0b6f-7dba-4aae-af54-84e82bb766a6" providerId="ADAL" clId="{4C7CB2B7-D58E-4BD7-A16D-4B945F237EC8}" dt="2025-03-03T09:47:15.145" v="164"/>
          <pc:sldLayoutMkLst>
            <pc:docMk/>
            <pc:sldMasterMk cId="2720993670" sldId="2147484861"/>
            <pc:sldLayoutMk cId="2046816343" sldId="2147484885"/>
          </pc:sldLayoutMkLst>
          <pc:spChg chg="mod">
            <ac:chgData name="Cecilia Eklöf" userId="80ca0b6f-7dba-4aae-af54-84e82bb766a6" providerId="ADAL" clId="{4C7CB2B7-D58E-4BD7-A16D-4B945F237EC8}" dt="2025-03-03T09:47:15.145" v="164"/>
            <ac:spMkLst>
              <pc:docMk/>
              <pc:sldMasterMk cId="2720993670" sldId="2147484861"/>
              <pc:sldLayoutMk cId="2046816343" sldId="2147484885"/>
              <ac:spMk id="7" creationId="{DB8BC610-C1B0-4C6A-B5C2-80DA487CE5DE}"/>
            </ac:spMkLst>
          </pc:spChg>
        </pc:sldLayoutChg>
        <pc:sldLayoutChg chg="modSp mod">
          <pc:chgData name="Cecilia Eklöf" userId="80ca0b6f-7dba-4aae-af54-84e82bb766a6" providerId="ADAL" clId="{4C7CB2B7-D58E-4BD7-A16D-4B945F237EC8}" dt="2025-03-03T09:47:15.159" v="167"/>
          <pc:sldLayoutMkLst>
            <pc:docMk/>
            <pc:sldMasterMk cId="2720993670" sldId="2147484861"/>
            <pc:sldLayoutMk cId="2062259613" sldId="2147484886"/>
          </pc:sldLayoutMkLst>
          <pc:spChg chg="mod">
            <ac:chgData name="Cecilia Eklöf" userId="80ca0b6f-7dba-4aae-af54-84e82bb766a6" providerId="ADAL" clId="{4C7CB2B7-D58E-4BD7-A16D-4B945F237EC8}" dt="2025-03-03T09:47:15.159" v="167"/>
            <ac:spMkLst>
              <pc:docMk/>
              <pc:sldMasterMk cId="2720993670" sldId="2147484861"/>
              <pc:sldLayoutMk cId="2062259613" sldId="2147484886"/>
              <ac:spMk id="7" creationId="{EF2C589A-70A9-4C1E-92FD-76B1E60A1A29}"/>
            </ac:spMkLst>
          </pc:spChg>
        </pc:sldLayoutChg>
        <pc:sldLayoutChg chg="modSp mod">
          <pc:chgData name="Cecilia Eklöf" userId="80ca0b6f-7dba-4aae-af54-84e82bb766a6" providerId="ADAL" clId="{4C7CB2B7-D58E-4BD7-A16D-4B945F237EC8}" dt="2025-03-03T09:47:15.159" v="170"/>
          <pc:sldLayoutMkLst>
            <pc:docMk/>
            <pc:sldMasterMk cId="2720993670" sldId="2147484861"/>
            <pc:sldLayoutMk cId="1468487488" sldId="2147484887"/>
          </pc:sldLayoutMkLst>
          <pc:spChg chg="mod">
            <ac:chgData name="Cecilia Eklöf" userId="80ca0b6f-7dba-4aae-af54-84e82bb766a6" providerId="ADAL" clId="{4C7CB2B7-D58E-4BD7-A16D-4B945F237EC8}" dt="2025-03-03T09:47:15.159" v="170"/>
            <ac:spMkLst>
              <pc:docMk/>
              <pc:sldMasterMk cId="2720993670" sldId="2147484861"/>
              <pc:sldLayoutMk cId="1468487488" sldId="2147484887"/>
              <ac:spMk id="9" creationId="{4372D240-75C4-4747-BB0C-CDA1A95650A3}"/>
            </ac:spMkLst>
          </pc:spChg>
        </pc:sldLayoutChg>
        <pc:sldLayoutChg chg="modSp mod">
          <pc:chgData name="Cecilia Eklöf" userId="80ca0b6f-7dba-4aae-af54-84e82bb766a6" providerId="ADAL" clId="{4C7CB2B7-D58E-4BD7-A16D-4B945F237EC8}" dt="2025-03-03T09:47:15.175" v="173"/>
          <pc:sldLayoutMkLst>
            <pc:docMk/>
            <pc:sldMasterMk cId="2720993670" sldId="2147484861"/>
            <pc:sldLayoutMk cId="2815262916" sldId="2147484888"/>
          </pc:sldLayoutMkLst>
          <pc:spChg chg="mod">
            <ac:chgData name="Cecilia Eklöf" userId="80ca0b6f-7dba-4aae-af54-84e82bb766a6" providerId="ADAL" clId="{4C7CB2B7-D58E-4BD7-A16D-4B945F237EC8}" dt="2025-03-03T09:47:15.175" v="173"/>
            <ac:spMkLst>
              <pc:docMk/>
              <pc:sldMasterMk cId="2720993670" sldId="2147484861"/>
              <pc:sldLayoutMk cId="2815262916" sldId="2147484888"/>
              <ac:spMk id="7" creationId="{8D51E95B-B5A6-40B6-97CB-5F0FE563EB1D}"/>
            </ac:spMkLst>
          </pc:spChg>
        </pc:sldLayoutChg>
        <pc:sldLayoutChg chg="modSp mod">
          <pc:chgData name="Cecilia Eklöf" userId="80ca0b6f-7dba-4aae-af54-84e82bb766a6" providerId="ADAL" clId="{4C7CB2B7-D58E-4BD7-A16D-4B945F237EC8}" dt="2025-03-03T09:47:15.175" v="176"/>
          <pc:sldLayoutMkLst>
            <pc:docMk/>
            <pc:sldMasterMk cId="2720993670" sldId="2147484861"/>
            <pc:sldLayoutMk cId="1471524148" sldId="2147484889"/>
          </pc:sldLayoutMkLst>
          <pc:spChg chg="mod">
            <ac:chgData name="Cecilia Eklöf" userId="80ca0b6f-7dba-4aae-af54-84e82bb766a6" providerId="ADAL" clId="{4C7CB2B7-D58E-4BD7-A16D-4B945F237EC8}" dt="2025-03-03T09:47:15.175" v="176"/>
            <ac:spMkLst>
              <pc:docMk/>
              <pc:sldMasterMk cId="2720993670" sldId="2147484861"/>
              <pc:sldLayoutMk cId="1471524148" sldId="2147484889"/>
              <ac:spMk id="11" creationId="{4137CA89-AFF7-46A6-A978-5D6CF4C2A39A}"/>
            </ac:spMkLst>
          </pc:spChg>
        </pc:sldLayoutChg>
        <pc:sldLayoutChg chg="modSp mod">
          <pc:chgData name="Cecilia Eklöf" userId="80ca0b6f-7dba-4aae-af54-84e82bb766a6" providerId="ADAL" clId="{4C7CB2B7-D58E-4BD7-A16D-4B945F237EC8}" dt="2025-03-03T09:47:15.191" v="179"/>
          <pc:sldLayoutMkLst>
            <pc:docMk/>
            <pc:sldMasterMk cId="2720993670" sldId="2147484861"/>
            <pc:sldLayoutMk cId="585309164" sldId="2147484890"/>
          </pc:sldLayoutMkLst>
          <pc:spChg chg="mod">
            <ac:chgData name="Cecilia Eklöf" userId="80ca0b6f-7dba-4aae-af54-84e82bb766a6" providerId="ADAL" clId="{4C7CB2B7-D58E-4BD7-A16D-4B945F237EC8}" dt="2025-03-03T09:47:15.191" v="179"/>
            <ac:spMkLst>
              <pc:docMk/>
              <pc:sldMasterMk cId="2720993670" sldId="2147484861"/>
              <pc:sldLayoutMk cId="585309164" sldId="2147484890"/>
              <ac:spMk id="8" creationId="{53797230-5A6C-4718-8C90-CB9F2709B382}"/>
            </ac:spMkLst>
          </pc:spChg>
        </pc:sldLayoutChg>
        <pc:sldLayoutChg chg="modSp mod">
          <pc:chgData name="Cecilia Eklöf" userId="80ca0b6f-7dba-4aae-af54-84e82bb766a6" providerId="ADAL" clId="{4C7CB2B7-D58E-4BD7-A16D-4B945F237EC8}" dt="2025-03-03T09:47:15.191" v="182"/>
          <pc:sldLayoutMkLst>
            <pc:docMk/>
            <pc:sldMasterMk cId="2720993670" sldId="2147484861"/>
            <pc:sldLayoutMk cId="1046228242" sldId="2147484891"/>
          </pc:sldLayoutMkLst>
          <pc:spChg chg="mod">
            <ac:chgData name="Cecilia Eklöf" userId="80ca0b6f-7dba-4aae-af54-84e82bb766a6" providerId="ADAL" clId="{4C7CB2B7-D58E-4BD7-A16D-4B945F237EC8}" dt="2025-03-03T09:47:15.191" v="182"/>
            <ac:spMkLst>
              <pc:docMk/>
              <pc:sldMasterMk cId="2720993670" sldId="2147484861"/>
              <pc:sldLayoutMk cId="1046228242" sldId="2147484891"/>
              <ac:spMk id="9" creationId="{00E7BBCA-E768-4FD9-82EA-328297783367}"/>
            </ac:spMkLst>
          </pc:spChg>
        </pc:sldLayoutChg>
        <pc:sldLayoutChg chg="modSp mod">
          <pc:chgData name="Cecilia Eklöf" userId="80ca0b6f-7dba-4aae-af54-84e82bb766a6" providerId="ADAL" clId="{4C7CB2B7-D58E-4BD7-A16D-4B945F237EC8}" dt="2025-03-03T09:47:15.205" v="185"/>
          <pc:sldLayoutMkLst>
            <pc:docMk/>
            <pc:sldMasterMk cId="2720993670" sldId="2147484861"/>
            <pc:sldLayoutMk cId="1486032970" sldId="2147484892"/>
          </pc:sldLayoutMkLst>
          <pc:spChg chg="mod">
            <ac:chgData name="Cecilia Eklöf" userId="80ca0b6f-7dba-4aae-af54-84e82bb766a6" providerId="ADAL" clId="{4C7CB2B7-D58E-4BD7-A16D-4B945F237EC8}" dt="2025-03-03T09:47:15.205" v="185"/>
            <ac:spMkLst>
              <pc:docMk/>
              <pc:sldMasterMk cId="2720993670" sldId="2147484861"/>
              <pc:sldLayoutMk cId="1486032970" sldId="2147484892"/>
              <ac:spMk id="8" creationId="{4E1D7684-BC36-44BA-9074-E0D05038847F}"/>
            </ac:spMkLst>
          </pc:spChg>
        </pc:sldLayoutChg>
        <pc:sldLayoutChg chg="modSp mod">
          <pc:chgData name="Cecilia Eklöf" userId="80ca0b6f-7dba-4aae-af54-84e82bb766a6" providerId="ADAL" clId="{4C7CB2B7-D58E-4BD7-A16D-4B945F237EC8}" dt="2025-03-03T09:47:15.205" v="188"/>
          <pc:sldLayoutMkLst>
            <pc:docMk/>
            <pc:sldMasterMk cId="2720993670" sldId="2147484861"/>
            <pc:sldLayoutMk cId="1994906824" sldId="2147484893"/>
          </pc:sldLayoutMkLst>
          <pc:spChg chg="mod">
            <ac:chgData name="Cecilia Eklöf" userId="80ca0b6f-7dba-4aae-af54-84e82bb766a6" providerId="ADAL" clId="{4C7CB2B7-D58E-4BD7-A16D-4B945F237EC8}" dt="2025-03-03T09:47:15.205" v="188"/>
            <ac:spMkLst>
              <pc:docMk/>
              <pc:sldMasterMk cId="2720993670" sldId="2147484861"/>
              <pc:sldLayoutMk cId="1994906824" sldId="2147484893"/>
              <ac:spMk id="8" creationId="{227D3F0D-C903-4314-9038-82A30CA70290}"/>
            </ac:spMkLst>
          </pc:spChg>
        </pc:sldLayoutChg>
        <pc:sldLayoutChg chg="modSp mod">
          <pc:chgData name="Cecilia Eklöf" userId="80ca0b6f-7dba-4aae-af54-84e82bb766a6" providerId="ADAL" clId="{4C7CB2B7-D58E-4BD7-A16D-4B945F237EC8}" dt="2025-03-03T09:47:15.223" v="191"/>
          <pc:sldLayoutMkLst>
            <pc:docMk/>
            <pc:sldMasterMk cId="2720993670" sldId="2147484861"/>
            <pc:sldLayoutMk cId="2011620436" sldId="2147484894"/>
          </pc:sldLayoutMkLst>
          <pc:spChg chg="mod">
            <ac:chgData name="Cecilia Eklöf" userId="80ca0b6f-7dba-4aae-af54-84e82bb766a6" providerId="ADAL" clId="{4C7CB2B7-D58E-4BD7-A16D-4B945F237EC8}" dt="2025-03-03T09:47:15.223" v="191"/>
            <ac:spMkLst>
              <pc:docMk/>
              <pc:sldMasterMk cId="2720993670" sldId="2147484861"/>
              <pc:sldLayoutMk cId="2011620436" sldId="2147484894"/>
              <ac:spMk id="9" creationId="{4421DB2A-3017-4E73-8332-6B8D884A5493}"/>
            </ac:spMkLst>
          </pc:spChg>
        </pc:sldLayoutChg>
        <pc:sldLayoutChg chg="modSp mod">
          <pc:chgData name="Cecilia Eklöf" userId="80ca0b6f-7dba-4aae-af54-84e82bb766a6" providerId="ADAL" clId="{4C7CB2B7-D58E-4BD7-A16D-4B945F237EC8}" dt="2025-03-03T09:47:15.223" v="194"/>
          <pc:sldLayoutMkLst>
            <pc:docMk/>
            <pc:sldMasterMk cId="2720993670" sldId="2147484861"/>
            <pc:sldLayoutMk cId="2689168556" sldId="2147484895"/>
          </pc:sldLayoutMkLst>
          <pc:spChg chg="mod">
            <ac:chgData name="Cecilia Eklöf" userId="80ca0b6f-7dba-4aae-af54-84e82bb766a6" providerId="ADAL" clId="{4C7CB2B7-D58E-4BD7-A16D-4B945F237EC8}" dt="2025-03-03T09:47:15.223" v="194"/>
            <ac:spMkLst>
              <pc:docMk/>
              <pc:sldMasterMk cId="2720993670" sldId="2147484861"/>
              <pc:sldLayoutMk cId="2689168556" sldId="2147484895"/>
              <ac:spMk id="9" creationId="{4E5A81C5-0588-4509-B7B9-9497297F88ED}"/>
            </ac:spMkLst>
          </pc:spChg>
        </pc:sldLayoutChg>
        <pc:sldLayoutChg chg="modSp mod">
          <pc:chgData name="Cecilia Eklöf" userId="80ca0b6f-7dba-4aae-af54-84e82bb766a6" providerId="ADAL" clId="{4C7CB2B7-D58E-4BD7-A16D-4B945F237EC8}" dt="2025-03-03T09:47:15.238" v="197"/>
          <pc:sldLayoutMkLst>
            <pc:docMk/>
            <pc:sldMasterMk cId="2720993670" sldId="2147484861"/>
            <pc:sldLayoutMk cId="3630230925" sldId="2147484896"/>
          </pc:sldLayoutMkLst>
          <pc:spChg chg="mod">
            <ac:chgData name="Cecilia Eklöf" userId="80ca0b6f-7dba-4aae-af54-84e82bb766a6" providerId="ADAL" clId="{4C7CB2B7-D58E-4BD7-A16D-4B945F237EC8}" dt="2025-03-03T09:47:15.238" v="197"/>
            <ac:spMkLst>
              <pc:docMk/>
              <pc:sldMasterMk cId="2720993670" sldId="2147484861"/>
              <pc:sldLayoutMk cId="3630230925" sldId="2147484896"/>
              <ac:spMk id="9" creationId="{2C8570FA-FAA3-4EFA-A4F1-01C285AE39DE}"/>
            </ac:spMkLst>
          </pc:spChg>
        </pc:sldLayoutChg>
        <pc:sldLayoutChg chg="modSp mod">
          <pc:chgData name="Cecilia Eklöf" userId="80ca0b6f-7dba-4aae-af54-84e82bb766a6" providerId="ADAL" clId="{4C7CB2B7-D58E-4BD7-A16D-4B945F237EC8}" dt="2025-03-03T09:47:15.238" v="200"/>
          <pc:sldLayoutMkLst>
            <pc:docMk/>
            <pc:sldMasterMk cId="2720993670" sldId="2147484861"/>
            <pc:sldLayoutMk cId="653952225" sldId="2147484897"/>
          </pc:sldLayoutMkLst>
          <pc:spChg chg="mod">
            <ac:chgData name="Cecilia Eklöf" userId="80ca0b6f-7dba-4aae-af54-84e82bb766a6" providerId="ADAL" clId="{4C7CB2B7-D58E-4BD7-A16D-4B945F237EC8}" dt="2025-03-03T09:47:15.238" v="200"/>
            <ac:spMkLst>
              <pc:docMk/>
              <pc:sldMasterMk cId="2720993670" sldId="2147484861"/>
              <pc:sldLayoutMk cId="653952225" sldId="2147484897"/>
              <ac:spMk id="9" creationId="{4815D3F0-43E8-418F-A5E4-30F31668DC0E}"/>
            </ac:spMkLst>
          </pc:spChg>
        </pc:sldLayoutChg>
        <pc:sldLayoutChg chg="modSp mod">
          <pc:chgData name="Cecilia Eklöf" userId="80ca0b6f-7dba-4aae-af54-84e82bb766a6" providerId="ADAL" clId="{4C7CB2B7-D58E-4BD7-A16D-4B945F237EC8}" dt="2025-03-03T09:47:15.258" v="203"/>
          <pc:sldLayoutMkLst>
            <pc:docMk/>
            <pc:sldMasterMk cId="2720993670" sldId="2147484861"/>
            <pc:sldLayoutMk cId="2714683472" sldId="2147484898"/>
          </pc:sldLayoutMkLst>
          <pc:spChg chg="mod">
            <ac:chgData name="Cecilia Eklöf" userId="80ca0b6f-7dba-4aae-af54-84e82bb766a6" providerId="ADAL" clId="{4C7CB2B7-D58E-4BD7-A16D-4B945F237EC8}" dt="2025-03-03T09:47:15.258" v="203"/>
            <ac:spMkLst>
              <pc:docMk/>
              <pc:sldMasterMk cId="2720993670" sldId="2147484861"/>
              <pc:sldLayoutMk cId="2714683472" sldId="2147484898"/>
              <ac:spMk id="11" creationId="{A55C34B4-681E-4FDA-A9BB-6BC31D94C8D6}"/>
            </ac:spMkLst>
          </pc:spChg>
        </pc:sldLayoutChg>
        <pc:sldLayoutChg chg="modSp mod">
          <pc:chgData name="Cecilia Eklöf" userId="80ca0b6f-7dba-4aae-af54-84e82bb766a6" providerId="ADAL" clId="{4C7CB2B7-D58E-4BD7-A16D-4B945F237EC8}" dt="2025-03-03T09:47:15.258" v="206"/>
          <pc:sldLayoutMkLst>
            <pc:docMk/>
            <pc:sldMasterMk cId="2720993670" sldId="2147484861"/>
            <pc:sldLayoutMk cId="2553383926" sldId="2147484899"/>
          </pc:sldLayoutMkLst>
          <pc:spChg chg="mod">
            <ac:chgData name="Cecilia Eklöf" userId="80ca0b6f-7dba-4aae-af54-84e82bb766a6" providerId="ADAL" clId="{4C7CB2B7-D58E-4BD7-A16D-4B945F237EC8}" dt="2025-03-03T09:47:15.258" v="206"/>
            <ac:spMkLst>
              <pc:docMk/>
              <pc:sldMasterMk cId="2720993670" sldId="2147484861"/>
              <pc:sldLayoutMk cId="2553383926" sldId="2147484899"/>
              <ac:spMk id="11" creationId="{107CDD62-B47C-43AB-8BA0-F875DF45681E}"/>
            </ac:spMkLst>
          </pc:spChg>
        </pc:sldLayoutChg>
        <pc:sldLayoutChg chg="modSp mod">
          <pc:chgData name="Cecilia Eklöf" userId="80ca0b6f-7dba-4aae-af54-84e82bb766a6" providerId="ADAL" clId="{4C7CB2B7-D58E-4BD7-A16D-4B945F237EC8}" dt="2025-03-03T09:47:15.274" v="209"/>
          <pc:sldLayoutMkLst>
            <pc:docMk/>
            <pc:sldMasterMk cId="2720993670" sldId="2147484861"/>
            <pc:sldLayoutMk cId="3693873468" sldId="2147484900"/>
          </pc:sldLayoutMkLst>
          <pc:spChg chg="mod">
            <ac:chgData name="Cecilia Eklöf" userId="80ca0b6f-7dba-4aae-af54-84e82bb766a6" providerId="ADAL" clId="{4C7CB2B7-D58E-4BD7-A16D-4B945F237EC8}" dt="2025-03-03T09:47:15.274" v="209"/>
            <ac:spMkLst>
              <pc:docMk/>
              <pc:sldMasterMk cId="2720993670" sldId="2147484861"/>
              <pc:sldLayoutMk cId="3693873468" sldId="2147484900"/>
              <ac:spMk id="11" creationId="{A2963A4D-3277-42A5-8919-305DE5AD9247}"/>
            </ac:spMkLst>
          </pc:spChg>
        </pc:sldLayoutChg>
        <pc:sldLayoutChg chg="modSp mod">
          <pc:chgData name="Cecilia Eklöf" userId="80ca0b6f-7dba-4aae-af54-84e82bb766a6" providerId="ADAL" clId="{4C7CB2B7-D58E-4BD7-A16D-4B945F237EC8}" dt="2025-03-03T09:47:15.274" v="212"/>
          <pc:sldLayoutMkLst>
            <pc:docMk/>
            <pc:sldMasterMk cId="2720993670" sldId="2147484861"/>
            <pc:sldLayoutMk cId="2999544579" sldId="2147484901"/>
          </pc:sldLayoutMkLst>
          <pc:spChg chg="mod">
            <ac:chgData name="Cecilia Eklöf" userId="80ca0b6f-7dba-4aae-af54-84e82bb766a6" providerId="ADAL" clId="{4C7CB2B7-D58E-4BD7-A16D-4B945F237EC8}" dt="2025-03-03T09:47:15.274" v="212"/>
            <ac:spMkLst>
              <pc:docMk/>
              <pc:sldMasterMk cId="2720993670" sldId="2147484861"/>
              <pc:sldLayoutMk cId="2999544579" sldId="2147484901"/>
              <ac:spMk id="10" creationId="{549048C1-340D-44C4-857B-1B201EC9A7E7}"/>
            </ac:spMkLst>
          </pc:spChg>
        </pc:sldLayoutChg>
        <pc:sldLayoutChg chg="modSp mod">
          <pc:chgData name="Cecilia Eklöf" userId="80ca0b6f-7dba-4aae-af54-84e82bb766a6" providerId="ADAL" clId="{4C7CB2B7-D58E-4BD7-A16D-4B945F237EC8}" dt="2025-03-03T09:47:15.291" v="215"/>
          <pc:sldLayoutMkLst>
            <pc:docMk/>
            <pc:sldMasterMk cId="2720993670" sldId="2147484861"/>
            <pc:sldLayoutMk cId="2735026502" sldId="2147484902"/>
          </pc:sldLayoutMkLst>
          <pc:spChg chg="mod">
            <ac:chgData name="Cecilia Eklöf" userId="80ca0b6f-7dba-4aae-af54-84e82bb766a6" providerId="ADAL" clId="{4C7CB2B7-D58E-4BD7-A16D-4B945F237EC8}" dt="2025-03-03T09:47:15.291" v="215"/>
            <ac:spMkLst>
              <pc:docMk/>
              <pc:sldMasterMk cId="2720993670" sldId="2147484861"/>
              <pc:sldLayoutMk cId="2735026502" sldId="2147484902"/>
              <ac:spMk id="14" creationId="{089CBEB5-348B-49F3-8F8B-FDEE08950E37}"/>
            </ac:spMkLst>
          </pc:spChg>
        </pc:sldLayoutChg>
        <pc:sldLayoutChg chg="modSp mod">
          <pc:chgData name="Cecilia Eklöf" userId="80ca0b6f-7dba-4aae-af54-84e82bb766a6" providerId="ADAL" clId="{4C7CB2B7-D58E-4BD7-A16D-4B945F237EC8}" dt="2025-03-03T09:47:15.291" v="218"/>
          <pc:sldLayoutMkLst>
            <pc:docMk/>
            <pc:sldMasterMk cId="2720993670" sldId="2147484861"/>
            <pc:sldLayoutMk cId="3784962571" sldId="2147484903"/>
          </pc:sldLayoutMkLst>
          <pc:spChg chg="mod">
            <ac:chgData name="Cecilia Eklöf" userId="80ca0b6f-7dba-4aae-af54-84e82bb766a6" providerId="ADAL" clId="{4C7CB2B7-D58E-4BD7-A16D-4B945F237EC8}" dt="2025-03-03T09:47:15.291" v="218"/>
            <ac:spMkLst>
              <pc:docMk/>
              <pc:sldMasterMk cId="2720993670" sldId="2147484861"/>
              <pc:sldLayoutMk cId="3784962571" sldId="2147484903"/>
              <ac:spMk id="9" creationId="{72C1EE1F-EF94-4EBA-A010-8BC3D2F38C39}"/>
            </ac:spMkLst>
          </pc:spChg>
        </pc:sldLayoutChg>
        <pc:sldLayoutChg chg="modSp mod">
          <pc:chgData name="Cecilia Eklöf" userId="80ca0b6f-7dba-4aae-af54-84e82bb766a6" providerId="ADAL" clId="{4C7CB2B7-D58E-4BD7-A16D-4B945F237EC8}" dt="2025-03-03T09:47:15.307" v="221"/>
          <pc:sldLayoutMkLst>
            <pc:docMk/>
            <pc:sldMasterMk cId="2720993670" sldId="2147484861"/>
            <pc:sldLayoutMk cId="3278623777" sldId="2147484904"/>
          </pc:sldLayoutMkLst>
          <pc:spChg chg="mod">
            <ac:chgData name="Cecilia Eklöf" userId="80ca0b6f-7dba-4aae-af54-84e82bb766a6" providerId="ADAL" clId="{4C7CB2B7-D58E-4BD7-A16D-4B945F237EC8}" dt="2025-03-03T09:47:15.307" v="221"/>
            <ac:spMkLst>
              <pc:docMk/>
              <pc:sldMasterMk cId="2720993670" sldId="2147484861"/>
              <pc:sldLayoutMk cId="3278623777" sldId="2147484904"/>
              <ac:spMk id="14" creationId="{89DFBA61-B916-44BD-A1D9-F41D32B7BCB6}"/>
            </ac:spMkLst>
          </pc:spChg>
        </pc:sldLayoutChg>
        <pc:sldLayoutChg chg="modSp mod">
          <pc:chgData name="Cecilia Eklöf" userId="80ca0b6f-7dba-4aae-af54-84e82bb766a6" providerId="ADAL" clId="{4C7CB2B7-D58E-4BD7-A16D-4B945F237EC8}" dt="2025-03-03T09:47:15.307" v="224"/>
          <pc:sldLayoutMkLst>
            <pc:docMk/>
            <pc:sldMasterMk cId="2720993670" sldId="2147484861"/>
            <pc:sldLayoutMk cId="3858431730" sldId="2147484905"/>
          </pc:sldLayoutMkLst>
          <pc:spChg chg="mod">
            <ac:chgData name="Cecilia Eklöf" userId="80ca0b6f-7dba-4aae-af54-84e82bb766a6" providerId="ADAL" clId="{4C7CB2B7-D58E-4BD7-A16D-4B945F237EC8}" dt="2025-03-03T09:47:15.307" v="224"/>
            <ac:spMkLst>
              <pc:docMk/>
              <pc:sldMasterMk cId="2720993670" sldId="2147484861"/>
              <pc:sldLayoutMk cId="3858431730" sldId="2147484905"/>
              <ac:spMk id="7" creationId="{3AD885ED-EA58-419A-BC0B-F06CF9659422}"/>
            </ac:spMkLst>
          </pc:spChg>
        </pc:sldLayoutChg>
        <pc:sldLayoutChg chg="modSp mod">
          <pc:chgData name="Cecilia Eklöf" userId="80ca0b6f-7dba-4aae-af54-84e82bb766a6" providerId="ADAL" clId="{4C7CB2B7-D58E-4BD7-A16D-4B945F237EC8}" dt="2025-03-03T09:47:15.323" v="227"/>
          <pc:sldLayoutMkLst>
            <pc:docMk/>
            <pc:sldMasterMk cId="2720993670" sldId="2147484861"/>
            <pc:sldLayoutMk cId="1172073890" sldId="2147484906"/>
          </pc:sldLayoutMkLst>
          <pc:spChg chg="mod">
            <ac:chgData name="Cecilia Eklöf" userId="80ca0b6f-7dba-4aae-af54-84e82bb766a6" providerId="ADAL" clId="{4C7CB2B7-D58E-4BD7-A16D-4B945F237EC8}" dt="2025-03-03T09:47:15.323" v="227"/>
            <ac:spMkLst>
              <pc:docMk/>
              <pc:sldMasterMk cId="2720993670" sldId="2147484861"/>
              <pc:sldLayoutMk cId="1172073890" sldId="2147484906"/>
              <ac:spMk id="8" creationId="{866A1512-27D5-4CA8-94C5-10E56C30705D}"/>
            </ac:spMkLst>
          </pc:spChg>
        </pc:sldLayoutChg>
        <pc:sldLayoutChg chg="modSp mod">
          <pc:chgData name="Cecilia Eklöf" userId="80ca0b6f-7dba-4aae-af54-84e82bb766a6" providerId="ADAL" clId="{4C7CB2B7-D58E-4BD7-A16D-4B945F237EC8}" dt="2025-03-03T09:47:15.324" v="230"/>
          <pc:sldLayoutMkLst>
            <pc:docMk/>
            <pc:sldMasterMk cId="2720993670" sldId="2147484861"/>
            <pc:sldLayoutMk cId="3544915010" sldId="2147484907"/>
          </pc:sldLayoutMkLst>
          <pc:spChg chg="mod">
            <ac:chgData name="Cecilia Eklöf" userId="80ca0b6f-7dba-4aae-af54-84e82bb766a6" providerId="ADAL" clId="{4C7CB2B7-D58E-4BD7-A16D-4B945F237EC8}" dt="2025-03-03T09:47:15.324" v="230"/>
            <ac:spMkLst>
              <pc:docMk/>
              <pc:sldMasterMk cId="2720993670" sldId="2147484861"/>
              <pc:sldLayoutMk cId="3544915010" sldId="2147484907"/>
              <ac:spMk id="7" creationId="{F4D3A834-11EE-4BDF-A704-0BF0873EFBA3}"/>
            </ac:spMkLst>
          </pc:spChg>
        </pc:sldLayoutChg>
        <pc:sldLayoutChg chg="modSp mod">
          <pc:chgData name="Cecilia Eklöf" userId="80ca0b6f-7dba-4aae-af54-84e82bb766a6" providerId="ADAL" clId="{4C7CB2B7-D58E-4BD7-A16D-4B945F237EC8}" dt="2025-03-03T09:47:15.324" v="233"/>
          <pc:sldLayoutMkLst>
            <pc:docMk/>
            <pc:sldMasterMk cId="2720993670" sldId="2147484861"/>
            <pc:sldLayoutMk cId="1454422904" sldId="2147484908"/>
          </pc:sldLayoutMkLst>
          <pc:spChg chg="mod">
            <ac:chgData name="Cecilia Eklöf" userId="80ca0b6f-7dba-4aae-af54-84e82bb766a6" providerId="ADAL" clId="{4C7CB2B7-D58E-4BD7-A16D-4B945F237EC8}" dt="2025-03-03T09:47:15.324" v="233"/>
            <ac:spMkLst>
              <pc:docMk/>
              <pc:sldMasterMk cId="2720993670" sldId="2147484861"/>
              <pc:sldLayoutMk cId="1454422904" sldId="2147484908"/>
              <ac:spMk id="7" creationId="{A51D0608-0A57-43BF-AD18-8DFD8B5D249B}"/>
            </ac:spMkLst>
          </pc:spChg>
        </pc:sldLayoutChg>
        <pc:sldLayoutChg chg="modSp mod">
          <pc:chgData name="Cecilia Eklöf" userId="80ca0b6f-7dba-4aae-af54-84e82bb766a6" providerId="ADAL" clId="{4C7CB2B7-D58E-4BD7-A16D-4B945F237EC8}" dt="2025-03-03T09:47:15.339" v="236"/>
          <pc:sldLayoutMkLst>
            <pc:docMk/>
            <pc:sldMasterMk cId="2720993670" sldId="2147484861"/>
            <pc:sldLayoutMk cId="2218055742" sldId="2147484909"/>
          </pc:sldLayoutMkLst>
          <pc:spChg chg="mod">
            <ac:chgData name="Cecilia Eklöf" userId="80ca0b6f-7dba-4aae-af54-84e82bb766a6" providerId="ADAL" clId="{4C7CB2B7-D58E-4BD7-A16D-4B945F237EC8}" dt="2025-03-03T09:47:15.339" v="236"/>
            <ac:spMkLst>
              <pc:docMk/>
              <pc:sldMasterMk cId="2720993670" sldId="2147484861"/>
              <pc:sldLayoutMk cId="2218055742" sldId="2147484909"/>
              <ac:spMk id="7" creationId="{89A384A6-2ED7-4C73-9166-564C827C9CC4}"/>
            </ac:spMkLst>
          </pc:spChg>
        </pc:sldLayoutChg>
        <pc:sldLayoutChg chg="modSp mod">
          <pc:chgData name="Cecilia Eklöf" userId="80ca0b6f-7dba-4aae-af54-84e82bb766a6" providerId="ADAL" clId="{4C7CB2B7-D58E-4BD7-A16D-4B945F237EC8}" dt="2025-03-03T09:47:15.339" v="239"/>
          <pc:sldLayoutMkLst>
            <pc:docMk/>
            <pc:sldMasterMk cId="2720993670" sldId="2147484861"/>
            <pc:sldLayoutMk cId="1752570616" sldId="2147484910"/>
          </pc:sldLayoutMkLst>
          <pc:spChg chg="mod">
            <ac:chgData name="Cecilia Eklöf" userId="80ca0b6f-7dba-4aae-af54-84e82bb766a6" providerId="ADAL" clId="{4C7CB2B7-D58E-4BD7-A16D-4B945F237EC8}" dt="2025-03-03T09:47:15.339" v="239"/>
            <ac:spMkLst>
              <pc:docMk/>
              <pc:sldMasterMk cId="2720993670" sldId="2147484861"/>
              <pc:sldLayoutMk cId="1752570616" sldId="2147484910"/>
              <ac:spMk id="7" creationId="{88BB9017-2EBC-4916-882A-FAB5684DE9CF}"/>
            </ac:spMkLst>
          </pc:spChg>
        </pc:sldLayoutChg>
        <pc:sldLayoutChg chg="modSp mod">
          <pc:chgData name="Cecilia Eklöf" userId="80ca0b6f-7dba-4aae-af54-84e82bb766a6" providerId="ADAL" clId="{4C7CB2B7-D58E-4BD7-A16D-4B945F237EC8}" dt="2025-03-03T09:47:15.355" v="242"/>
          <pc:sldLayoutMkLst>
            <pc:docMk/>
            <pc:sldMasterMk cId="2720993670" sldId="2147484861"/>
            <pc:sldLayoutMk cId="989613673" sldId="2147484911"/>
          </pc:sldLayoutMkLst>
          <pc:spChg chg="mod">
            <ac:chgData name="Cecilia Eklöf" userId="80ca0b6f-7dba-4aae-af54-84e82bb766a6" providerId="ADAL" clId="{4C7CB2B7-D58E-4BD7-A16D-4B945F237EC8}" dt="2025-03-03T09:47:15.355" v="242"/>
            <ac:spMkLst>
              <pc:docMk/>
              <pc:sldMasterMk cId="2720993670" sldId="2147484861"/>
              <pc:sldLayoutMk cId="989613673" sldId="2147484911"/>
              <ac:spMk id="7" creationId="{515DEFEB-D8FB-411D-89D1-C457BD4FE531}"/>
            </ac:spMkLst>
          </pc:spChg>
        </pc:sldLayoutChg>
        <pc:sldLayoutChg chg="modSp mod">
          <pc:chgData name="Cecilia Eklöf" userId="80ca0b6f-7dba-4aae-af54-84e82bb766a6" providerId="ADAL" clId="{4C7CB2B7-D58E-4BD7-A16D-4B945F237EC8}" dt="2025-03-03T09:47:15.359" v="245"/>
          <pc:sldLayoutMkLst>
            <pc:docMk/>
            <pc:sldMasterMk cId="2720993670" sldId="2147484861"/>
            <pc:sldLayoutMk cId="1584875745" sldId="2147484912"/>
          </pc:sldLayoutMkLst>
          <pc:spChg chg="mod">
            <ac:chgData name="Cecilia Eklöf" userId="80ca0b6f-7dba-4aae-af54-84e82bb766a6" providerId="ADAL" clId="{4C7CB2B7-D58E-4BD7-A16D-4B945F237EC8}" dt="2025-03-03T09:47:15.359" v="245"/>
            <ac:spMkLst>
              <pc:docMk/>
              <pc:sldMasterMk cId="2720993670" sldId="2147484861"/>
              <pc:sldLayoutMk cId="1584875745" sldId="2147484912"/>
              <ac:spMk id="7" creationId="{E08DADFB-44CC-4810-9193-0C9F586CE666}"/>
            </ac:spMkLst>
          </pc:spChg>
        </pc:sldLayoutChg>
        <pc:sldLayoutChg chg="modSp mod">
          <pc:chgData name="Cecilia Eklöf" userId="80ca0b6f-7dba-4aae-af54-84e82bb766a6" providerId="ADAL" clId="{4C7CB2B7-D58E-4BD7-A16D-4B945F237EC8}" dt="2025-03-03T09:47:15.359" v="248"/>
          <pc:sldLayoutMkLst>
            <pc:docMk/>
            <pc:sldMasterMk cId="2720993670" sldId="2147484861"/>
            <pc:sldLayoutMk cId="2325258075" sldId="2147484913"/>
          </pc:sldLayoutMkLst>
          <pc:spChg chg="mod">
            <ac:chgData name="Cecilia Eklöf" userId="80ca0b6f-7dba-4aae-af54-84e82bb766a6" providerId="ADAL" clId="{4C7CB2B7-D58E-4BD7-A16D-4B945F237EC8}" dt="2025-03-03T09:47:15.359" v="248"/>
            <ac:spMkLst>
              <pc:docMk/>
              <pc:sldMasterMk cId="2720993670" sldId="2147484861"/>
              <pc:sldLayoutMk cId="2325258075" sldId="2147484913"/>
              <ac:spMk id="4" creationId="{7AB1CD1C-AD0D-4C0E-8012-BDF9F1E4C38B}"/>
            </ac:spMkLst>
          </pc:spChg>
        </pc:sldLayoutChg>
        <pc:sldLayoutChg chg="modSp mod">
          <pc:chgData name="Cecilia Eklöf" userId="80ca0b6f-7dba-4aae-af54-84e82bb766a6" providerId="ADAL" clId="{4C7CB2B7-D58E-4BD7-A16D-4B945F237EC8}" dt="2025-03-03T09:47:15.359" v="251"/>
          <pc:sldLayoutMkLst>
            <pc:docMk/>
            <pc:sldMasterMk cId="2720993670" sldId="2147484861"/>
            <pc:sldLayoutMk cId="375300078" sldId="2147484914"/>
          </pc:sldLayoutMkLst>
          <pc:spChg chg="mod">
            <ac:chgData name="Cecilia Eklöf" userId="80ca0b6f-7dba-4aae-af54-84e82bb766a6" providerId="ADAL" clId="{4C7CB2B7-D58E-4BD7-A16D-4B945F237EC8}" dt="2025-03-03T09:47:15.359" v="251"/>
            <ac:spMkLst>
              <pc:docMk/>
              <pc:sldMasterMk cId="2720993670" sldId="2147484861"/>
              <pc:sldLayoutMk cId="375300078" sldId="2147484914"/>
              <ac:spMk id="3" creationId="{76D5DBE1-F5A0-4F54-BCB1-8A4278408056}"/>
            </ac:spMkLst>
          </pc:spChg>
        </pc:sldLayoutChg>
        <pc:sldLayoutChg chg="modSp mod">
          <pc:chgData name="Cecilia Eklöf" userId="80ca0b6f-7dba-4aae-af54-84e82bb766a6" providerId="ADAL" clId="{4C7CB2B7-D58E-4BD7-A16D-4B945F237EC8}" dt="2025-03-03T09:47:15.374" v="254"/>
          <pc:sldLayoutMkLst>
            <pc:docMk/>
            <pc:sldMasterMk cId="2720993670" sldId="2147484861"/>
            <pc:sldLayoutMk cId="1762481820" sldId="2147484915"/>
          </pc:sldLayoutMkLst>
          <pc:spChg chg="mod">
            <ac:chgData name="Cecilia Eklöf" userId="80ca0b6f-7dba-4aae-af54-84e82bb766a6" providerId="ADAL" clId="{4C7CB2B7-D58E-4BD7-A16D-4B945F237EC8}" dt="2025-03-03T09:47:15.374" v="254"/>
            <ac:spMkLst>
              <pc:docMk/>
              <pc:sldMasterMk cId="2720993670" sldId="2147484861"/>
              <pc:sldLayoutMk cId="1762481820" sldId="2147484915"/>
              <ac:spMk id="2" creationId="{69F42FFA-3DFB-4DB2-A942-F02200203C82}"/>
            </ac:spMkLst>
          </pc:spChg>
        </pc:sldLayoutChg>
        <pc:sldLayoutChg chg="modSp mod">
          <pc:chgData name="Cecilia Eklöf" userId="80ca0b6f-7dba-4aae-af54-84e82bb766a6" providerId="ADAL" clId="{4C7CB2B7-D58E-4BD7-A16D-4B945F237EC8}" dt="2025-03-03T09:47:15.374" v="257"/>
          <pc:sldLayoutMkLst>
            <pc:docMk/>
            <pc:sldMasterMk cId="2720993670" sldId="2147484861"/>
            <pc:sldLayoutMk cId="2074187290" sldId="2147484916"/>
          </pc:sldLayoutMkLst>
          <pc:spChg chg="mod">
            <ac:chgData name="Cecilia Eklöf" userId="80ca0b6f-7dba-4aae-af54-84e82bb766a6" providerId="ADAL" clId="{4C7CB2B7-D58E-4BD7-A16D-4B945F237EC8}" dt="2025-03-03T09:47:15.374" v="257"/>
            <ac:spMkLst>
              <pc:docMk/>
              <pc:sldMasterMk cId="2720993670" sldId="2147484861"/>
              <pc:sldLayoutMk cId="2074187290" sldId="2147484916"/>
              <ac:spMk id="3" creationId="{C44ECCE6-4D94-443E-8C20-CA233A5C0572}"/>
            </ac:spMkLst>
          </pc:spChg>
        </pc:sldLayoutChg>
        <pc:sldLayoutChg chg="modSp mod">
          <pc:chgData name="Cecilia Eklöf" userId="80ca0b6f-7dba-4aae-af54-84e82bb766a6" providerId="ADAL" clId="{4C7CB2B7-D58E-4BD7-A16D-4B945F237EC8}" dt="2025-03-03T09:47:15.390" v="260"/>
          <pc:sldLayoutMkLst>
            <pc:docMk/>
            <pc:sldMasterMk cId="2720993670" sldId="2147484861"/>
            <pc:sldLayoutMk cId="4239144412" sldId="2147484917"/>
          </pc:sldLayoutMkLst>
          <pc:spChg chg="mod">
            <ac:chgData name="Cecilia Eklöf" userId="80ca0b6f-7dba-4aae-af54-84e82bb766a6" providerId="ADAL" clId="{4C7CB2B7-D58E-4BD7-A16D-4B945F237EC8}" dt="2025-03-03T09:47:15.390" v="260"/>
            <ac:spMkLst>
              <pc:docMk/>
              <pc:sldMasterMk cId="2720993670" sldId="2147484861"/>
              <pc:sldLayoutMk cId="4239144412" sldId="2147484917"/>
              <ac:spMk id="5" creationId="{56BFCB29-C939-4442-981C-DE6A97866D13}"/>
            </ac:spMkLst>
          </pc:spChg>
        </pc:sldLayoutChg>
        <pc:sldLayoutChg chg="modSp mod">
          <pc:chgData name="Cecilia Eklöf" userId="80ca0b6f-7dba-4aae-af54-84e82bb766a6" providerId="ADAL" clId="{4C7CB2B7-D58E-4BD7-A16D-4B945F237EC8}" dt="2025-03-03T09:47:15.392" v="263"/>
          <pc:sldLayoutMkLst>
            <pc:docMk/>
            <pc:sldMasterMk cId="2720993670" sldId="2147484861"/>
            <pc:sldLayoutMk cId="3103477808" sldId="2147484918"/>
          </pc:sldLayoutMkLst>
          <pc:spChg chg="mod">
            <ac:chgData name="Cecilia Eklöf" userId="80ca0b6f-7dba-4aae-af54-84e82bb766a6" providerId="ADAL" clId="{4C7CB2B7-D58E-4BD7-A16D-4B945F237EC8}" dt="2025-03-03T09:47:15.392" v="263"/>
            <ac:spMkLst>
              <pc:docMk/>
              <pc:sldMasterMk cId="2720993670" sldId="2147484861"/>
              <pc:sldLayoutMk cId="3103477808" sldId="2147484918"/>
              <ac:spMk id="5" creationId="{D4262351-4A54-4EAA-990E-D909E1CAD758}"/>
            </ac:spMkLst>
          </pc:spChg>
        </pc:sldLayoutChg>
        <pc:sldLayoutChg chg="modSp mod">
          <pc:chgData name="Cecilia Eklöf" userId="80ca0b6f-7dba-4aae-af54-84e82bb766a6" providerId="ADAL" clId="{4C7CB2B7-D58E-4BD7-A16D-4B945F237EC8}" dt="2025-03-03T09:47:15.406" v="266"/>
          <pc:sldLayoutMkLst>
            <pc:docMk/>
            <pc:sldMasterMk cId="2720993670" sldId="2147484861"/>
            <pc:sldLayoutMk cId="1306089107" sldId="2147484919"/>
          </pc:sldLayoutMkLst>
          <pc:spChg chg="mod">
            <ac:chgData name="Cecilia Eklöf" userId="80ca0b6f-7dba-4aae-af54-84e82bb766a6" providerId="ADAL" clId="{4C7CB2B7-D58E-4BD7-A16D-4B945F237EC8}" dt="2025-03-03T09:47:15.406" v="266"/>
            <ac:spMkLst>
              <pc:docMk/>
              <pc:sldMasterMk cId="2720993670" sldId="2147484861"/>
              <pc:sldLayoutMk cId="1306089107" sldId="2147484919"/>
              <ac:spMk id="5" creationId="{128B6DA1-0170-4C5B-ABCB-83F1E4B0ECBB}"/>
            </ac:spMkLst>
          </pc:spChg>
        </pc:sldLayoutChg>
        <pc:sldLayoutChg chg="modSp mod">
          <pc:chgData name="Cecilia Eklöf" userId="80ca0b6f-7dba-4aae-af54-84e82bb766a6" providerId="ADAL" clId="{4C7CB2B7-D58E-4BD7-A16D-4B945F237EC8}" dt="2025-03-03T09:47:15.406" v="269"/>
          <pc:sldLayoutMkLst>
            <pc:docMk/>
            <pc:sldMasterMk cId="2720993670" sldId="2147484861"/>
            <pc:sldLayoutMk cId="2763571961" sldId="2147484920"/>
          </pc:sldLayoutMkLst>
          <pc:spChg chg="mod">
            <ac:chgData name="Cecilia Eklöf" userId="80ca0b6f-7dba-4aae-af54-84e82bb766a6" providerId="ADAL" clId="{4C7CB2B7-D58E-4BD7-A16D-4B945F237EC8}" dt="2025-03-03T09:47:15.406" v="269"/>
            <ac:spMkLst>
              <pc:docMk/>
              <pc:sldMasterMk cId="2720993670" sldId="2147484861"/>
              <pc:sldLayoutMk cId="2763571961" sldId="2147484920"/>
              <ac:spMk id="5" creationId="{8F93BC53-EE81-4467-94F1-401BB6631310}"/>
            </ac:spMkLst>
          </pc:spChg>
        </pc:sldLayoutChg>
        <pc:sldLayoutChg chg="modSp mod">
          <pc:chgData name="Cecilia Eklöf" userId="80ca0b6f-7dba-4aae-af54-84e82bb766a6" providerId="ADAL" clId="{4C7CB2B7-D58E-4BD7-A16D-4B945F237EC8}" dt="2025-03-03T09:47:15.419" v="272"/>
          <pc:sldLayoutMkLst>
            <pc:docMk/>
            <pc:sldMasterMk cId="2720993670" sldId="2147484861"/>
            <pc:sldLayoutMk cId="3376970160" sldId="2147484921"/>
          </pc:sldLayoutMkLst>
          <pc:spChg chg="mod">
            <ac:chgData name="Cecilia Eklöf" userId="80ca0b6f-7dba-4aae-af54-84e82bb766a6" providerId="ADAL" clId="{4C7CB2B7-D58E-4BD7-A16D-4B945F237EC8}" dt="2025-03-03T09:47:15.419" v="272"/>
            <ac:spMkLst>
              <pc:docMk/>
              <pc:sldMasterMk cId="2720993670" sldId="2147484861"/>
              <pc:sldLayoutMk cId="3376970160" sldId="2147484921"/>
              <ac:spMk id="5" creationId="{064BC3BB-EB1F-4C03-845A-197D7CB3D7FF}"/>
            </ac:spMkLst>
          </pc:spChg>
        </pc:sldLayoutChg>
        <pc:sldLayoutChg chg="modSp mod">
          <pc:chgData name="Cecilia Eklöf" userId="80ca0b6f-7dba-4aae-af54-84e82bb766a6" providerId="ADAL" clId="{4C7CB2B7-D58E-4BD7-A16D-4B945F237EC8}" dt="2025-03-03T09:47:15.425" v="275"/>
          <pc:sldLayoutMkLst>
            <pc:docMk/>
            <pc:sldMasterMk cId="2720993670" sldId="2147484861"/>
            <pc:sldLayoutMk cId="708248861" sldId="2147484922"/>
          </pc:sldLayoutMkLst>
          <pc:spChg chg="mod">
            <ac:chgData name="Cecilia Eklöf" userId="80ca0b6f-7dba-4aae-af54-84e82bb766a6" providerId="ADAL" clId="{4C7CB2B7-D58E-4BD7-A16D-4B945F237EC8}" dt="2025-03-03T09:47:15.425" v="275"/>
            <ac:spMkLst>
              <pc:docMk/>
              <pc:sldMasterMk cId="2720993670" sldId="2147484861"/>
              <pc:sldLayoutMk cId="708248861" sldId="2147484922"/>
              <ac:spMk id="5" creationId="{EE432ACF-022C-4E4D-A91E-50BCA41421CC}"/>
            </ac:spMkLst>
          </pc:spChg>
        </pc:sldLayoutChg>
        <pc:sldLayoutChg chg="modSp mod">
          <pc:chgData name="Cecilia Eklöf" userId="80ca0b6f-7dba-4aae-af54-84e82bb766a6" providerId="ADAL" clId="{4C7CB2B7-D58E-4BD7-A16D-4B945F237EC8}" dt="2025-03-03T09:47:15.425" v="278"/>
          <pc:sldLayoutMkLst>
            <pc:docMk/>
            <pc:sldMasterMk cId="2720993670" sldId="2147484861"/>
            <pc:sldLayoutMk cId="3291167641" sldId="2147484923"/>
          </pc:sldLayoutMkLst>
          <pc:spChg chg="mod">
            <ac:chgData name="Cecilia Eklöf" userId="80ca0b6f-7dba-4aae-af54-84e82bb766a6" providerId="ADAL" clId="{4C7CB2B7-D58E-4BD7-A16D-4B945F237EC8}" dt="2025-03-03T09:47:15.425" v="278"/>
            <ac:spMkLst>
              <pc:docMk/>
              <pc:sldMasterMk cId="2720993670" sldId="2147484861"/>
              <pc:sldLayoutMk cId="3291167641" sldId="2147484923"/>
              <ac:spMk id="5" creationId="{8A859F72-32B2-47EB-8CB5-BCF639CDADF5}"/>
            </ac:spMkLst>
          </pc:spChg>
        </pc:sldLayoutChg>
        <pc:sldLayoutChg chg="modSp mod">
          <pc:chgData name="Cecilia Eklöf" userId="80ca0b6f-7dba-4aae-af54-84e82bb766a6" providerId="ADAL" clId="{4C7CB2B7-D58E-4BD7-A16D-4B945F237EC8}" dt="2025-03-03T09:47:15.425" v="281"/>
          <pc:sldLayoutMkLst>
            <pc:docMk/>
            <pc:sldMasterMk cId="2720993670" sldId="2147484861"/>
            <pc:sldLayoutMk cId="71476135" sldId="2147484924"/>
          </pc:sldLayoutMkLst>
          <pc:spChg chg="mod">
            <ac:chgData name="Cecilia Eklöf" userId="80ca0b6f-7dba-4aae-af54-84e82bb766a6" providerId="ADAL" clId="{4C7CB2B7-D58E-4BD7-A16D-4B945F237EC8}" dt="2025-03-03T09:47:15.425" v="281"/>
            <ac:spMkLst>
              <pc:docMk/>
              <pc:sldMasterMk cId="2720993670" sldId="2147484861"/>
              <pc:sldLayoutMk cId="71476135" sldId="2147484924"/>
              <ac:spMk id="8" creationId="{C2AD0284-E6BA-49D8-AB3F-D94DBB1D54F0}"/>
            </ac:spMkLst>
          </pc:spChg>
        </pc:sldLayoutChg>
        <pc:sldLayoutChg chg="modSp mod">
          <pc:chgData name="Cecilia Eklöf" userId="80ca0b6f-7dba-4aae-af54-84e82bb766a6" providerId="ADAL" clId="{4C7CB2B7-D58E-4BD7-A16D-4B945F237EC8}" dt="2025-03-03T09:47:15.443" v="284"/>
          <pc:sldLayoutMkLst>
            <pc:docMk/>
            <pc:sldMasterMk cId="2720993670" sldId="2147484861"/>
            <pc:sldLayoutMk cId="2680105916" sldId="2147484925"/>
          </pc:sldLayoutMkLst>
          <pc:spChg chg="mod">
            <ac:chgData name="Cecilia Eklöf" userId="80ca0b6f-7dba-4aae-af54-84e82bb766a6" providerId="ADAL" clId="{4C7CB2B7-D58E-4BD7-A16D-4B945F237EC8}" dt="2025-03-03T09:47:15.443" v="284"/>
            <ac:spMkLst>
              <pc:docMk/>
              <pc:sldMasterMk cId="2720993670" sldId="2147484861"/>
              <pc:sldLayoutMk cId="2680105916" sldId="2147484925"/>
              <ac:spMk id="8" creationId="{C2AD0284-E6BA-49D8-AB3F-D94DBB1D54F0}"/>
            </ac:spMkLst>
          </pc:spChg>
        </pc:sldLayoutChg>
        <pc:sldLayoutChg chg="modSp mod">
          <pc:chgData name="Cecilia Eklöf" userId="80ca0b6f-7dba-4aae-af54-84e82bb766a6" providerId="ADAL" clId="{4C7CB2B7-D58E-4BD7-A16D-4B945F237EC8}" dt="2025-03-03T09:47:15.448" v="287"/>
          <pc:sldLayoutMkLst>
            <pc:docMk/>
            <pc:sldMasterMk cId="2720993670" sldId="2147484861"/>
            <pc:sldLayoutMk cId="4273097818" sldId="2147484926"/>
          </pc:sldLayoutMkLst>
          <pc:spChg chg="mod">
            <ac:chgData name="Cecilia Eklöf" userId="80ca0b6f-7dba-4aae-af54-84e82bb766a6" providerId="ADAL" clId="{4C7CB2B7-D58E-4BD7-A16D-4B945F237EC8}" dt="2025-03-03T09:47:15.448" v="287"/>
            <ac:spMkLst>
              <pc:docMk/>
              <pc:sldMasterMk cId="2720993670" sldId="2147484861"/>
              <pc:sldLayoutMk cId="4273097818" sldId="2147484926"/>
              <ac:spMk id="7" creationId="{DB8BC610-C1B0-4C6A-B5C2-80DA487CE5DE}"/>
            </ac:spMkLst>
          </pc:spChg>
        </pc:sldLayoutChg>
        <pc:sldLayoutChg chg="modSp mod">
          <pc:chgData name="Cecilia Eklöf" userId="80ca0b6f-7dba-4aae-af54-84e82bb766a6" providerId="ADAL" clId="{4C7CB2B7-D58E-4BD7-A16D-4B945F237EC8}" dt="2025-03-03T09:47:15.459" v="290"/>
          <pc:sldLayoutMkLst>
            <pc:docMk/>
            <pc:sldMasterMk cId="2720993670" sldId="2147484861"/>
            <pc:sldLayoutMk cId="3587345152" sldId="2147484927"/>
          </pc:sldLayoutMkLst>
          <pc:spChg chg="mod">
            <ac:chgData name="Cecilia Eklöf" userId="80ca0b6f-7dba-4aae-af54-84e82bb766a6" providerId="ADAL" clId="{4C7CB2B7-D58E-4BD7-A16D-4B945F237EC8}" dt="2025-03-03T09:47:15.459" v="290"/>
            <ac:spMkLst>
              <pc:docMk/>
              <pc:sldMasterMk cId="2720993670" sldId="2147484861"/>
              <pc:sldLayoutMk cId="3587345152" sldId="2147484927"/>
              <ac:spMk id="7" creationId="{EF2C589A-70A9-4C1E-92FD-76B1E60A1A29}"/>
            </ac:spMkLst>
          </pc:spChg>
        </pc:sldLayoutChg>
        <pc:sldLayoutChg chg="modSp mod">
          <pc:chgData name="Cecilia Eklöf" userId="80ca0b6f-7dba-4aae-af54-84e82bb766a6" providerId="ADAL" clId="{4C7CB2B7-D58E-4BD7-A16D-4B945F237EC8}" dt="2025-03-03T09:47:15.465" v="293"/>
          <pc:sldLayoutMkLst>
            <pc:docMk/>
            <pc:sldMasterMk cId="2720993670" sldId="2147484861"/>
            <pc:sldLayoutMk cId="3666627806" sldId="2147484928"/>
          </pc:sldLayoutMkLst>
          <pc:spChg chg="mod">
            <ac:chgData name="Cecilia Eklöf" userId="80ca0b6f-7dba-4aae-af54-84e82bb766a6" providerId="ADAL" clId="{4C7CB2B7-D58E-4BD7-A16D-4B945F237EC8}" dt="2025-03-03T09:47:15.465" v="293"/>
            <ac:spMkLst>
              <pc:docMk/>
              <pc:sldMasterMk cId="2720993670" sldId="2147484861"/>
              <pc:sldLayoutMk cId="3666627806" sldId="2147484928"/>
              <ac:spMk id="9" creationId="{4372D240-75C4-4747-BB0C-CDA1A95650A3}"/>
            </ac:spMkLst>
          </pc:spChg>
        </pc:sldLayoutChg>
        <pc:sldLayoutChg chg="modSp mod">
          <pc:chgData name="Cecilia Eklöf" userId="80ca0b6f-7dba-4aae-af54-84e82bb766a6" providerId="ADAL" clId="{4C7CB2B7-D58E-4BD7-A16D-4B945F237EC8}" dt="2025-03-03T09:47:15.465" v="296"/>
          <pc:sldLayoutMkLst>
            <pc:docMk/>
            <pc:sldMasterMk cId="2720993670" sldId="2147484861"/>
            <pc:sldLayoutMk cId="2534177170" sldId="2147484929"/>
          </pc:sldLayoutMkLst>
          <pc:spChg chg="mod">
            <ac:chgData name="Cecilia Eklöf" userId="80ca0b6f-7dba-4aae-af54-84e82bb766a6" providerId="ADAL" clId="{4C7CB2B7-D58E-4BD7-A16D-4B945F237EC8}" dt="2025-03-03T09:47:15.465" v="296"/>
            <ac:spMkLst>
              <pc:docMk/>
              <pc:sldMasterMk cId="2720993670" sldId="2147484861"/>
              <pc:sldLayoutMk cId="2534177170" sldId="2147484929"/>
              <ac:spMk id="7" creationId="{8D51E95B-B5A6-40B6-97CB-5F0FE563EB1D}"/>
            </ac:spMkLst>
          </pc:spChg>
        </pc:sldLayoutChg>
        <pc:sldLayoutChg chg="modSp mod">
          <pc:chgData name="Cecilia Eklöf" userId="80ca0b6f-7dba-4aae-af54-84e82bb766a6" providerId="ADAL" clId="{4C7CB2B7-D58E-4BD7-A16D-4B945F237EC8}" dt="2025-03-03T09:47:15.465" v="299"/>
          <pc:sldLayoutMkLst>
            <pc:docMk/>
            <pc:sldMasterMk cId="2720993670" sldId="2147484861"/>
            <pc:sldLayoutMk cId="1848793371" sldId="2147484930"/>
          </pc:sldLayoutMkLst>
          <pc:spChg chg="mod">
            <ac:chgData name="Cecilia Eklöf" userId="80ca0b6f-7dba-4aae-af54-84e82bb766a6" providerId="ADAL" clId="{4C7CB2B7-D58E-4BD7-A16D-4B945F237EC8}" dt="2025-03-03T09:47:15.465" v="299"/>
            <ac:spMkLst>
              <pc:docMk/>
              <pc:sldMasterMk cId="2720993670" sldId="2147484861"/>
              <pc:sldLayoutMk cId="1848793371" sldId="2147484930"/>
              <ac:spMk id="11" creationId="{4137CA89-AFF7-46A6-A978-5D6CF4C2A39A}"/>
            </ac:spMkLst>
          </pc:spChg>
        </pc:sldLayoutChg>
        <pc:sldLayoutChg chg="modSp mod">
          <pc:chgData name="Cecilia Eklöf" userId="80ca0b6f-7dba-4aae-af54-84e82bb766a6" providerId="ADAL" clId="{4C7CB2B7-D58E-4BD7-A16D-4B945F237EC8}" dt="2025-03-03T09:47:15.482" v="302"/>
          <pc:sldLayoutMkLst>
            <pc:docMk/>
            <pc:sldMasterMk cId="2720993670" sldId="2147484861"/>
            <pc:sldLayoutMk cId="1233843360" sldId="2147484931"/>
          </pc:sldLayoutMkLst>
          <pc:spChg chg="mod">
            <ac:chgData name="Cecilia Eklöf" userId="80ca0b6f-7dba-4aae-af54-84e82bb766a6" providerId="ADAL" clId="{4C7CB2B7-D58E-4BD7-A16D-4B945F237EC8}" dt="2025-03-03T09:47:15.482" v="302"/>
            <ac:spMkLst>
              <pc:docMk/>
              <pc:sldMasterMk cId="2720993670" sldId="2147484861"/>
              <pc:sldLayoutMk cId="1233843360" sldId="2147484931"/>
              <ac:spMk id="8" creationId="{53797230-5A6C-4718-8C90-CB9F2709B382}"/>
            </ac:spMkLst>
          </pc:spChg>
        </pc:sldLayoutChg>
        <pc:sldLayoutChg chg="modSp mod">
          <pc:chgData name="Cecilia Eklöf" userId="80ca0b6f-7dba-4aae-af54-84e82bb766a6" providerId="ADAL" clId="{4C7CB2B7-D58E-4BD7-A16D-4B945F237EC8}" dt="2025-03-03T09:47:15.490" v="305"/>
          <pc:sldLayoutMkLst>
            <pc:docMk/>
            <pc:sldMasterMk cId="2720993670" sldId="2147484861"/>
            <pc:sldLayoutMk cId="2859644021" sldId="2147484932"/>
          </pc:sldLayoutMkLst>
          <pc:spChg chg="mod">
            <ac:chgData name="Cecilia Eklöf" userId="80ca0b6f-7dba-4aae-af54-84e82bb766a6" providerId="ADAL" clId="{4C7CB2B7-D58E-4BD7-A16D-4B945F237EC8}" dt="2025-03-03T09:47:15.490" v="305"/>
            <ac:spMkLst>
              <pc:docMk/>
              <pc:sldMasterMk cId="2720993670" sldId="2147484861"/>
              <pc:sldLayoutMk cId="2859644021" sldId="2147484932"/>
              <ac:spMk id="9" creationId="{00E7BBCA-E768-4FD9-82EA-328297783367}"/>
            </ac:spMkLst>
          </pc:spChg>
        </pc:sldLayoutChg>
        <pc:sldLayoutChg chg="modSp mod">
          <pc:chgData name="Cecilia Eklöf" userId="80ca0b6f-7dba-4aae-af54-84e82bb766a6" providerId="ADAL" clId="{4C7CB2B7-D58E-4BD7-A16D-4B945F237EC8}" dt="2025-03-03T09:47:15.490" v="308"/>
          <pc:sldLayoutMkLst>
            <pc:docMk/>
            <pc:sldMasterMk cId="2720993670" sldId="2147484861"/>
            <pc:sldLayoutMk cId="4146072057" sldId="2147484933"/>
          </pc:sldLayoutMkLst>
          <pc:spChg chg="mod">
            <ac:chgData name="Cecilia Eklöf" userId="80ca0b6f-7dba-4aae-af54-84e82bb766a6" providerId="ADAL" clId="{4C7CB2B7-D58E-4BD7-A16D-4B945F237EC8}" dt="2025-03-03T09:47:15.490" v="308"/>
            <ac:spMkLst>
              <pc:docMk/>
              <pc:sldMasterMk cId="2720993670" sldId="2147484861"/>
              <pc:sldLayoutMk cId="4146072057" sldId="2147484933"/>
              <ac:spMk id="8" creationId="{4E1D7684-BC36-44BA-9074-E0D05038847F}"/>
            </ac:spMkLst>
          </pc:spChg>
        </pc:sldLayoutChg>
        <pc:sldLayoutChg chg="modSp mod">
          <pc:chgData name="Cecilia Eklöf" userId="80ca0b6f-7dba-4aae-af54-84e82bb766a6" providerId="ADAL" clId="{4C7CB2B7-D58E-4BD7-A16D-4B945F237EC8}" dt="2025-03-03T09:47:15.490" v="311"/>
          <pc:sldLayoutMkLst>
            <pc:docMk/>
            <pc:sldMasterMk cId="2720993670" sldId="2147484861"/>
            <pc:sldLayoutMk cId="1240137978" sldId="2147484934"/>
          </pc:sldLayoutMkLst>
          <pc:spChg chg="mod">
            <ac:chgData name="Cecilia Eklöf" userId="80ca0b6f-7dba-4aae-af54-84e82bb766a6" providerId="ADAL" clId="{4C7CB2B7-D58E-4BD7-A16D-4B945F237EC8}" dt="2025-03-03T09:47:15.490" v="311"/>
            <ac:spMkLst>
              <pc:docMk/>
              <pc:sldMasterMk cId="2720993670" sldId="2147484861"/>
              <pc:sldLayoutMk cId="1240137978" sldId="2147484934"/>
              <ac:spMk id="8" creationId="{227D3F0D-C903-4314-9038-82A30CA70290}"/>
            </ac:spMkLst>
          </pc:spChg>
        </pc:sldLayoutChg>
        <pc:sldLayoutChg chg="modSp mod">
          <pc:chgData name="Cecilia Eklöf" userId="80ca0b6f-7dba-4aae-af54-84e82bb766a6" providerId="ADAL" clId="{4C7CB2B7-D58E-4BD7-A16D-4B945F237EC8}" dt="2025-03-03T09:47:15.506" v="314"/>
          <pc:sldLayoutMkLst>
            <pc:docMk/>
            <pc:sldMasterMk cId="2720993670" sldId="2147484861"/>
            <pc:sldLayoutMk cId="2957642969" sldId="2147484935"/>
          </pc:sldLayoutMkLst>
          <pc:spChg chg="mod">
            <ac:chgData name="Cecilia Eklöf" userId="80ca0b6f-7dba-4aae-af54-84e82bb766a6" providerId="ADAL" clId="{4C7CB2B7-D58E-4BD7-A16D-4B945F237EC8}" dt="2025-03-03T09:47:15.506" v="314"/>
            <ac:spMkLst>
              <pc:docMk/>
              <pc:sldMasterMk cId="2720993670" sldId="2147484861"/>
              <pc:sldLayoutMk cId="2957642969" sldId="2147484935"/>
              <ac:spMk id="9" creationId="{4421DB2A-3017-4E73-8332-6B8D884A5493}"/>
            </ac:spMkLst>
          </pc:spChg>
        </pc:sldLayoutChg>
        <pc:sldLayoutChg chg="modSp mod">
          <pc:chgData name="Cecilia Eklöf" userId="80ca0b6f-7dba-4aae-af54-84e82bb766a6" providerId="ADAL" clId="{4C7CB2B7-D58E-4BD7-A16D-4B945F237EC8}" dt="2025-03-03T09:47:15.506" v="317"/>
          <pc:sldLayoutMkLst>
            <pc:docMk/>
            <pc:sldMasterMk cId="2720993670" sldId="2147484861"/>
            <pc:sldLayoutMk cId="3624599599" sldId="2147484936"/>
          </pc:sldLayoutMkLst>
          <pc:spChg chg="mod">
            <ac:chgData name="Cecilia Eklöf" userId="80ca0b6f-7dba-4aae-af54-84e82bb766a6" providerId="ADAL" clId="{4C7CB2B7-D58E-4BD7-A16D-4B945F237EC8}" dt="2025-03-03T09:47:15.506" v="317"/>
            <ac:spMkLst>
              <pc:docMk/>
              <pc:sldMasterMk cId="2720993670" sldId="2147484861"/>
              <pc:sldLayoutMk cId="3624599599" sldId="2147484936"/>
              <ac:spMk id="9" creationId="{4E5A81C5-0588-4509-B7B9-9497297F88ED}"/>
            </ac:spMkLst>
          </pc:spChg>
        </pc:sldLayoutChg>
        <pc:sldLayoutChg chg="modSp mod">
          <pc:chgData name="Cecilia Eklöf" userId="80ca0b6f-7dba-4aae-af54-84e82bb766a6" providerId="ADAL" clId="{4C7CB2B7-D58E-4BD7-A16D-4B945F237EC8}" dt="2025-03-03T09:47:15.522" v="320"/>
          <pc:sldLayoutMkLst>
            <pc:docMk/>
            <pc:sldMasterMk cId="2720993670" sldId="2147484861"/>
            <pc:sldLayoutMk cId="3020710810" sldId="2147484937"/>
          </pc:sldLayoutMkLst>
          <pc:spChg chg="mod">
            <ac:chgData name="Cecilia Eklöf" userId="80ca0b6f-7dba-4aae-af54-84e82bb766a6" providerId="ADAL" clId="{4C7CB2B7-D58E-4BD7-A16D-4B945F237EC8}" dt="2025-03-03T09:47:15.522" v="320"/>
            <ac:spMkLst>
              <pc:docMk/>
              <pc:sldMasterMk cId="2720993670" sldId="2147484861"/>
              <pc:sldLayoutMk cId="3020710810" sldId="2147484937"/>
              <ac:spMk id="9" creationId="{2C8570FA-FAA3-4EFA-A4F1-01C285AE39DE}"/>
            </ac:spMkLst>
          </pc:spChg>
        </pc:sldLayoutChg>
        <pc:sldLayoutChg chg="modSp mod">
          <pc:chgData name="Cecilia Eklöf" userId="80ca0b6f-7dba-4aae-af54-84e82bb766a6" providerId="ADAL" clId="{4C7CB2B7-D58E-4BD7-A16D-4B945F237EC8}" dt="2025-03-03T09:47:15.522" v="323"/>
          <pc:sldLayoutMkLst>
            <pc:docMk/>
            <pc:sldMasterMk cId="2720993670" sldId="2147484861"/>
            <pc:sldLayoutMk cId="2431469114" sldId="2147484938"/>
          </pc:sldLayoutMkLst>
          <pc:spChg chg="mod">
            <ac:chgData name="Cecilia Eklöf" userId="80ca0b6f-7dba-4aae-af54-84e82bb766a6" providerId="ADAL" clId="{4C7CB2B7-D58E-4BD7-A16D-4B945F237EC8}" dt="2025-03-03T09:47:15.522" v="323"/>
            <ac:spMkLst>
              <pc:docMk/>
              <pc:sldMasterMk cId="2720993670" sldId="2147484861"/>
              <pc:sldLayoutMk cId="2431469114" sldId="2147484938"/>
              <ac:spMk id="9" creationId="{4815D3F0-43E8-418F-A5E4-30F31668DC0E}"/>
            </ac:spMkLst>
          </pc:spChg>
        </pc:sldLayoutChg>
        <pc:sldLayoutChg chg="modSp mod">
          <pc:chgData name="Cecilia Eklöf" userId="80ca0b6f-7dba-4aae-af54-84e82bb766a6" providerId="ADAL" clId="{4C7CB2B7-D58E-4BD7-A16D-4B945F237EC8}" dt="2025-03-03T09:47:15.538" v="326"/>
          <pc:sldLayoutMkLst>
            <pc:docMk/>
            <pc:sldMasterMk cId="2720993670" sldId="2147484861"/>
            <pc:sldLayoutMk cId="3422846496" sldId="2147484939"/>
          </pc:sldLayoutMkLst>
          <pc:spChg chg="mod">
            <ac:chgData name="Cecilia Eklöf" userId="80ca0b6f-7dba-4aae-af54-84e82bb766a6" providerId="ADAL" clId="{4C7CB2B7-D58E-4BD7-A16D-4B945F237EC8}" dt="2025-03-03T09:47:15.538" v="326"/>
            <ac:spMkLst>
              <pc:docMk/>
              <pc:sldMasterMk cId="2720993670" sldId="2147484861"/>
              <pc:sldLayoutMk cId="3422846496" sldId="2147484939"/>
              <ac:spMk id="11" creationId="{A55C34B4-681E-4FDA-A9BB-6BC31D94C8D6}"/>
            </ac:spMkLst>
          </pc:spChg>
        </pc:sldLayoutChg>
        <pc:sldLayoutChg chg="modSp mod">
          <pc:chgData name="Cecilia Eklöf" userId="80ca0b6f-7dba-4aae-af54-84e82bb766a6" providerId="ADAL" clId="{4C7CB2B7-D58E-4BD7-A16D-4B945F237EC8}" dt="2025-03-03T09:47:15.538" v="329"/>
          <pc:sldLayoutMkLst>
            <pc:docMk/>
            <pc:sldMasterMk cId="2720993670" sldId="2147484861"/>
            <pc:sldLayoutMk cId="2300101571" sldId="2147484940"/>
          </pc:sldLayoutMkLst>
          <pc:spChg chg="mod">
            <ac:chgData name="Cecilia Eklöf" userId="80ca0b6f-7dba-4aae-af54-84e82bb766a6" providerId="ADAL" clId="{4C7CB2B7-D58E-4BD7-A16D-4B945F237EC8}" dt="2025-03-03T09:47:15.538" v="329"/>
            <ac:spMkLst>
              <pc:docMk/>
              <pc:sldMasterMk cId="2720993670" sldId="2147484861"/>
              <pc:sldLayoutMk cId="2300101571" sldId="2147484940"/>
              <ac:spMk id="11" creationId="{107CDD62-B47C-43AB-8BA0-F875DF45681E}"/>
            </ac:spMkLst>
          </pc:spChg>
        </pc:sldLayoutChg>
        <pc:sldLayoutChg chg="modSp mod">
          <pc:chgData name="Cecilia Eklöf" userId="80ca0b6f-7dba-4aae-af54-84e82bb766a6" providerId="ADAL" clId="{4C7CB2B7-D58E-4BD7-A16D-4B945F237EC8}" dt="2025-03-03T09:47:15.556" v="332"/>
          <pc:sldLayoutMkLst>
            <pc:docMk/>
            <pc:sldMasterMk cId="2720993670" sldId="2147484861"/>
            <pc:sldLayoutMk cId="1535443985" sldId="2147484941"/>
          </pc:sldLayoutMkLst>
          <pc:spChg chg="mod">
            <ac:chgData name="Cecilia Eklöf" userId="80ca0b6f-7dba-4aae-af54-84e82bb766a6" providerId="ADAL" clId="{4C7CB2B7-D58E-4BD7-A16D-4B945F237EC8}" dt="2025-03-03T09:47:15.556" v="332"/>
            <ac:spMkLst>
              <pc:docMk/>
              <pc:sldMasterMk cId="2720993670" sldId="2147484861"/>
              <pc:sldLayoutMk cId="1535443985" sldId="2147484941"/>
              <ac:spMk id="11" creationId="{A2963A4D-3277-42A5-8919-305DE5AD9247}"/>
            </ac:spMkLst>
          </pc:spChg>
        </pc:sldLayoutChg>
        <pc:sldLayoutChg chg="modSp mod">
          <pc:chgData name="Cecilia Eklöf" userId="80ca0b6f-7dba-4aae-af54-84e82bb766a6" providerId="ADAL" clId="{4C7CB2B7-D58E-4BD7-A16D-4B945F237EC8}" dt="2025-03-03T09:47:15.559" v="335"/>
          <pc:sldLayoutMkLst>
            <pc:docMk/>
            <pc:sldMasterMk cId="2720993670" sldId="2147484861"/>
            <pc:sldLayoutMk cId="2423493256" sldId="2147484942"/>
          </pc:sldLayoutMkLst>
          <pc:spChg chg="mod">
            <ac:chgData name="Cecilia Eklöf" userId="80ca0b6f-7dba-4aae-af54-84e82bb766a6" providerId="ADAL" clId="{4C7CB2B7-D58E-4BD7-A16D-4B945F237EC8}" dt="2025-03-03T09:47:15.559" v="335"/>
            <ac:spMkLst>
              <pc:docMk/>
              <pc:sldMasterMk cId="2720993670" sldId="2147484861"/>
              <pc:sldLayoutMk cId="2423493256" sldId="2147484942"/>
              <ac:spMk id="10" creationId="{549048C1-340D-44C4-857B-1B201EC9A7E7}"/>
            </ac:spMkLst>
          </pc:spChg>
        </pc:sldLayoutChg>
        <pc:sldLayoutChg chg="modSp mod">
          <pc:chgData name="Cecilia Eklöf" userId="80ca0b6f-7dba-4aae-af54-84e82bb766a6" providerId="ADAL" clId="{4C7CB2B7-D58E-4BD7-A16D-4B945F237EC8}" dt="2025-03-03T09:47:15.576" v="338"/>
          <pc:sldLayoutMkLst>
            <pc:docMk/>
            <pc:sldMasterMk cId="2720993670" sldId="2147484861"/>
            <pc:sldLayoutMk cId="2055143097" sldId="2147484943"/>
          </pc:sldLayoutMkLst>
          <pc:spChg chg="mod">
            <ac:chgData name="Cecilia Eklöf" userId="80ca0b6f-7dba-4aae-af54-84e82bb766a6" providerId="ADAL" clId="{4C7CB2B7-D58E-4BD7-A16D-4B945F237EC8}" dt="2025-03-03T09:47:15.576" v="338"/>
            <ac:spMkLst>
              <pc:docMk/>
              <pc:sldMasterMk cId="2720993670" sldId="2147484861"/>
              <pc:sldLayoutMk cId="2055143097" sldId="2147484943"/>
              <ac:spMk id="14" creationId="{089CBEB5-348B-49F3-8F8B-FDEE08950E37}"/>
            </ac:spMkLst>
          </pc:spChg>
        </pc:sldLayoutChg>
        <pc:sldLayoutChg chg="modSp mod">
          <pc:chgData name="Cecilia Eklöf" userId="80ca0b6f-7dba-4aae-af54-84e82bb766a6" providerId="ADAL" clId="{4C7CB2B7-D58E-4BD7-A16D-4B945F237EC8}" dt="2025-03-03T09:47:15.584" v="341"/>
          <pc:sldLayoutMkLst>
            <pc:docMk/>
            <pc:sldMasterMk cId="2720993670" sldId="2147484861"/>
            <pc:sldLayoutMk cId="3669139603" sldId="2147484944"/>
          </pc:sldLayoutMkLst>
          <pc:spChg chg="mod">
            <ac:chgData name="Cecilia Eklöf" userId="80ca0b6f-7dba-4aae-af54-84e82bb766a6" providerId="ADAL" clId="{4C7CB2B7-D58E-4BD7-A16D-4B945F237EC8}" dt="2025-03-03T09:47:15.584" v="341"/>
            <ac:spMkLst>
              <pc:docMk/>
              <pc:sldMasterMk cId="2720993670" sldId="2147484861"/>
              <pc:sldLayoutMk cId="3669139603" sldId="2147484944"/>
              <ac:spMk id="9" creationId="{72C1EE1F-EF94-4EBA-A010-8BC3D2F38C39}"/>
            </ac:spMkLst>
          </pc:spChg>
        </pc:sldLayoutChg>
        <pc:sldLayoutChg chg="modSp mod">
          <pc:chgData name="Cecilia Eklöf" userId="80ca0b6f-7dba-4aae-af54-84e82bb766a6" providerId="ADAL" clId="{4C7CB2B7-D58E-4BD7-A16D-4B945F237EC8}" dt="2025-03-03T09:47:15.584" v="344"/>
          <pc:sldLayoutMkLst>
            <pc:docMk/>
            <pc:sldMasterMk cId="2720993670" sldId="2147484861"/>
            <pc:sldLayoutMk cId="4137761802" sldId="2147484945"/>
          </pc:sldLayoutMkLst>
          <pc:spChg chg="mod">
            <ac:chgData name="Cecilia Eklöf" userId="80ca0b6f-7dba-4aae-af54-84e82bb766a6" providerId="ADAL" clId="{4C7CB2B7-D58E-4BD7-A16D-4B945F237EC8}" dt="2025-03-03T09:47:15.584" v="344"/>
            <ac:spMkLst>
              <pc:docMk/>
              <pc:sldMasterMk cId="2720993670" sldId="2147484861"/>
              <pc:sldLayoutMk cId="4137761802" sldId="2147484945"/>
              <ac:spMk id="14" creationId="{89DFBA61-B916-44BD-A1D9-F41D32B7BCB6}"/>
            </ac:spMkLst>
          </pc:spChg>
        </pc:sldLayoutChg>
        <pc:sldLayoutChg chg="modSp mod">
          <pc:chgData name="Cecilia Eklöf" userId="80ca0b6f-7dba-4aae-af54-84e82bb766a6" providerId="ADAL" clId="{4C7CB2B7-D58E-4BD7-A16D-4B945F237EC8}" dt="2025-03-03T09:47:15.584" v="347"/>
          <pc:sldLayoutMkLst>
            <pc:docMk/>
            <pc:sldMasterMk cId="2720993670" sldId="2147484861"/>
            <pc:sldLayoutMk cId="4241842923" sldId="2147484946"/>
          </pc:sldLayoutMkLst>
          <pc:spChg chg="mod">
            <ac:chgData name="Cecilia Eklöf" userId="80ca0b6f-7dba-4aae-af54-84e82bb766a6" providerId="ADAL" clId="{4C7CB2B7-D58E-4BD7-A16D-4B945F237EC8}" dt="2025-03-03T09:47:15.584" v="347"/>
            <ac:spMkLst>
              <pc:docMk/>
              <pc:sldMasterMk cId="2720993670" sldId="2147484861"/>
              <pc:sldLayoutMk cId="4241842923" sldId="2147484946"/>
              <ac:spMk id="7" creationId="{3AD885ED-EA58-419A-BC0B-F06CF9659422}"/>
            </ac:spMkLst>
          </pc:spChg>
        </pc:sldLayoutChg>
        <pc:sldLayoutChg chg="modSp mod">
          <pc:chgData name="Cecilia Eklöf" userId="80ca0b6f-7dba-4aae-af54-84e82bb766a6" providerId="ADAL" clId="{4C7CB2B7-D58E-4BD7-A16D-4B945F237EC8}" dt="2025-03-03T09:47:15.602" v="350"/>
          <pc:sldLayoutMkLst>
            <pc:docMk/>
            <pc:sldMasterMk cId="2720993670" sldId="2147484861"/>
            <pc:sldLayoutMk cId="1019963929" sldId="2147484947"/>
          </pc:sldLayoutMkLst>
          <pc:spChg chg="mod">
            <ac:chgData name="Cecilia Eklöf" userId="80ca0b6f-7dba-4aae-af54-84e82bb766a6" providerId="ADAL" clId="{4C7CB2B7-D58E-4BD7-A16D-4B945F237EC8}" dt="2025-03-03T09:47:15.602" v="350"/>
            <ac:spMkLst>
              <pc:docMk/>
              <pc:sldMasterMk cId="2720993670" sldId="2147484861"/>
              <pc:sldLayoutMk cId="1019963929" sldId="2147484947"/>
              <ac:spMk id="8" creationId="{866A1512-27D5-4CA8-94C5-10E56C30705D}"/>
            </ac:spMkLst>
          </pc:spChg>
        </pc:sldLayoutChg>
        <pc:sldLayoutChg chg="modSp mod">
          <pc:chgData name="Cecilia Eklöf" userId="80ca0b6f-7dba-4aae-af54-84e82bb766a6" providerId="ADAL" clId="{4C7CB2B7-D58E-4BD7-A16D-4B945F237EC8}" dt="2025-03-03T09:47:15.602" v="353"/>
          <pc:sldLayoutMkLst>
            <pc:docMk/>
            <pc:sldMasterMk cId="2720993670" sldId="2147484861"/>
            <pc:sldLayoutMk cId="2925681087" sldId="2147484948"/>
          </pc:sldLayoutMkLst>
          <pc:spChg chg="mod">
            <ac:chgData name="Cecilia Eklöf" userId="80ca0b6f-7dba-4aae-af54-84e82bb766a6" providerId="ADAL" clId="{4C7CB2B7-D58E-4BD7-A16D-4B945F237EC8}" dt="2025-03-03T09:47:15.602" v="353"/>
            <ac:spMkLst>
              <pc:docMk/>
              <pc:sldMasterMk cId="2720993670" sldId="2147484861"/>
              <pc:sldLayoutMk cId="2925681087" sldId="2147484948"/>
              <ac:spMk id="7" creationId="{F4D3A834-11EE-4BDF-A704-0BF0873EFBA3}"/>
            </ac:spMkLst>
          </pc:spChg>
        </pc:sldLayoutChg>
        <pc:sldLayoutChg chg="modSp mod">
          <pc:chgData name="Cecilia Eklöf" userId="80ca0b6f-7dba-4aae-af54-84e82bb766a6" providerId="ADAL" clId="{4C7CB2B7-D58E-4BD7-A16D-4B945F237EC8}" dt="2025-03-03T09:47:15.618" v="356"/>
          <pc:sldLayoutMkLst>
            <pc:docMk/>
            <pc:sldMasterMk cId="2720993670" sldId="2147484861"/>
            <pc:sldLayoutMk cId="310328329" sldId="2147484949"/>
          </pc:sldLayoutMkLst>
          <pc:spChg chg="mod">
            <ac:chgData name="Cecilia Eklöf" userId="80ca0b6f-7dba-4aae-af54-84e82bb766a6" providerId="ADAL" clId="{4C7CB2B7-D58E-4BD7-A16D-4B945F237EC8}" dt="2025-03-03T09:47:15.618" v="356"/>
            <ac:spMkLst>
              <pc:docMk/>
              <pc:sldMasterMk cId="2720993670" sldId="2147484861"/>
              <pc:sldLayoutMk cId="310328329" sldId="2147484949"/>
              <ac:spMk id="7" creationId="{A51D0608-0A57-43BF-AD18-8DFD8B5D249B}"/>
            </ac:spMkLst>
          </pc:spChg>
        </pc:sldLayoutChg>
        <pc:sldLayoutChg chg="modSp mod">
          <pc:chgData name="Cecilia Eklöf" userId="80ca0b6f-7dba-4aae-af54-84e82bb766a6" providerId="ADAL" clId="{4C7CB2B7-D58E-4BD7-A16D-4B945F237EC8}" dt="2025-03-03T09:47:15.618" v="359"/>
          <pc:sldLayoutMkLst>
            <pc:docMk/>
            <pc:sldMasterMk cId="2720993670" sldId="2147484861"/>
            <pc:sldLayoutMk cId="1300293178" sldId="2147484950"/>
          </pc:sldLayoutMkLst>
          <pc:spChg chg="mod">
            <ac:chgData name="Cecilia Eklöf" userId="80ca0b6f-7dba-4aae-af54-84e82bb766a6" providerId="ADAL" clId="{4C7CB2B7-D58E-4BD7-A16D-4B945F237EC8}" dt="2025-03-03T09:47:15.618" v="359"/>
            <ac:spMkLst>
              <pc:docMk/>
              <pc:sldMasterMk cId="2720993670" sldId="2147484861"/>
              <pc:sldLayoutMk cId="1300293178" sldId="2147484950"/>
              <ac:spMk id="7" creationId="{89A384A6-2ED7-4C73-9166-564C827C9CC4}"/>
            </ac:spMkLst>
          </pc:spChg>
        </pc:sldLayoutChg>
        <pc:sldLayoutChg chg="modSp mod">
          <pc:chgData name="Cecilia Eklöf" userId="80ca0b6f-7dba-4aae-af54-84e82bb766a6" providerId="ADAL" clId="{4C7CB2B7-D58E-4BD7-A16D-4B945F237EC8}" dt="2025-03-03T09:47:15.633" v="362"/>
          <pc:sldLayoutMkLst>
            <pc:docMk/>
            <pc:sldMasterMk cId="2720993670" sldId="2147484861"/>
            <pc:sldLayoutMk cId="305617794" sldId="2147484951"/>
          </pc:sldLayoutMkLst>
          <pc:spChg chg="mod">
            <ac:chgData name="Cecilia Eklöf" userId="80ca0b6f-7dba-4aae-af54-84e82bb766a6" providerId="ADAL" clId="{4C7CB2B7-D58E-4BD7-A16D-4B945F237EC8}" dt="2025-03-03T09:47:15.633" v="362"/>
            <ac:spMkLst>
              <pc:docMk/>
              <pc:sldMasterMk cId="2720993670" sldId="2147484861"/>
              <pc:sldLayoutMk cId="305617794" sldId="2147484951"/>
              <ac:spMk id="7" creationId="{88BB9017-2EBC-4916-882A-FAB5684DE9CF}"/>
            </ac:spMkLst>
          </pc:spChg>
        </pc:sldLayoutChg>
        <pc:sldLayoutChg chg="modSp mod">
          <pc:chgData name="Cecilia Eklöf" userId="80ca0b6f-7dba-4aae-af54-84e82bb766a6" providerId="ADAL" clId="{4C7CB2B7-D58E-4BD7-A16D-4B945F237EC8}" dt="2025-03-03T09:47:15.634" v="365"/>
          <pc:sldLayoutMkLst>
            <pc:docMk/>
            <pc:sldMasterMk cId="2720993670" sldId="2147484861"/>
            <pc:sldLayoutMk cId="4026987384" sldId="2147484952"/>
          </pc:sldLayoutMkLst>
          <pc:spChg chg="mod">
            <ac:chgData name="Cecilia Eklöf" userId="80ca0b6f-7dba-4aae-af54-84e82bb766a6" providerId="ADAL" clId="{4C7CB2B7-D58E-4BD7-A16D-4B945F237EC8}" dt="2025-03-03T09:47:15.634" v="365"/>
            <ac:spMkLst>
              <pc:docMk/>
              <pc:sldMasterMk cId="2720993670" sldId="2147484861"/>
              <pc:sldLayoutMk cId="4026987384" sldId="2147484952"/>
              <ac:spMk id="7" creationId="{515DEFEB-D8FB-411D-89D1-C457BD4FE531}"/>
            </ac:spMkLst>
          </pc:spChg>
        </pc:sldLayoutChg>
        <pc:sldLayoutChg chg="modSp mod">
          <pc:chgData name="Cecilia Eklöf" userId="80ca0b6f-7dba-4aae-af54-84e82bb766a6" providerId="ADAL" clId="{4C7CB2B7-D58E-4BD7-A16D-4B945F237EC8}" dt="2025-03-03T09:47:15.646" v="368"/>
          <pc:sldLayoutMkLst>
            <pc:docMk/>
            <pc:sldMasterMk cId="2720993670" sldId="2147484861"/>
            <pc:sldLayoutMk cId="1840261398" sldId="2147484953"/>
          </pc:sldLayoutMkLst>
          <pc:spChg chg="mod">
            <ac:chgData name="Cecilia Eklöf" userId="80ca0b6f-7dba-4aae-af54-84e82bb766a6" providerId="ADAL" clId="{4C7CB2B7-D58E-4BD7-A16D-4B945F237EC8}" dt="2025-03-03T09:47:15.646" v="368"/>
            <ac:spMkLst>
              <pc:docMk/>
              <pc:sldMasterMk cId="2720993670" sldId="2147484861"/>
              <pc:sldLayoutMk cId="1840261398" sldId="2147484953"/>
              <ac:spMk id="7" creationId="{E08DADFB-44CC-4810-9193-0C9F586CE666}"/>
            </ac:spMkLst>
          </pc:spChg>
        </pc:sldLayoutChg>
        <pc:sldLayoutChg chg="modSp mod">
          <pc:chgData name="Cecilia Eklöf" userId="80ca0b6f-7dba-4aae-af54-84e82bb766a6" providerId="ADAL" clId="{4C7CB2B7-D58E-4BD7-A16D-4B945F237EC8}" dt="2025-03-03T09:47:15.646" v="371"/>
          <pc:sldLayoutMkLst>
            <pc:docMk/>
            <pc:sldMasterMk cId="2720993670" sldId="2147484861"/>
            <pc:sldLayoutMk cId="191866849" sldId="2147484954"/>
          </pc:sldLayoutMkLst>
          <pc:spChg chg="mod">
            <ac:chgData name="Cecilia Eklöf" userId="80ca0b6f-7dba-4aae-af54-84e82bb766a6" providerId="ADAL" clId="{4C7CB2B7-D58E-4BD7-A16D-4B945F237EC8}" dt="2025-03-03T09:47:15.646" v="371"/>
            <ac:spMkLst>
              <pc:docMk/>
              <pc:sldMasterMk cId="2720993670" sldId="2147484861"/>
              <pc:sldLayoutMk cId="191866849" sldId="2147484954"/>
              <ac:spMk id="4" creationId="{7AB1CD1C-AD0D-4C0E-8012-BDF9F1E4C38B}"/>
            </ac:spMkLst>
          </pc:spChg>
        </pc:sldLayoutChg>
        <pc:sldLayoutChg chg="modSp mod">
          <pc:chgData name="Cecilia Eklöf" userId="80ca0b6f-7dba-4aae-af54-84e82bb766a6" providerId="ADAL" clId="{4C7CB2B7-D58E-4BD7-A16D-4B945F237EC8}" dt="2025-03-03T09:47:15.646" v="374"/>
          <pc:sldLayoutMkLst>
            <pc:docMk/>
            <pc:sldMasterMk cId="2720993670" sldId="2147484861"/>
            <pc:sldLayoutMk cId="3951184359" sldId="2147484955"/>
          </pc:sldLayoutMkLst>
          <pc:spChg chg="mod">
            <ac:chgData name="Cecilia Eklöf" userId="80ca0b6f-7dba-4aae-af54-84e82bb766a6" providerId="ADAL" clId="{4C7CB2B7-D58E-4BD7-A16D-4B945F237EC8}" dt="2025-03-03T09:47:15.646" v="374"/>
            <ac:spMkLst>
              <pc:docMk/>
              <pc:sldMasterMk cId="2720993670" sldId="2147484861"/>
              <pc:sldLayoutMk cId="3951184359" sldId="2147484955"/>
              <ac:spMk id="3" creationId="{76D5DBE1-F5A0-4F54-BCB1-8A4278408056}"/>
            </ac:spMkLst>
          </pc:spChg>
        </pc:sldLayoutChg>
        <pc:sldLayoutChg chg="modSp mod">
          <pc:chgData name="Cecilia Eklöf" userId="80ca0b6f-7dba-4aae-af54-84e82bb766a6" providerId="ADAL" clId="{4C7CB2B7-D58E-4BD7-A16D-4B945F237EC8}" dt="2025-03-03T09:47:15.660" v="377"/>
          <pc:sldLayoutMkLst>
            <pc:docMk/>
            <pc:sldMasterMk cId="2720993670" sldId="2147484861"/>
            <pc:sldLayoutMk cId="325861589" sldId="2147484956"/>
          </pc:sldLayoutMkLst>
          <pc:spChg chg="mod">
            <ac:chgData name="Cecilia Eklöf" userId="80ca0b6f-7dba-4aae-af54-84e82bb766a6" providerId="ADAL" clId="{4C7CB2B7-D58E-4BD7-A16D-4B945F237EC8}" dt="2025-03-03T09:47:15.660" v="377"/>
            <ac:spMkLst>
              <pc:docMk/>
              <pc:sldMasterMk cId="2720993670" sldId="2147484861"/>
              <pc:sldLayoutMk cId="325861589" sldId="2147484956"/>
              <ac:spMk id="2" creationId="{69F42FFA-3DFB-4DB2-A942-F02200203C82}"/>
            </ac:spMkLst>
          </pc:spChg>
        </pc:sldLayoutChg>
        <pc:sldLayoutChg chg="modSp mod">
          <pc:chgData name="Cecilia Eklöf" userId="80ca0b6f-7dba-4aae-af54-84e82bb766a6" providerId="ADAL" clId="{4C7CB2B7-D58E-4BD7-A16D-4B945F237EC8}" dt="2025-03-03T09:47:15.660" v="380"/>
          <pc:sldLayoutMkLst>
            <pc:docMk/>
            <pc:sldMasterMk cId="2720993670" sldId="2147484861"/>
            <pc:sldLayoutMk cId="2695054357" sldId="2147484957"/>
          </pc:sldLayoutMkLst>
          <pc:spChg chg="mod">
            <ac:chgData name="Cecilia Eklöf" userId="80ca0b6f-7dba-4aae-af54-84e82bb766a6" providerId="ADAL" clId="{4C7CB2B7-D58E-4BD7-A16D-4B945F237EC8}" dt="2025-03-03T09:47:15.660" v="380"/>
            <ac:spMkLst>
              <pc:docMk/>
              <pc:sldMasterMk cId="2720993670" sldId="2147484861"/>
              <pc:sldLayoutMk cId="2695054357" sldId="2147484957"/>
              <ac:spMk id="3" creationId="{C44ECCE6-4D94-443E-8C20-CA233A5C0572}"/>
            </ac:spMkLst>
          </pc:spChg>
        </pc:sldLayoutChg>
        <pc:sldLayoutChg chg="modSp mod">
          <pc:chgData name="Cecilia Eklöf" userId="80ca0b6f-7dba-4aae-af54-84e82bb766a6" providerId="ADAL" clId="{4C7CB2B7-D58E-4BD7-A16D-4B945F237EC8}" dt="2025-03-03T09:47:15.660" v="383"/>
          <pc:sldLayoutMkLst>
            <pc:docMk/>
            <pc:sldMasterMk cId="2720993670" sldId="2147484861"/>
            <pc:sldLayoutMk cId="2297057307" sldId="2147484958"/>
          </pc:sldLayoutMkLst>
          <pc:spChg chg="mod">
            <ac:chgData name="Cecilia Eklöf" userId="80ca0b6f-7dba-4aae-af54-84e82bb766a6" providerId="ADAL" clId="{4C7CB2B7-D58E-4BD7-A16D-4B945F237EC8}" dt="2025-03-03T09:47:15.660" v="383"/>
            <ac:spMkLst>
              <pc:docMk/>
              <pc:sldMasterMk cId="2720993670" sldId="2147484861"/>
              <pc:sldLayoutMk cId="2297057307" sldId="2147484958"/>
              <ac:spMk id="5" creationId="{56BFCB29-C939-4442-981C-DE6A97866D13}"/>
            </ac:spMkLst>
          </pc:spChg>
        </pc:sldLayoutChg>
        <pc:sldLayoutChg chg="modSp mod">
          <pc:chgData name="Cecilia Eklöf" userId="80ca0b6f-7dba-4aae-af54-84e82bb766a6" providerId="ADAL" clId="{4C7CB2B7-D58E-4BD7-A16D-4B945F237EC8}" dt="2025-03-03T09:47:15.676" v="386"/>
          <pc:sldLayoutMkLst>
            <pc:docMk/>
            <pc:sldMasterMk cId="2720993670" sldId="2147484861"/>
            <pc:sldLayoutMk cId="2052704094" sldId="2147484959"/>
          </pc:sldLayoutMkLst>
          <pc:spChg chg="mod">
            <ac:chgData name="Cecilia Eklöf" userId="80ca0b6f-7dba-4aae-af54-84e82bb766a6" providerId="ADAL" clId="{4C7CB2B7-D58E-4BD7-A16D-4B945F237EC8}" dt="2025-03-03T09:47:15.676" v="386"/>
            <ac:spMkLst>
              <pc:docMk/>
              <pc:sldMasterMk cId="2720993670" sldId="2147484861"/>
              <pc:sldLayoutMk cId="2052704094" sldId="2147484959"/>
              <ac:spMk id="5" creationId="{D4262351-4A54-4EAA-990E-D909E1CAD758}"/>
            </ac:spMkLst>
          </pc:spChg>
        </pc:sldLayoutChg>
        <pc:sldLayoutChg chg="modSp mod">
          <pc:chgData name="Cecilia Eklöf" userId="80ca0b6f-7dba-4aae-af54-84e82bb766a6" providerId="ADAL" clId="{4C7CB2B7-D58E-4BD7-A16D-4B945F237EC8}" dt="2025-03-03T09:47:15.676" v="389"/>
          <pc:sldLayoutMkLst>
            <pc:docMk/>
            <pc:sldMasterMk cId="2720993670" sldId="2147484861"/>
            <pc:sldLayoutMk cId="2855465817" sldId="2147484960"/>
          </pc:sldLayoutMkLst>
          <pc:spChg chg="mod">
            <ac:chgData name="Cecilia Eklöf" userId="80ca0b6f-7dba-4aae-af54-84e82bb766a6" providerId="ADAL" clId="{4C7CB2B7-D58E-4BD7-A16D-4B945F237EC8}" dt="2025-03-03T09:47:15.676" v="389"/>
            <ac:spMkLst>
              <pc:docMk/>
              <pc:sldMasterMk cId="2720993670" sldId="2147484861"/>
              <pc:sldLayoutMk cId="2855465817" sldId="2147484960"/>
              <ac:spMk id="5" creationId="{128B6DA1-0170-4C5B-ABCB-83F1E4B0ECBB}"/>
            </ac:spMkLst>
          </pc:spChg>
        </pc:sldLayoutChg>
        <pc:sldLayoutChg chg="modSp mod">
          <pc:chgData name="Cecilia Eklöf" userId="80ca0b6f-7dba-4aae-af54-84e82bb766a6" providerId="ADAL" clId="{4C7CB2B7-D58E-4BD7-A16D-4B945F237EC8}" dt="2025-03-03T09:47:15.692" v="392"/>
          <pc:sldLayoutMkLst>
            <pc:docMk/>
            <pc:sldMasterMk cId="2720993670" sldId="2147484861"/>
            <pc:sldLayoutMk cId="396369952" sldId="2147484961"/>
          </pc:sldLayoutMkLst>
          <pc:spChg chg="mod">
            <ac:chgData name="Cecilia Eklöf" userId="80ca0b6f-7dba-4aae-af54-84e82bb766a6" providerId="ADAL" clId="{4C7CB2B7-D58E-4BD7-A16D-4B945F237EC8}" dt="2025-03-03T09:47:15.692" v="392"/>
            <ac:spMkLst>
              <pc:docMk/>
              <pc:sldMasterMk cId="2720993670" sldId="2147484861"/>
              <pc:sldLayoutMk cId="396369952" sldId="2147484961"/>
              <ac:spMk id="5" creationId="{8F93BC53-EE81-4467-94F1-401BB6631310}"/>
            </ac:spMkLst>
          </pc:spChg>
        </pc:sldLayoutChg>
        <pc:sldLayoutChg chg="modSp mod">
          <pc:chgData name="Cecilia Eklöf" userId="80ca0b6f-7dba-4aae-af54-84e82bb766a6" providerId="ADAL" clId="{4C7CB2B7-D58E-4BD7-A16D-4B945F237EC8}" dt="2025-03-03T09:47:15.692" v="395"/>
          <pc:sldLayoutMkLst>
            <pc:docMk/>
            <pc:sldMasterMk cId="2720993670" sldId="2147484861"/>
            <pc:sldLayoutMk cId="2740566882" sldId="2147484962"/>
          </pc:sldLayoutMkLst>
          <pc:spChg chg="mod">
            <ac:chgData name="Cecilia Eklöf" userId="80ca0b6f-7dba-4aae-af54-84e82bb766a6" providerId="ADAL" clId="{4C7CB2B7-D58E-4BD7-A16D-4B945F237EC8}" dt="2025-03-03T09:47:15.692" v="395"/>
            <ac:spMkLst>
              <pc:docMk/>
              <pc:sldMasterMk cId="2720993670" sldId="2147484861"/>
              <pc:sldLayoutMk cId="2740566882" sldId="2147484962"/>
              <ac:spMk id="5" creationId="{064BC3BB-EB1F-4C03-845A-197D7CB3D7FF}"/>
            </ac:spMkLst>
          </pc:spChg>
        </pc:sldLayoutChg>
        <pc:sldLayoutChg chg="modSp mod">
          <pc:chgData name="Cecilia Eklöf" userId="80ca0b6f-7dba-4aae-af54-84e82bb766a6" providerId="ADAL" clId="{4C7CB2B7-D58E-4BD7-A16D-4B945F237EC8}" dt="2025-03-03T09:47:15.692" v="398"/>
          <pc:sldLayoutMkLst>
            <pc:docMk/>
            <pc:sldMasterMk cId="2720993670" sldId="2147484861"/>
            <pc:sldLayoutMk cId="2342555984" sldId="2147484963"/>
          </pc:sldLayoutMkLst>
          <pc:spChg chg="mod">
            <ac:chgData name="Cecilia Eklöf" userId="80ca0b6f-7dba-4aae-af54-84e82bb766a6" providerId="ADAL" clId="{4C7CB2B7-D58E-4BD7-A16D-4B945F237EC8}" dt="2025-03-03T09:47:15.692" v="398"/>
            <ac:spMkLst>
              <pc:docMk/>
              <pc:sldMasterMk cId="2720993670" sldId="2147484861"/>
              <pc:sldLayoutMk cId="2342555984" sldId="2147484963"/>
              <ac:spMk id="5" creationId="{EE432ACF-022C-4E4D-A91E-50BCA41421CC}"/>
            </ac:spMkLst>
          </pc:spChg>
        </pc:sldLayoutChg>
        <pc:sldLayoutChg chg="modSp mod">
          <pc:chgData name="Cecilia Eklöf" userId="80ca0b6f-7dba-4aae-af54-84e82bb766a6" providerId="ADAL" clId="{4C7CB2B7-D58E-4BD7-A16D-4B945F237EC8}" dt="2025-03-03T09:47:15.708" v="401"/>
          <pc:sldLayoutMkLst>
            <pc:docMk/>
            <pc:sldMasterMk cId="2720993670" sldId="2147484861"/>
            <pc:sldLayoutMk cId="2854770639" sldId="2147484964"/>
          </pc:sldLayoutMkLst>
          <pc:spChg chg="mod">
            <ac:chgData name="Cecilia Eklöf" userId="80ca0b6f-7dba-4aae-af54-84e82bb766a6" providerId="ADAL" clId="{4C7CB2B7-D58E-4BD7-A16D-4B945F237EC8}" dt="2025-03-03T09:47:15.708" v="401"/>
            <ac:spMkLst>
              <pc:docMk/>
              <pc:sldMasterMk cId="2720993670" sldId="2147484861"/>
              <pc:sldLayoutMk cId="2854770639" sldId="2147484964"/>
              <ac:spMk id="5" creationId="{8A859F72-32B2-47EB-8CB5-BCF639CDADF5}"/>
            </ac:spMkLst>
          </pc:spChg>
        </pc:sldLayoutChg>
        <pc:sldLayoutChg chg="modSp mod">
          <pc:chgData name="Cecilia Eklöf" userId="80ca0b6f-7dba-4aae-af54-84e82bb766a6" providerId="ADAL" clId="{4C7CB2B7-D58E-4BD7-A16D-4B945F237EC8}" dt="2025-03-03T09:47:15.708" v="404"/>
          <pc:sldLayoutMkLst>
            <pc:docMk/>
            <pc:sldMasterMk cId="2720993670" sldId="2147484861"/>
            <pc:sldLayoutMk cId="3476977166" sldId="2147484965"/>
          </pc:sldLayoutMkLst>
          <pc:spChg chg="mod">
            <ac:chgData name="Cecilia Eklöf" userId="80ca0b6f-7dba-4aae-af54-84e82bb766a6" providerId="ADAL" clId="{4C7CB2B7-D58E-4BD7-A16D-4B945F237EC8}" dt="2025-03-03T09:47:15.708" v="404"/>
            <ac:spMkLst>
              <pc:docMk/>
              <pc:sldMasterMk cId="2720993670" sldId="2147484861"/>
              <pc:sldLayoutMk cId="3476977166" sldId="2147484965"/>
              <ac:spMk id="8" creationId="{C2AD0284-E6BA-49D8-AB3F-D94DBB1D54F0}"/>
            </ac:spMkLst>
          </pc:spChg>
        </pc:sldLayoutChg>
        <pc:sldLayoutChg chg="modSp mod">
          <pc:chgData name="Cecilia Eklöf" userId="80ca0b6f-7dba-4aae-af54-84e82bb766a6" providerId="ADAL" clId="{4C7CB2B7-D58E-4BD7-A16D-4B945F237EC8}" dt="2025-03-03T09:47:15.708" v="407"/>
          <pc:sldLayoutMkLst>
            <pc:docMk/>
            <pc:sldMasterMk cId="2720993670" sldId="2147484861"/>
            <pc:sldLayoutMk cId="1398922935" sldId="2147484966"/>
          </pc:sldLayoutMkLst>
          <pc:spChg chg="mod">
            <ac:chgData name="Cecilia Eklöf" userId="80ca0b6f-7dba-4aae-af54-84e82bb766a6" providerId="ADAL" clId="{4C7CB2B7-D58E-4BD7-A16D-4B945F237EC8}" dt="2025-03-03T09:47:15.708" v="407"/>
            <ac:spMkLst>
              <pc:docMk/>
              <pc:sldMasterMk cId="2720993670" sldId="2147484861"/>
              <pc:sldLayoutMk cId="1398922935" sldId="2147484966"/>
              <ac:spMk id="8" creationId="{C2AD0284-E6BA-49D8-AB3F-D94DBB1D54F0}"/>
            </ac:spMkLst>
          </pc:spChg>
        </pc:sldLayoutChg>
        <pc:sldLayoutChg chg="modSp mod">
          <pc:chgData name="Cecilia Eklöf" userId="80ca0b6f-7dba-4aae-af54-84e82bb766a6" providerId="ADAL" clId="{4C7CB2B7-D58E-4BD7-A16D-4B945F237EC8}" dt="2025-03-03T09:47:15.725" v="410"/>
          <pc:sldLayoutMkLst>
            <pc:docMk/>
            <pc:sldMasterMk cId="2720993670" sldId="2147484861"/>
            <pc:sldLayoutMk cId="3182389094" sldId="2147484967"/>
          </pc:sldLayoutMkLst>
          <pc:spChg chg="mod">
            <ac:chgData name="Cecilia Eklöf" userId="80ca0b6f-7dba-4aae-af54-84e82bb766a6" providerId="ADAL" clId="{4C7CB2B7-D58E-4BD7-A16D-4B945F237EC8}" dt="2025-03-03T09:47:15.725" v="410"/>
            <ac:spMkLst>
              <pc:docMk/>
              <pc:sldMasterMk cId="2720993670" sldId="2147484861"/>
              <pc:sldLayoutMk cId="3182389094" sldId="2147484967"/>
              <ac:spMk id="7" creationId="{DB8BC610-C1B0-4C6A-B5C2-80DA487CE5DE}"/>
            </ac:spMkLst>
          </pc:spChg>
        </pc:sldLayoutChg>
        <pc:sldLayoutChg chg="modSp mod">
          <pc:chgData name="Cecilia Eklöf" userId="80ca0b6f-7dba-4aae-af54-84e82bb766a6" providerId="ADAL" clId="{4C7CB2B7-D58E-4BD7-A16D-4B945F237EC8}" dt="2025-03-03T09:47:15.725" v="413"/>
          <pc:sldLayoutMkLst>
            <pc:docMk/>
            <pc:sldMasterMk cId="2720993670" sldId="2147484861"/>
            <pc:sldLayoutMk cId="2105214704" sldId="2147484968"/>
          </pc:sldLayoutMkLst>
          <pc:spChg chg="mod">
            <ac:chgData name="Cecilia Eklöf" userId="80ca0b6f-7dba-4aae-af54-84e82bb766a6" providerId="ADAL" clId="{4C7CB2B7-D58E-4BD7-A16D-4B945F237EC8}" dt="2025-03-03T09:47:15.725" v="413"/>
            <ac:spMkLst>
              <pc:docMk/>
              <pc:sldMasterMk cId="2720993670" sldId="2147484861"/>
              <pc:sldLayoutMk cId="2105214704" sldId="2147484968"/>
              <ac:spMk id="7" creationId="{EF2C589A-70A9-4C1E-92FD-76B1E60A1A29}"/>
            </ac:spMkLst>
          </pc:spChg>
        </pc:sldLayoutChg>
        <pc:sldLayoutChg chg="modSp mod">
          <pc:chgData name="Cecilia Eklöf" userId="80ca0b6f-7dba-4aae-af54-84e82bb766a6" providerId="ADAL" clId="{4C7CB2B7-D58E-4BD7-A16D-4B945F237EC8}" dt="2025-03-03T09:47:15.742" v="416"/>
          <pc:sldLayoutMkLst>
            <pc:docMk/>
            <pc:sldMasterMk cId="2720993670" sldId="2147484861"/>
            <pc:sldLayoutMk cId="85902622" sldId="2147484969"/>
          </pc:sldLayoutMkLst>
          <pc:spChg chg="mod">
            <ac:chgData name="Cecilia Eklöf" userId="80ca0b6f-7dba-4aae-af54-84e82bb766a6" providerId="ADAL" clId="{4C7CB2B7-D58E-4BD7-A16D-4B945F237EC8}" dt="2025-03-03T09:47:15.742" v="416"/>
            <ac:spMkLst>
              <pc:docMk/>
              <pc:sldMasterMk cId="2720993670" sldId="2147484861"/>
              <pc:sldLayoutMk cId="85902622" sldId="2147484969"/>
              <ac:spMk id="9" creationId="{4372D240-75C4-4747-BB0C-CDA1A95650A3}"/>
            </ac:spMkLst>
          </pc:spChg>
        </pc:sldLayoutChg>
        <pc:sldLayoutChg chg="modSp mod">
          <pc:chgData name="Cecilia Eklöf" userId="80ca0b6f-7dba-4aae-af54-84e82bb766a6" providerId="ADAL" clId="{4C7CB2B7-D58E-4BD7-A16D-4B945F237EC8}" dt="2025-03-03T09:47:15.742" v="419"/>
          <pc:sldLayoutMkLst>
            <pc:docMk/>
            <pc:sldMasterMk cId="2720993670" sldId="2147484861"/>
            <pc:sldLayoutMk cId="1915161070" sldId="2147484970"/>
          </pc:sldLayoutMkLst>
          <pc:spChg chg="mod">
            <ac:chgData name="Cecilia Eklöf" userId="80ca0b6f-7dba-4aae-af54-84e82bb766a6" providerId="ADAL" clId="{4C7CB2B7-D58E-4BD7-A16D-4B945F237EC8}" dt="2025-03-03T09:47:15.742" v="419"/>
            <ac:spMkLst>
              <pc:docMk/>
              <pc:sldMasterMk cId="2720993670" sldId="2147484861"/>
              <pc:sldLayoutMk cId="1915161070" sldId="2147484970"/>
              <ac:spMk id="7" creationId="{8D51E95B-B5A6-40B6-97CB-5F0FE563EB1D}"/>
            </ac:spMkLst>
          </pc:spChg>
        </pc:sldLayoutChg>
        <pc:sldLayoutChg chg="modSp mod">
          <pc:chgData name="Cecilia Eklöf" userId="80ca0b6f-7dba-4aae-af54-84e82bb766a6" providerId="ADAL" clId="{4C7CB2B7-D58E-4BD7-A16D-4B945F237EC8}" dt="2025-03-03T09:47:15.763" v="422"/>
          <pc:sldLayoutMkLst>
            <pc:docMk/>
            <pc:sldMasterMk cId="2720993670" sldId="2147484861"/>
            <pc:sldLayoutMk cId="946178712" sldId="2147484971"/>
          </pc:sldLayoutMkLst>
          <pc:spChg chg="mod">
            <ac:chgData name="Cecilia Eklöf" userId="80ca0b6f-7dba-4aae-af54-84e82bb766a6" providerId="ADAL" clId="{4C7CB2B7-D58E-4BD7-A16D-4B945F237EC8}" dt="2025-03-03T09:47:15.763" v="422"/>
            <ac:spMkLst>
              <pc:docMk/>
              <pc:sldMasterMk cId="2720993670" sldId="2147484861"/>
              <pc:sldLayoutMk cId="946178712" sldId="2147484971"/>
              <ac:spMk id="11" creationId="{4137CA89-AFF7-46A6-A978-5D6CF4C2A39A}"/>
            </ac:spMkLst>
          </pc:spChg>
        </pc:sldLayoutChg>
        <pc:sldLayoutChg chg="modSp mod">
          <pc:chgData name="Cecilia Eklöf" userId="80ca0b6f-7dba-4aae-af54-84e82bb766a6" providerId="ADAL" clId="{4C7CB2B7-D58E-4BD7-A16D-4B945F237EC8}" dt="2025-03-03T09:47:15.765" v="425"/>
          <pc:sldLayoutMkLst>
            <pc:docMk/>
            <pc:sldMasterMk cId="2720993670" sldId="2147484861"/>
            <pc:sldLayoutMk cId="1380445876" sldId="2147484972"/>
          </pc:sldLayoutMkLst>
          <pc:spChg chg="mod">
            <ac:chgData name="Cecilia Eklöf" userId="80ca0b6f-7dba-4aae-af54-84e82bb766a6" providerId="ADAL" clId="{4C7CB2B7-D58E-4BD7-A16D-4B945F237EC8}" dt="2025-03-03T09:47:15.765" v="425"/>
            <ac:spMkLst>
              <pc:docMk/>
              <pc:sldMasterMk cId="2720993670" sldId="2147484861"/>
              <pc:sldLayoutMk cId="1380445876" sldId="2147484972"/>
              <ac:spMk id="8" creationId="{53797230-5A6C-4718-8C90-CB9F2709B382}"/>
            </ac:spMkLst>
          </pc:spChg>
        </pc:sldLayoutChg>
        <pc:sldLayoutChg chg="modSp mod">
          <pc:chgData name="Cecilia Eklöf" userId="80ca0b6f-7dba-4aae-af54-84e82bb766a6" providerId="ADAL" clId="{4C7CB2B7-D58E-4BD7-A16D-4B945F237EC8}" dt="2025-03-03T09:47:15.784" v="428"/>
          <pc:sldLayoutMkLst>
            <pc:docMk/>
            <pc:sldMasterMk cId="2720993670" sldId="2147484861"/>
            <pc:sldLayoutMk cId="3534545549" sldId="2147484973"/>
          </pc:sldLayoutMkLst>
          <pc:spChg chg="mod">
            <ac:chgData name="Cecilia Eklöf" userId="80ca0b6f-7dba-4aae-af54-84e82bb766a6" providerId="ADAL" clId="{4C7CB2B7-D58E-4BD7-A16D-4B945F237EC8}" dt="2025-03-03T09:47:15.784" v="428"/>
            <ac:spMkLst>
              <pc:docMk/>
              <pc:sldMasterMk cId="2720993670" sldId="2147484861"/>
              <pc:sldLayoutMk cId="3534545549" sldId="2147484973"/>
              <ac:spMk id="9" creationId="{00E7BBCA-E768-4FD9-82EA-328297783367}"/>
            </ac:spMkLst>
          </pc:spChg>
        </pc:sldLayoutChg>
        <pc:sldLayoutChg chg="modSp mod">
          <pc:chgData name="Cecilia Eklöf" userId="80ca0b6f-7dba-4aae-af54-84e82bb766a6" providerId="ADAL" clId="{4C7CB2B7-D58E-4BD7-A16D-4B945F237EC8}" dt="2025-03-03T09:47:15.793" v="431"/>
          <pc:sldLayoutMkLst>
            <pc:docMk/>
            <pc:sldMasterMk cId="2720993670" sldId="2147484861"/>
            <pc:sldLayoutMk cId="2990166651" sldId="2147484974"/>
          </pc:sldLayoutMkLst>
          <pc:spChg chg="mod">
            <ac:chgData name="Cecilia Eklöf" userId="80ca0b6f-7dba-4aae-af54-84e82bb766a6" providerId="ADAL" clId="{4C7CB2B7-D58E-4BD7-A16D-4B945F237EC8}" dt="2025-03-03T09:47:15.793" v="431"/>
            <ac:spMkLst>
              <pc:docMk/>
              <pc:sldMasterMk cId="2720993670" sldId="2147484861"/>
              <pc:sldLayoutMk cId="2990166651" sldId="2147484974"/>
              <ac:spMk id="8" creationId="{4E1D7684-BC36-44BA-9074-E0D05038847F}"/>
            </ac:spMkLst>
          </pc:spChg>
        </pc:sldLayoutChg>
        <pc:sldLayoutChg chg="modSp mod">
          <pc:chgData name="Cecilia Eklöf" userId="80ca0b6f-7dba-4aae-af54-84e82bb766a6" providerId="ADAL" clId="{4C7CB2B7-D58E-4BD7-A16D-4B945F237EC8}" dt="2025-03-03T09:47:15.796" v="434"/>
          <pc:sldLayoutMkLst>
            <pc:docMk/>
            <pc:sldMasterMk cId="2720993670" sldId="2147484861"/>
            <pc:sldLayoutMk cId="3239781053" sldId="2147484975"/>
          </pc:sldLayoutMkLst>
          <pc:spChg chg="mod">
            <ac:chgData name="Cecilia Eklöf" userId="80ca0b6f-7dba-4aae-af54-84e82bb766a6" providerId="ADAL" clId="{4C7CB2B7-D58E-4BD7-A16D-4B945F237EC8}" dt="2025-03-03T09:47:15.796" v="434"/>
            <ac:spMkLst>
              <pc:docMk/>
              <pc:sldMasterMk cId="2720993670" sldId="2147484861"/>
              <pc:sldLayoutMk cId="3239781053" sldId="2147484975"/>
              <ac:spMk id="8" creationId="{227D3F0D-C903-4314-9038-82A30CA70290}"/>
            </ac:spMkLst>
          </pc:spChg>
        </pc:sldLayoutChg>
        <pc:sldLayoutChg chg="modSp mod">
          <pc:chgData name="Cecilia Eklöf" userId="80ca0b6f-7dba-4aae-af54-84e82bb766a6" providerId="ADAL" clId="{4C7CB2B7-D58E-4BD7-A16D-4B945F237EC8}" dt="2025-03-03T09:47:15.796" v="437"/>
          <pc:sldLayoutMkLst>
            <pc:docMk/>
            <pc:sldMasterMk cId="2720993670" sldId="2147484861"/>
            <pc:sldLayoutMk cId="2213137581" sldId="2147484976"/>
          </pc:sldLayoutMkLst>
          <pc:spChg chg="mod">
            <ac:chgData name="Cecilia Eklöf" userId="80ca0b6f-7dba-4aae-af54-84e82bb766a6" providerId="ADAL" clId="{4C7CB2B7-D58E-4BD7-A16D-4B945F237EC8}" dt="2025-03-03T09:47:15.796" v="437"/>
            <ac:spMkLst>
              <pc:docMk/>
              <pc:sldMasterMk cId="2720993670" sldId="2147484861"/>
              <pc:sldLayoutMk cId="2213137581" sldId="2147484976"/>
              <ac:spMk id="9" creationId="{4421DB2A-3017-4E73-8332-6B8D884A5493}"/>
            </ac:spMkLst>
          </pc:spChg>
        </pc:sldLayoutChg>
        <pc:sldLayoutChg chg="modSp mod">
          <pc:chgData name="Cecilia Eklöf" userId="80ca0b6f-7dba-4aae-af54-84e82bb766a6" providerId="ADAL" clId="{4C7CB2B7-D58E-4BD7-A16D-4B945F237EC8}" dt="2025-03-03T09:47:15.812" v="440"/>
          <pc:sldLayoutMkLst>
            <pc:docMk/>
            <pc:sldMasterMk cId="2720993670" sldId="2147484861"/>
            <pc:sldLayoutMk cId="3217893182" sldId="2147484977"/>
          </pc:sldLayoutMkLst>
          <pc:spChg chg="mod">
            <ac:chgData name="Cecilia Eklöf" userId="80ca0b6f-7dba-4aae-af54-84e82bb766a6" providerId="ADAL" clId="{4C7CB2B7-D58E-4BD7-A16D-4B945F237EC8}" dt="2025-03-03T09:47:15.812" v="440"/>
            <ac:spMkLst>
              <pc:docMk/>
              <pc:sldMasterMk cId="2720993670" sldId="2147484861"/>
              <pc:sldLayoutMk cId="3217893182" sldId="2147484977"/>
              <ac:spMk id="9" creationId="{4E5A81C5-0588-4509-B7B9-9497297F88ED}"/>
            </ac:spMkLst>
          </pc:spChg>
        </pc:sldLayoutChg>
        <pc:sldLayoutChg chg="modSp mod">
          <pc:chgData name="Cecilia Eklöf" userId="80ca0b6f-7dba-4aae-af54-84e82bb766a6" providerId="ADAL" clId="{4C7CB2B7-D58E-4BD7-A16D-4B945F237EC8}" dt="2025-03-03T09:47:15.812" v="443"/>
          <pc:sldLayoutMkLst>
            <pc:docMk/>
            <pc:sldMasterMk cId="2720993670" sldId="2147484861"/>
            <pc:sldLayoutMk cId="3568906288" sldId="2147484978"/>
          </pc:sldLayoutMkLst>
          <pc:spChg chg="mod">
            <ac:chgData name="Cecilia Eklöf" userId="80ca0b6f-7dba-4aae-af54-84e82bb766a6" providerId="ADAL" clId="{4C7CB2B7-D58E-4BD7-A16D-4B945F237EC8}" dt="2025-03-03T09:47:15.812" v="443"/>
            <ac:spMkLst>
              <pc:docMk/>
              <pc:sldMasterMk cId="2720993670" sldId="2147484861"/>
              <pc:sldLayoutMk cId="3568906288" sldId="2147484978"/>
              <ac:spMk id="9" creationId="{2C8570FA-FAA3-4EFA-A4F1-01C285AE39DE}"/>
            </ac:spMkLst>
          </pc:spChg>
        </pc:sldLayoutChg>
        <pc:sldLayoutChg chg="modSp mod">
          <pc:chgData name="Cecilia Eklöf" userId="80ca0b6f-7dba-4aae-af54-84e82bb766a6" providerId="ADAL" clId="{4C7CB2B7-D58E-4BD7-A16D-4B945F237EC8}" dt="2025-03-03T09:47:15.828" v="446"/>
          <pc:sldLayoutMkLst>
            <pc:docMk/>
            <pc:sldMasterMk cId="2720993670" sldId="2147484861"/>
            <pc:sldLayoutMk cId="3584694703" sldId="2147484979"/>
          </pc:sldLayoutMkLst>
          <pc:spChg chg="mod">
            <ac:chgData name="Cecilia Eklöf" userId="80ca0b6f-7dba-4aae-af54-84e82bb766a6" providerId="ADAL" clId="{4C7CB2B7-D58E-4BD7-A16D-4B945F237EC8}" dt="2025-03-03T09:47:15.828" v="446"/>
            <ac:spMkLst>
              <pc:docMk/>
              <pc:sldMasterMk cId="2720993670" sldId="2147484861"/>
              <pc:sldLayoutMk cId="3584694703" sldId="2147484979"/>
              <ac:spMk id="9" creationId="{4815D3F0-43E8-418F-A5E4-30F31668DC0E}"/>
            </ac:spMkLst>
          </pc:spChg>
        </pc:sldLayoutChg>
        <pc:sldLayoutChg chg="modSp mod">
          <pc:chgData name="Cecilia Eklöf" userId="80ca0b6f-7dba-4aae-af54-84e82bb766a6" providerId="ADAL" clId="{4C7CB2B7-D58E-4BD7-A16D-4B945F237EC8}" dt="2025-03-03T09:47:15.828" v="449"/>
          <pc:sldLayoutMkLst>
            <pc:docMk/>
            <pc:sldMasterMk cId="2720993670" sldId="2147484861"/>
            <pc:sldLayoutMk cId="1149325111" sldId="2147484980"/>
          </pc:sldLayoutMkLst>
          <pc:spChg chg="mod">
            <ac:chgData name="Cecilia Eklöf" userId="80ca0b6f-7dba-4aae-af54-84e82bb766a6" providerId="ADAL" clId="{4C7CB2B7-D58E-4BD7-A16D-4B945F237EC8}" dt="2025-03-03T09:47:15.828" v="449"/>
            <ac:spMkLst>
              <pc:docMk/>
              <pc:sldMasterMk cId="2720993670" sldId="2147484861"/>
              <pc:sldLayoutMk cId="1149325111" sldId="2147484980"/>
              <ac:spMk id="11" creationId="{A55C34B4-681E-4FDA-A9BB-6BC31D94C8D6}"/>
            </ac:spMkLst>
          </pc:spChg>
        </pc:sldLayoutChg>
        <pc:sldLayoutChg chg="modSp mod">
          <pc:chgData name="Cecilia Eklöf" userId="80ca0b6f-7dba-4aae-af54-84e82bb766a6" providerId="ADAL" clId="{4C7CB2B7-D58E-4BD7-A16D-4B945F237EC8}" dt="2025-03-03T09:47:15.828" v="452"/>
          <pc:sldLayoutMkLst>
            <pc:docMk/>
            <pc:sldMasterMk cId="2720993670" sldId="2147484861"/>
            <pc:sldLayoutMk cId="2413732148" sldId="2147484981"/>
          </pc:sldLayoutMkLst>
          <pc:spChg chg="mod">
            <ac:chgData name="Cecilia Eklöf" userId="80ca0b6f-7dba-4aae-af54-84e82bb766a6" providerId="ADAL" clId="{4C7CB2B7-D58E-4BD7-A16D-4B945F237EC8}" dt="2025-03-03T09:47:15.828" v="452"/>
            <ac:spMkLst>
              <pc:docMk/>
              <pc:sldMasterMk cId="2720993670" sldId="2147484861"/>
              <pc:sldLayoutMk cId="2413732148" sldId="2147484981"/>
              <ac:spMk id="11" creationId="{107CDD62-B47C-43AB-8BA0-F875DF45681E}"/>
            </ac:spMkLst>
          </pc:spChg>
        </pc:sldLayoutChg>
        <pc:sldLayoutChg chg="modSp mod">
          <pc:chgData name="Cecilia Eklöf" userId="80ca0b6f-7dba-4aae-af54-84e82bb766a6" providerId="ADAL" clId="{4C7CB2B7-D58E-4BD7-A16D-4B945F237EC8}" dt="2025-03-03T09:47:15.844" v="455"/>
          <pc:sldLayoutMkLst>
            <pc:docMk/>
            <pc:sldMasterMk cId="2720993670" sldId="2147484861"/>
            <pc:sldLayoutMk cId="2994025457" sldId="2147484982"/>
          </pc:sldLayoutMkLst>
          <pc:spChg chg="mod">
            <ac:chgData name="Cecilia Eklöf" userId="80ca0b6f-7dba-4aae-af54-84e82bb766a6" providerId="ADAL" clId="{4C7CB2B7-D58E-4BD7-A16D-4B945F237EC8}" dt="2025-03-03T09:47:15.844" v="455"/>
            <ac:spMkLst>
              <pc:docMk/>
              <pc:sldMasterMk cId="2720993670" sldId="2147484861"/>
              <pc:sldLayoutMk cId="2994025457" sldId="2147484982"/>
              <ac:spMk id="11" creationId="{A2963A4D-3277-42A5-8919-305DE5AD9247}"/>
            </ac:spMkLst>
          </pc:spChg>
        </pc:sldLayoutChg>
        <pc:sldLayoutChg chg="modSp mod">
          <pc:chgData name="Cecilia Eklöf" userId="80ca0b6f-7dba-4aae-af54-84e82bb766a6" providerId="ADAL" clId="{4C7CB2B7-D58E-4BD7-A16D-4B945F237EC8}" dt="2025-03-03T09:47:15.844" v="458"/>
          <pc:sldLayoutMkLst>
            <pc:docMk/>
            <pc:sldMasterMk cId="2720993670" sldId="2147484861"/>
            <pc:sldLayoutMk cId="2906492234" sldId="2147484983"/>
          </pc:sldLayoutMkLst>
          <pc:spChg chg="mod">
            <ac:chgData name="Cecilia Eklöf" userId="80ca0b6f-7dba-4aae-af54-84e82bb766a6" providerId="ADAL" clId="{4C7CB2B7-D58E-4BD7-A16D-4B945F237EC8}" dt="2025-03-03T09:47:15.844" v="458"/>
            <ac:spMkLst>
              <pc:docMk/>
              <pc:sldMasterMk cId="2720993670" sldId="2147484861"/>
              <pc:sldLayoutMk cId="2906492234" sldId="2147484983"/>
              <ac:spMk id="10" creationId="{549048C1-340D-44C4-857B-1B201EC9A7E7}"/>
            </ac:spMkLst>
          </pc:spChg>
        </pc:sldLayoutChg>
        <pc:sldLayoutChg chg="modSp mod">
          <pc:chgData name="Cecilia Eklöf" userId="80ca0b6f-7dba-4aae-af54-84e82bb766a6" providerId="ADAL" clId="{4C7CB2B7-D58E-4BD7-A16D-4B945F237EC8}" dt="2025-03-03T09:47:15.859" v="461"/>
          <pc:sldLayoutMkLst>
            <pc:docMk/>
            <pc:sldMasterMk cId="2720993670" sldId="2147484861"/>
            <pc:sldLayoutMk cId="3370990174" sldId="2147484984"/>
          </pc:sldLayoutMkLst>
          <pc:spChg chg="mod">
            <ac:chgData name="Cecilia Eklöf" userId="80ca0b6f-7dba-4aae-af54-84e82bb766a6" providerId="ADAL" clId="{4C7CB2B7-D58E-4BD7-A16D-4B945F237EC8}" dt="2025-03-03T09:47:15.859" v="461"/>
            <ac:spMkLst>
              <pc:docMk/>
              <pc:sldMasterMk cId="2720993670" sldId="2147484861"/>
              <pc:sldLayoutMk cId="3370990174" sldId="2147484984"/>
              <ac:spMk id="14" creationId="{089CBEB5-348B-49F3-8F8B-FDEE08950E37}"/>
            </ac:spMkLst>
          </pc:spChg>
        </pc:sldLayoutChg>
        <pc:sldLayoutChg chg="modSp mod">
          <pc:chgData name="Cecilia Eklöf" userId="80ca0b6f-7dba-4aae-af54-84e82bb766a6" providerId="ADAL" clId="{4C7CB2B7-D58E-4BD7-A16D-4B945F237EC8}" dt="2025-03-03T09:47:15.859" v="464"/>
          <pc:sldLayoutMkLst>
            <pc:docMk/>
            <pc:sldMasterMk cId="2720993670" sldId="2147484861"/>
            <pc:sldLayoutMk cId="3541105933" sldId="2147484985"/>
          </pc:sldLayoutMkLst>
          <pc:spChg chg="mod">
            <ac:chgData name="Cecilia Eklöf" userId="80ca0b6f-7dba-4aae-af54-84e82bb766a6" providerId="ADAL" clId="{4C7CB2B7-D58E-4BD7-A16D-4B945F237EC8}" dt="2025-03-03T09:47:15.859" v="464"/>
            <ac:spMkLst>
              <pc:docMk/>
              <pc:sldMasterMk cId="2720993670" sldId="2147484861"/>
              <pc:sldLayoutMk cId="3541105933" sldId="2147484985"/>
              <ac:spMk id="9" creationId="{72C1EE1F-EF94-4EBA-A010-8BC3D2F38C39}"/>
            </ac:spMkLst>
          </pc:spChg>
        </pc:sldLayoutChg>
        <pc:sldLayoutChg chg="modSp mod">
          <pc:chgData name="Cecilia Eklöf" userId="80ca0b6f-7dba-4aae-af54-84e82bb766a6" providerId="ADAL" clId="{4C7CB2B7-D58E-4BD7-A16D-4B945F237EC8}" dt="2025-03-03T09:47:15.875" v="467"/>
          <pc:sldLayoutMkLst>
            <pc:docMk/>
            <pc:sldMasterMk cId="2720993670" sldId="2147484861"/>
            <pc:sldLayoutMk cId="2321568121" sldId="2147484986"/>
          </pc:sldLayoutMkLst>
          <pc:spChg chg="mod">
            <ac:chgData name="Cecilia Eklöf" userId="80ca0b6f-7dba-4aae-af54-84e82bb766a6" providerId="ADAL" clId="{4C7CB2B7-D58E-4BD7-A16D-4B945F237EC8}" dt="2025-03-03T09:47:15.875" v="467"/>
            <ac:spMkLst>
              <pc:docMk/>
              <pc:sldMasterMk cId="2720993670" sldId="2147484861"/>
              <pc:sldLayoutMk cId="2321568121" sldId="2147484986"/>
              <ac:spMk id="14" creationId="{89DFBA61-B916-44BD-A1D9-F41D32B7BCB6}"/>
            </ac:spMkLst>
          </pc:spChg>
        </pc:sldLayoutChg>
        <pc:sldLayoutChg chg="modSp mod">
          <pc:chgData name="Cecilia Eklöf" userId="80ca0b6f-7dba-4aae-af54-84e82bb766a6" providerId="ADAL" clId="{4C7CB2B7-D58E-4BD7-A16D-4B945F237EC8}" dt="2025-03-03T09:47:15.875" v="470"/>
          <pc:sldLayoutMkLst>
            <pc:docMk/>
            <pc:sldMasterMk cId="2720993670" sldId="2147484861"/>
            <pc:sldLayoutMk cId="1350967043" sldId="2147484987"/>
          </pc:sldLayoutMkLst>
          <pc:spChg chg="mod">
            <ac:chgData name="Cecilia Eklöf" userId="80ca0b6f-7dba-4aae-af54-84e82bb766a6" providerId="ADAL" clId="{4C7CB2B7-D58E-4BD7-A16D-4B945F237EC8}" dt="2025-03-03T09:47:15.875" v="470"/>
            <ac:spMkLst>
              <pc:docMk/>
              <pc:sldMasterMk cId="2720993670" sldId="2147484861"/>
              <pc:sldLayoutMk cId="1350967043" sldId="2147484987"/>
              <ac:spMk id="7" creationId="{3AD885ED-EA58-419A-BC0B-F06CF9659422}"/>
            </ac:spMkLst>
          </pc:spChg>
        </pc:sldLayoutChg>
        <pc:sldLayoutChg chg="modSp mod">
          <pc:chgData name="Cecilia Eklöf" userId="80ca0b6f-7dba-4aae-af54-84e82bb766a6" providerId="ADAL" clId="{4C7CB2B7-D58E-4BD7-A16D-4B945F237EC8}" dt="2025-03-03T09:47:15.892" v="473"/>
          <pc:sldLayoutMkLst>
            <pc:docMk/>
            <pc:sldMasterMk cId="2720993670" sldId="2147484861"/>
            <pc:sldLayoutMk cId="1218078865" sldId="2147484988"/>
          </pc:sldLayoutMkLst>
          <pc:spChg chg="mod">
            <ac:chgData name="Cecilia Eklöf" userId="80ca0b6f-7dba-4aae-af54-84e82bb766a6" providerId="ADAL" clId="{4C7CB2B7-D58E-4BD7-A16D-4B945F237EC8}" dt="2025-03-03T09:47:15.892" v="473"/>
            <ac:spMkLst>
              <pc:docMk/>
              <pc:sldMasterMk cId="2720993670" sldId="2147484861"/>
              <pc:sldLayoutMk cId="1218078865" sldId="2147484988"/>
              <ac:spMk id="8" creationId="{866A1512-27D5-4CA8-94C5-10E56C30705D}"/>
            </ac:spMkLst>
          </pc:spChg>
        </pc:sldLayoutChg>
        <pc:sldLayoutChg chg="modSp mod">
          <pc:chgData name="Cecilia Eklöf" userId="80ca0b6f-7dba-4aae-af54-84e82bb766a6" providerId="ADAL" clId="{4C7CB2B7-D58E-4BD7-A16D-4B945F237EC8}" dt="2025-03-03T09:47:15.892" v="476"/>
          <pc:sldLayoutMkLst>
            <pc:docMk/>
            <pc:sldMasterMk cId="2720993670" sldId="2147484861"/>
            <pc:sldLayoutMk cId="2341126696" sldId="2147484989"/>
          </pc:sldLayoutMkLst>
          <pc:spChg chg="mod">
            <ac:chgData name="Cecilia Eklöf" userId="80ca0b6f-7dba-4aae-af54-84e82bb766a6" providerId="ADAL" clId="{4C7CB2B7-D58E-4BD7-A16D-4B945F237EC8}" dt="2025-03-03T09:47:15.892" v="476"/>
            <ac:spMkLst>
              <pc:docMk/>
              <pc:sldMasterMk cId="2720993670" sldId="2147484861"/>
              <pc:sldLayoutMk cId="2341126696" sldId="2147484989"/>
              <ac:spMk id="7" creationId="{F4D3A834-11EE-4BDF-A704-0BF0873EFBA3}"/>
            </ac:spMkLst>
          </pc:spChg>
        </pc:sldLayoutChg>
        <pc:sldLayoutChg chg="modSp mod">
          <pc:chgData name="Cecilia Eklöf" userId="80ca0b6f-7dba-4aae-af54-84e82bb766a6" providerId="ADAL" clId="{4C7CB2B7-D58E-4BD7-A16D-4B945F237EC8}" dt="2025-03-03T09:47:15.892" v="479"/>
          <pc:sldLayoutMkLst>
            <pc:docMk/>
            <pc:sldMasterMk cId="2720993670" sldId="2147484861"/>
            <pc:sldLayoutMk cId="1650269795" sldId="2147484990"/>
          </pc:sldLayoutMkLst>
          <pc:spChg chg="mod">
            <ac:chgData name="Cecilia Eklöf" userId="80ca0b6f-7dba-4aae-af54-84e82bb766a6" providerId="ADAL" clId="{4C7CB2B7-D58E-4BD7-A16D-4B945F237EC8}" dt="2025-03-03T09:47:15.892" v="479"/>
            <ac:spMkLst>
              <pc:docMk/>
              <pc:sldMasterMk cId="2720993670" sldId="2147484861"/>
              <pc:sldLayoutMk cId="1650269795" sldId="2147484990"/>
              <ac:spMk id="7" creationId="{A51D0608-0A57-43BF-AD18-8DFD8B5D249B}"/>
            </ac:spMkLst>
          </pc:spChg>
        </pc:sldLayoutChg>
        <pc:sldLayoutChg chg="modSp mod">
          <pc:chgData name="Cecilia Eklöf" userId="80ca0b6f-7dba-4aae-af54-84e82bb766a6" providerId="ADAL" clId="{4C7CB2B7-D58E-4BD7-A16D-4B945F237EC8}" dt="2025-03-03T09:47:15.914" v="482"/>
          <pc:sldLayoutMkLst>
            <pc:docMk/>
            <pc:sldMasterMk cId="2720993670" sldId="2147484861"/>
            <pc:sldLayoutMk cId="2965183523" sldId="2147484991"/>
          </pc:sldLayoutMkLst>
          <pc:spChg chg="mod">
            <ac:chgData name="Cecilia Eklöf" userId="80ca0b6f-7dba-4aae-af54-84e82bb766a6" providerId="ADAL" clId="{4C7CB2B7-D58E-4BD7-A16D-4B945F237EC8}" dt="2025-03-03T09:47:15.914" v="482"/>
            <ac:spMkLst>
              <pc:docMk/>
              <pc:sldMasterMk cId="2720993670" sldId="2147484861"/>
              <pc:sldLayoutMk cId="2965183523" sldId="2147484991"/>
              <ac:spMk id="7" creationId="{89A384A6-2ED7-4C73-9166-564C827C9CC4}"/>
            </ac:spMkLst>
          </pc:spChg>
        </pc:sldLayoutChg>
        <pc:sldLayoutChg chg="modSp mod">
          <pc:chgData name="Cecilia Eklöf" userId="80ca0b6f-7dba-4aae-af54-84e82bb766a6" providerId="ADAL" clId="{4C7CB2B7-D58E-4BD7-A16D-4B945F237EC8}" dt="2025-03-03T09:47:15.914" v="485"/>
          <pc:sldLayoutMkLst>
            <pc:docMk/>
            <pc:sldMasterMk cId="2720993670" sldId="2147484861"/>
            <pc:sldLayoutMk cId="779771551" sldId="2147484992"/>
          </pc:sldLayoutMkLst>
          <pc:spChg chg="mod">
            <ac:chgData name="Cecilia Eklöf" userId="80ca0b6f-7dba-4aae-af54-84e82bb766a6" providerId="ADAL" clId="{4C7CB2B7-D58E-4BD7-A16D-4B945F237EC8}" dt="2025-03-03T09:47:15.914" v="485"/>
            <ac:spMkLst>
              <pc:docMk/>
              <pc:sldMasterMk cId="2720993670" sldId="2147484861"/>
              <pc:sldLayoutMk cId="779771551" sldId="2147484992"/>
              <ac:spMk id="7" creationId="{88BB9017-2EBC-4916-882A-FAB5684DE9CF}"/>
            </ac:spMkLst>
          </pc:spChg>
        </pc:sldLayoutChg>
        <pc:sldLayoutChg chg="modSp mod">
          <pc:chgData name="Cecilia Eklöf" userId="80ca0b6f-7dba-4aae-af54-84e82bb766a6" providerId="ADAL" clId="{4C7CB2B7-D58E-4BD7-A16D-4B945F237EC8}" dt="2025-03-03T09:47:15.931" v="488"/>
          <pc:sldLayoutMkLst>
            <pc:docMk/>
            <pc:sldMasterMk cId="2720993670" sldId="2147484861"/>
            <pc:sldLayoutMk cId="724026061" sldId="2147484993"/>
          </pc:sldLayoutMkLst>
          <pc:spChg chg="mod">
            <ac:chgData name="Cecilia Eklöf" userId="80ca0b6f-7dba-4aae-af54-84e82bb766a6" providerId="ADAL" clId="{4C7CB2B7-D58E-4BD7-A16D-4B945F237EC8}" dt="2025-03-03T09:47:15.931" v="488"/>
            <ac:spMkLst>
              <pc:docMk/>
              <pc:sldMasterMk cId="2720993670" sldId="2147484861"/>
              <pc:sldLayoutMk cId="724026061" sldId="2147484993"/>
              <ac:spMk id="7" creationId="{515DEFEB-D8FB-411D-89D1-C457BD4FE531}"/>
            </ac:spMkLst>
          </pc:spChg>
        </pc:sldLayoutChg>
        <pc:sldLayoutChg chg="modSp mod">
          <pc:chgData name="Cecilia Eklöf" userId="80ca0b6f-7dba-4aae-af54-84e82bb766a6" providerId="ADAL" clId="{4C7CB2B7-D58E-4BD7-A16D-4B945F237EC8}" dt="2025-03-03T09:47:15.931" v="491"/>
          <pc:sldLayoutMkLst>
            <pc:docMk/>
            <pc:sldMasterMk cId="2720993670" sldId="2147484861"/>
            <pc:sldLayoutMk cId="1956913550" sldId="2147484994"/>
          </pc:sldLayoutMkLst>
          <pc:spChg chg="mod">
            <ac:chgData name="Cecilia Eklöf" userId="80ca0b6f-7dba-4aae-af54-84e82bb766a6" providerId="ADAL" clId="{4C7CB2B7-D58E-4BD7-A16D-4B945F237EC8}" dt="2025-03-03T09:47:15.931" v="491"/>
            <ac:spMkLst>
              <pc:docMk/>
              <pc:sldMasterMk cId="2720993670" sldId="2147484861"/>
              <pc:sldLayoutMk cId="1956913550" sldId="2147484994"/>
              <ac:spMk id="7" creationId="{E08DADFB-44CC-4810-9193-0C9F586CE666}"/>
            </ac:spMkLst>
          </pc:spChg>
        </pc:sldLayoutChg>
        <pc:sldLayoutChg chg="modSp mod">
          <pc:chgData name="Cecilia Eklöf" userId="80ca0b6f-7dba-4aae-af54-84e82bb766a6" providerId="ADAL" clId="{4C7CB2B7-D58E-4BD7-A16D-4B945F237EC8}" dt="2025-03-03T09:47:15.948" v="494"/>
          <pc:sldLayoutMkLst>
            <pc:docMk/>
            <pc:sldMasterMk cId="2720993670" sldId="2147484861"/>
            <pc:sldLayoutMk cId="3134025881" sldId="2147484995"/>
          </pc:sldLayoutMkLst>
          <pc:spChg chg="mod">
            <ac:chgData name="Cecilia Eklöf" userId="80ca0b6f-7dba-4aae-af54-84e82bb766a6" providerId="ADAL" clId="{4C7CB2B7-D58E-4BD7-A16D-4B945F237EC8}" dt="2025-03-03T09:47:15.948" v="494"/>
            <ac:spMkLst>
              <pc:docMk/>
              <pc:sldMasterMk cId="2720993670" sldId="2147484861"/>
              <pc:sldLayoutMk cId="3134025881" sldId="2147484995"/>
              <ac:spMk id="4" creationId="{7AB1CD1C-AD0D-4C0E-8012-BDF9F1E4C38B}"/>
            </ac:spMkLst>
          </pc:spChg>
        </pc:sldLayoutChg>
        <pc:sldLayoutChg chg="modSp mod">
          <pc:chgData name="Cecilia Eklöf" userId="80ca0b6f-7dba-4aae-af54-84e82bb766a6" providerId="ADAL" clId="{4C7CB2B7-D58E-4BD7-A16D-4B945F237EC8}" dt="2025-03-03T09:47:15.955" v="497"/>
          <pc:sldLayoutMkLst>
            <pc:docMk/>
            <pc:sldMasterMk cId="2720993670" sldId="2147484861"/>
            <pc:sldLayoutMk cId="757272103" sldId="2147484996"/>
          </pc:sldLayoutMkLst>
          <pc:spChg chg="mod">
            <ac:chgData name="Cecilia Eklöf" userId="80ca0b6f-7dba-4aae-af54-84e82bb766a6" providerId="ADAL" clId="{4C7CB2B7-D58E-4BD7-A16D-4B945F237EC8}" dt="2025-03-03T09:47:15.955" v="497"/>
            <ac:spMkLst>
              <pc:docMk/>
              <pc:sldMasterMk cId="2720993670" sldId="2147484861"/>
              <pc:sldLayoutMk cId="757272103" sldId="2147484996"/>
              <ac:spMk id="3" creationId="{76D5DBE1-F5A0-4F54-BCB1-8A4278408056}"/>
            </ac:spMkLst>
          </pc:spChg>
        </pc:sldLayoutChg>
        <pc:sldLayoutChg chg="modSp mod">
          <pc:chgData name="Cecilia Eklöf" userId="80ca0b6f-7dba-4aae-af54-84e82bb766a6" providerId="ADAL" clId="{4C7CB2B7-D58E-4BD7-A16D-4B945F237EC8}" dt="2025-03-03T09:47:15.963" v="500"/>
          <pc:sldLayoutMkLst>
            <pc:docMk/>
            <pc:sldMasterMk cId="2720993670" sldId="2147484861"/>
            <pc:sldLayoutMk cId="2318505033" sldId="2147484997"/>
          </pc:sldLayoutMkLst>
          <pc:spChg chg="mod">
            <ac:chgData name="Cecilia Eklöf" userId="80ca0b6f-7dba-4aae-af54-84e82bb766a6" providerId="ADAL" clId="{4C7CB2B7-D58E-4BD7-A16D-4B945F237EC8}" dt="2025-03-03T09:47:15.963" v="500"/>
            <ac:spMkLst>
              <pc:docMk/>
              <pc:sldMasterMk cId="2720993670" sldId="2147484861"/>
              <pc:sldLayoutMk cId="2318505033" sldId="2147484997"/>
              <ac:spMk id="2" creationId="{69F42FFA-3DFB-4DB2-A942-F02200203C82}"/>
            </ac:spMkLst>
          </pc:spChg>
        </pc:sldLayoutChg>
        <pc:sldLayoutChg chg="modSp mod">
          <pc:chgData name="Cecilia Eklöf" userId="80ca0b6f-7dba-4aae-af54-84e82bb766a6" providerId="ADAL" clId="{4C7CB2B7-D58E-4BD7-A16D-4B945F237EC8}" dt="2025-03-03T09:47:15.970" v="503"/>
          <pc:sldLayoutMkLst>
            <pc:docMk/>
            <pc:sldMasterMk cId="2720993670" sldId="2147484861"/>
            <pc:sldLayoutMk cId="3704492440" sldId="2147484998"/>
          </pc:sldLayoutMkLst>
          <pc:spChg chg="mod">
            <ac:chgData name="Cecilia Eklöf" userId="80ca0b6f-7dba-4aae-af54-84e82bb766a6" providerId="ADAL" clId="{4C7CB2B7-D58E-4BD7-A16D-4B945F237EC8}" dt="2025-03-03T09:47:15.970" v="503"/>
            <ac:spMkLst>
              <pc:docMk/>
              <pc:sldMasterMk cId="2720993670" sldId="2147484861"/>
              <pc:sldLayoutMk cId="3704492440" sldId="2147484998"/>
              <ac:spMk id="3" creationId="{C44ECCE6-4D94-443E-8C20-CA233A5C0572}"/>
            </ac:spMkLst>
          </pc:spChg>
        </pc:sldLayoutChg>
        <pc:sldLayoutChg chg="modSp mod">
          <pc:chgData name="Cecilia Eklöf" userId="80ca0b6f-7dba-4aae-af54-84e82bb766a6" providerId="ADAL" clId="{4C7CB2B7-D58E-4BD7-A16D-4B945F237EC8}" dt="2025-03-03T09:47:15.975" v="506"/>
          <pc:sldLayoutMkLst>
            <pc:docMk/>
            <pc:sldMasterMk cId="2720993670" sldId="2147484861"/>
            <pc:sldLayoutMk cId="741271829" sldId="2147484999"/>
          </pc:sldLayoutMkLst>
          <pc:spChg chg="mod">
            <ac:chgData name="Cecilia Eklöf" userId="80ca0b6f-7dba-4aae-af54-84e82bb766a6" providerId="ADAL" clId="{4C7CB2B7-D58E-4BD7-A16D-4B945F237EC8}" dt="2025-03-03T09:47:15.975" v="506"/>
            <ac:spMkLst>
              <pc:docMk/>
              <pc:sldMasterMk cId="2720993670" sldId="2147484861"/>
              <pc:sldLayoutMk cId="741271829" sldId="2147484999"/>
              <ac:spMk id="5" creationId="{56BFCB29-C939-4442-981C-DE6A97866D13}"/>
            </ac:spMkLst>
          </pc:spChg>
        </pc:sldLayoutChg>
        <pc:sldLayoutChg chg="modSp mod">
          <pc:chgData name="Cecilia Eklöf" userId="80ca0b6f-7dba-4aae-af54-84e82bb766a6" providerId="ADAL" clId="{4C7CB2B7-D58E-4BD7-A16D-4B945F237EC8}" dt="2025-03-03T09:47:15.986" v="509"/>
          <pc:sldLayoutMkLst>
            <pc:docMk/>
            <pc:sldMasterMk cId="2720993670" sldId="2147484861"/>
            <pc:sldLayoutMk cId="2612802811" sldId="2147485000"/>
          </pc:sldLayoutMkLst>
          <pc:spChg chg="mod">
            <ac:chgData name="Cecilia Eklöf" userId="80ca0b6f-7dba-4aae-af54-84e82bb766a6" providerId="ADAL" clId="{4C7CB2B7-D58E-4BD7-A16D-4B945F237EC8}" dt="2025-03-03T09:47:15.986" v="509"/>
            <ac:spMkLst>
              <pc:docMk/>
              <pc:sldMasterMk cId="2720993670" sldId="2147484861"/>
              <pc:sldLayoutMk cId="2612802811" sldId="2147485000"/>
              <ac:spMk id="5" creationId="{D4262351-4A54-4EAA-990E-D909E1CAD758}"/>
            </ac:spMkLst>
          </pc:spChg>
        </pc:sldLayoutChg>
        <pc:sldLayoutChg chg="modSp mod">
          <pc:chgData name="Cecilia Eklöf" userId="80ca0b6f-7dba-4aae-af54-84e82bb766a6" providerId="ADAL" clId="{4C7CB2B7-D58E-4BD7-A16D-4B945F237EC8}" dt="2025-03-03T09:47:15.986" v="512"/>
          <pc:sldLayoutMkLst>
            <pc:docMk/>
            <pc:sldMasterMk cId="2720993670" sldId="2147484861"/>
            <pc:sldLayoutMk cId="1717964801" sldId="2147485001"/>
          </pc:sldLayoutMkLst>
          <pc:spChg chg="mod">
            <ac:chgData name="Cecilia Eklöf" userId="80ca0b6f-7dba-4aae-af54-84e82bb766a6" providerId="ADAL" clId="{4C7CB2B7-D58E-4BD7-A16D-4B945F237EC8}" dt="2025-03-03T09:47:15.986" v="512"/>
            <ac:spMkLst>
              <pc:docMk/>
              <pc:sldMasterMk cId="2720993670" sldId="2147484861"/>
              <pc:sldLayoutMk cId="1717964801" sldId="2147485001"/>
              <ac:spMk id="5" creationId="{128B6DA1-0170-4C5B-ABCB-83F1E4B0ECBB}"/>
            </ac:spMkLst>
          </pc:spChg>
        </pc:sldLayoutChg>
        <pc:sldLayoutChg chg="modSp mod">
          <pc:chgData name="Cecilia Eklöf" userId="80ca0b6f-7dba-4aae-af54-84e82bb766a6" providerId="ADAL" clId="{4C7CB2B7-D58E-4BD7-A16D-4B945F237EC8}" dt="2025-03-03T09:47:16.005" v="515"/>
          <pc:sldLayoutMkLst>
            <pc:docMk/>
            <pc:sldMasterMk cId="2720993670" sldId="2147484861"/>
            <pc:sldLayoutMk cId="209078121" sldId="2147485002"/>
          </pc:sldLayoutMkLst>
          <pc:spChg chg="mod">
            <ac:chgData name="Cecilia Eklöf" userId="80ca0b6f-7dba-4aae-af54-84e82bb766a6" providerId="ADAL" clId="{4C7CB2B7-D58E-4BD7-A16D-4B945F237EC8}" dt="2025-03-03T09:47:16.005" v="515"/>
            <ac:spMkLst>
              <pc:docMk/>
              <pc:sldMasterMk cId="2720993670" sldId="2147484861"/>
              <pc:sldLayoutMk cId="209078121" sldId="2147485002"/>
              <ac:spMk id="5" creationId="{8F93BC53-EE81-4467-94F1-401BB6631310}"/>
            </ac:spMkLst>
          </pc:spChg>
        </pc:sldLayoutChg>
        <pc:sldLayoutChg chg="modSp mod">
          <pc:chgData name="Cecilia Eklöf" userId="80ca0b6f-7dba-4aae-af54-84e82bb766a6" providerId="ADAL" clId="{4C7CB2B7-D58E-4BD7-A16D-4B945F237EC8}" dt="2025-03-03T09:47:16.005" v="518"/>
          <pc:sldLayoutMkLst>
            <pc:docMk/>
            <pc:sldMasterMk cId="2720993670" sldId="2147484861"/>
            <pc:sldLayoutMk cId="2721433432" sldId="2147485003"/>
          </pc:sldLayoutMkLst>
          <pc:spChg chg="mod">
            <ac:chgData name="Cecilia Eklöf" userId="80ca0b6f-7dba-4aae-af54-84e82bb766a6" providerId="ADAL" clId="{4C7CB2B7-D58E-4BD7-A16D-4B945F237EC8}" dt="2025-03-03T09:47:16.005" v="518"/>
            <ac:spMkLst>
              <pc:docMk/>
              <pc:sldMasterMk cId="2720993670" sldId="2147484861"/>
              <pc:sldLayoutMk cId="2721433432" sldId="2147485003"/>
              <ac:spMk id="5" creationId="{064BC3BB-EB1F-4C03-845A-197D7CB3D7FF}"/>
            </ac:spMkLst>
          </pc:spChg>
        </pc:sldLayoutChg>
        <pc:sldLayoutChg chg="modSp mod">
          <pc:chgData name="Cecilia Eklöf" userId="80ca0b6f-7dba-4aae-af54-84e82bb766a6" providerId="ADAL" clId="{4C7CB2B7-D58E-4BD7-A16D-4B945F237EC8}" dt="2025-03-03T09:47:16.021" v="521"/>
          <pc:sldLayoutMkLst>
            <pc:docMk/>
            <pc:sldMasterMk cId="2720993670" sldId="2147484861"/>
            <pc:sldLayoutMk cId="338292730" sldId="2147485004"/>
          </pc:sldLayoutMkLst>
          <pc:spChg chg="mod">
            <ac:chgData name="Cecilia Eklöf" userId="80ca0b6f-7dba-4aae-af54-84e82bb766a6" providerId="ADAL" clId="{4C7CB2B7-D58E-4BD7-A16D-4B945F237EC8}" dt="2025-03-03T09:47:16.021" v="521"/>
            <ac:spMkLst>
              <pc:docMk/>
              <pc:sldMasterMk cId="2720993670" sldId="2147484861"/>
              <pc:sldLayoutMk cId="338292730" sldId="2147485004"/>
              <ac:spMk id="5" creationId="{EE432ACF-022C-4E4D-A91E-50BCA41421CC}"/>
            </ac:spMkLst>
          </pc:spChg>
        </pc:sldLayoutChg>
        <pc:sldLayoutChg chg="modSp mod">
          <pc:chgData name="Cecilia Eklöf" userId="80ca0b6f-7dba-4aae-af54-84e82bb766a6" providerId="ADAL" clId="{4C7CB2B7-D58E-4BD7-A16D-4B945F237EC8}" dt="2025-03-03T09:47:16.021" v="524"/>
          <pc:sldLayoutMkLst>
            <pc:docMk/>
            <pc:sldMasterMk cId="2720993670" sldId="2147484861"/>
            <pc:sldLayoutMk cId="218751633" sldId="2147485005"/>
          </pc:sldLayoutMkLst>
          <pc:spChg chg="mod">
            <ac:chgData name="Cecilia Eklöf" userId="80ca0b6f-7dba-4aae-af54-84e82bb766a6" providerId="ADAL" clId="{4C7CB2B7-D58E-4BD7-A16D-4B945F237EC8}" dt="2025-03-03T09:47:16.021" v="524"/>
            <ac:spMkLst>
              <pc:docMk/>
              <pc:sldMasterMk cId="2720993670" sldId="2147484861"/>
              <pc:sldLayoutMk cId="218751633" sldId="2147485005"/>
              <ac:spMk id="5" creationId="{8A859F72-32B2-47EB-8CB5-BCF639CDADF5}"/>
            </ac:spMkLst>
          </pc:spChg>
        </pc:sldLayoutChg>
        <pc:sldLayoutChg chg="modSp mod">
          <pc:chgData name="Cecilia Eklöf" userId="80ca0b6f-7dba-4aae-af54-84e82bb766a6" providerId="ADAL" clId="{4C7CB2B7-D58E-4BD7-A16D-4B945F237EC8}" dt="2025-03-03T09:47:16.037" v="527"/>
          <pc:sldLayoutMkLst>
            <pc:docMk/>
            <pc:sldMasterMk cId="2720993670" sldId="2147484861"/>
            <pc:sldLayoutMk cId="681490186" sldId="2147485006"/>
          </pc:sldLayoutMkLst>
          <pc:spChg chg="mod">
            <ac:chgData name="Cecilia Eklöf" userId="80ca0b6f-7dba-4aae-af54-84e82bb766a6" providerId="ADAL" clId="{4C7CB2B7-D58E-4BD7-A16D-4B945F237EC8}" dt="2025-03-03T09:47:16.037" v="527"/>
            <ac:spMkLst>
              <pc:docMk/>
              <pc:sldMasterMk cId="2720993670" sldId="2147484861"/>
              <pc:sldLayoutMk cId="681490186" sldId="2147485006"/>
              <ac:spMk id="8" creationId="{C2AD0284-E6BA-49D8-AB3F-D94DBB1D54F0}"/>
            </ac:spMkLst>
          </pc:spChg>
        </pc:sldLayoutChg>
        <pc:sldLayoutChg chg="modSp mod">
          <pc:chgData name="Cecilia Eklöf" userId="80ca0b6f-7dba-4aae-af54-84e82bb766a6" providerId="ADAL" clId="{4C7CB2B7-D58E-4BD7-A16D-4B945F237EC8}" dt="2025-03-03T09:47:16.052" v="530"/>
          <pc:sldLayoutMkLst>
            <pc:docMk/>
            <pc:sldMasterMk cId="2720993670" sldId="2147484861"/>
            <pc:sldLayoutMk cId="2107477641" sldId="2147485007"/>
          </pc:sldLayoutMkLst>
          <pc:spChg chg="mod">
            <ac:chgData name="Cecilia Eklöf" userId="80ca0b6f-7dba-4aae-af54-84e82bb766a6" providerId="ADAL" clId="{4C7CB2B7-D58E-4BD7-A16D-4B945F237EC8}" dt="2025-03-03T09:47:16.052" v="530"/>
            <ac:spMkLst>
              <pc:docMk/>
              <pc:sldMasterMk cId="2720993670" sldId="2147484861"/>
              <pc:sldLayoutMk cId="2107477641" sldId="2147485007"/>
              <ac:spMk id="8" creationId="{C2AD0284-E6BA-49D8-AB3F-D94DBB1D54F0}"/>
            </ac:spMkLst>
          </pc:spChg>
        </pc:sldLayoutChg>
        <pc:sldLayoutChg chg="modSp mod">
          <pc:chgData name="Cecilia Eklöf" userId="80ca0b6f-7dba-4aae-af54-84e82bb766a6" providerId="ADAL" clId="{4C7CB2B7-D58E-4BD7-A16D-4B945F237EC8}" dt="2025-03-03T09:47:16.059" v="533"/>
          <pc:sldLayoutMkLst>
            <pc:docMk/>
            <pc:sldMasterMk cId="2720993670" sldId="2147484861"/>
            <pc:sldLayoutMk cId="2743173398" sldId="2147485008"/>
          </pc:sldLayoutMkLst>
          <pc:spChg chg="mod">
            <ac:chgData name="Cecilia Eklöf" userId="80ca0b6f-7dba-4aae-af54-84e82bb766a6" providerId="ADAL" clId="{4C7CB2B7-D58E-4BD7-A16D-4B945F237EC8}" dt="2025-03-03T09:47:16.059" v="533"/>
            <ac:spMkLst>
              <pc:docMk/>
              <pc:sldMasterMk cId="2720993670" sldId="2147484861"/>
              <pc:sldLayoutMk cId="2743173398" sldId="2147485008"/>
              <ac:spMk id="7" creationId="{DB8BC610-C1B0-4C6A-B5C2-80DA487CE5DE}"/>
            </ac:spMkLst>
          </pc:spChg>
        </pc:sldLayoutChg>
        <pc:sldLayoutChg chg="modSp mod">
          <pc:chgData name="Cecilia Eklöf" userId="80ca0b6f-7dba-4aae-af54-84e82bb766a6" providerId="ADAL" clId="{4C7CB2B7-D58E-4BD7-A16D-4B945F237EC8}" dt="2025-03-03T09:47:16.059" v="536"/>
          <pc:sldLayoutMkLst>
            <pc:docMk/>
            <pc:sldMasterMk cId="2720993670" sldId="2147484861"/>
            <pc:sldLayoutMk cId="2068796821" sldId="2147485009"/>
          </pc:sldLayoutMkLst>
          <pc:spChg chg="mod">
            <ac:chgData name="Cecilia Eklöf" userId="80ca0b6f-7dba-4aae-af54-84e82bb766a6" providerId="ADAL" clId="{4C7CB2B7-D58E-4BD7-A16D-4B945F237EC8}" dt="2025-03-03T09:47:16.059" v="536"/>
            <ac:spMkLst>
              <pc:docMk/>
              <pc:sldMasterMk cId="2720993670" sldId="2147484861"/>
              <pc:sldLayoutMk cId="2068796821" sldId="2147485009"/>
              <ac:spMk id="7" creationId="{EF2C589A-70A9-4C1E-92FD-76B1E60A1A29}"/>
            </ac:spMkLst>
          </pc:spChg>
        </pc:sldLayoutChg>
        <pc:sldLayoutChg chg="modSp mod">
          <pc:chgData name="Cecilia Eklöf" userId="80ca0b6f-7dba-4aae-af54-84e82bb766a6" providerId="ADAL" clId="{4C7CB2B7-D58E-4BD7-A16D-4B945F237EC8}" dt="2025-03-03T09:47:16.059" v="539"/>
          <pc:sldLayoutMkLst>
            <pc:docMk/>
            <pc:sldMasterMk cId="2720993670" sldId="2147484861"/>
            <pc:sldLayoutMk cId="1530029507" sldId="2147485010"/>
          </pc:sldLayoutMkLst>
          <pc:spChg chg="mod">
            <ac:chgData name="Cecilia Eklöf" userId="80ca0b6f-7dba-4aae-af54-84e82bb766a6" providerId="ADAL" clId="{4C7CB2B7-D58E-4BD7-A16D-4B945F237EC8}" dt="2025-03-03T09:47:16.059" v="539"/>
            <ac:spMkLst>
              <pc:docMk/>
              <pc:sldMasterMk cId="2720993670" sldId="2147484861"/>
              <pc:sldLayoutMk cId="1530029507" sldId="2147485010"/>
              <ac:spMk id="9" creationId="{4372D240-75C4-4747-BB0C-CDA1A95650A3}"/>
            </ac:spMkLst>
          </pc:spChg>
        </pc:sldLayoutChg>
        <pc:sldLayoutChg chg="modSp mod">
          <pc:chgData name="Cecilia Eklöf" userId="80ca0b6f-7dba-4aae-af54-84e82bb766a6" providerId="ADAL" clId="{4C7CB2B7-D58E-4BD7-A16D-4B945F237EC8}" dt="2025-03-03T09:47:16.075" v="542"/>
          <pc:sldLayoutMkLst>
            <pc:docMk/>
            <pc:sldMasterMk cId="2720993670" sldId="2147484861"/>
            <pc:sldLayoutMk cId="2744747996" sldId="2147485011"/>
          </pc:sldLayoutMkLst>
          <pc:spChg chg="mod">
            <ac:chgData name="Cecilia Eklöf" userId="80ca0b6f-7dba-4aae-af54-84e82bb766a6" providerId="ADAL" clId="{4C7CB2B7-D58E-4BD7-A16D-4B945F237EC8}" dt="2025-03-03T09:47:16.075" v="542"/>
            <ac:spMkLst>
              <pc:docMk/>
              <pc:sldMasterMk cId="2720993670" sldId="2147484861"/>
              <pc:sldLayoutMk cId="2744747996" sldId="2147485011"/>
              <ac:spMk id="7" creationId="{8D51E95B-B5A6-40B6-97CB-5F0FE563EB1D}"/>
            </ac:spMkLst>
          </pc:spChg>
        </pc:sldLayoutChg>
        <pc:sldLayoutChg chg="modSp mod">
          <pc:chgData name="Cecilia Eklöf" userId="80ca0b6f-7dba-4aae-af54-84e82bb766a6" providerId="ADAL" clId="{4C7CB2B7-D58E-4BD7-A16D-4B945F237EC8}" dt="2025-03-03T09:47:16.075" v="545"/>
          <pc:sldLayoutMkLst>
            <pc:docMk/>
            <pc:sldMasterMk cId="2720993670" sldId="2147484861"/>
            <pc:sldLayoutMk cId="3035895216" sldId="2147485012"/>
          </pc:sldLayoutMkLst>
          <pc:spChg chg="mod">
            <ac:chgData name="Cecilia Eklöf" userId="80ca0b6f-7dba-4aae-af54-84e82bb766a6" providerId="ADAL" clId="{4C7CB2B7-D58E-4BD7-A16D-4B945F237EC8}" dt="2025-03-03T09:47:16.075" v="545"/>
            <ac:spMkLst>
              <pc:docMk/>
              <pc:sldMasterMk cId="2720993670" sldId="2147484861"/>
              <pc:sldLayoutMk cId="3035895216" sldId="2147485012"/>
              <ac:spMk id="11" creationId="{4137CA89-AFF7-46A6-A978-5D6CF4C2A39A}"/>
            </ac:spMkLst>
          </pc:spChg>
        </pc:sldLayoutChg>
        <pc:sldLayoutChg chg="modSp mod">
          <pc:chgData name="Cecilia Eklöf" userId="80ca0b6f-7dba-4aae-af54-84e82bb766a6" providerId="ADAL" clId="{4C7CB2B7-D58E-4BD7-A16D-4B945F237EC8}" dt="2025-03-03T09:47:16.091" v="548"/>
          <pc:sldLayoutMkLst>
            <pc:docMk/>
            <pc:sldMasterMk cId="2720993670" sldId="2147484861"/>
            <pc:sldLayoutMk cId="2401856680" sldId="2147485013"/>
          </pc:sldLayoutMkLst>
          <pc:spChg chg="mod">
            <ac:chgData name="Cecilia Eklöf" userId="80ca0b6f-7dba-4aae-af54-84e82bb766a6" providerId="ADAL" clId="{4C7CB2B7-D58E-4BD7-A16D-4B945F237EC8}" dt="2025-03-03T09:47:16.091" v="548"/>
            <ac:spMkLst>
              <pc:docMk/>
              <pc:sldMasterMk cId="2720993670" sldId="2147484861"/>
              <pc:sldLayoutMk cId="2401856680" sldId="2147485013"/>
              <ac:spMk id="8" creationId="{53797230-5A6C-4718-8C90-CB9F2709B382}"/>
            </ac:spMkLst>
          </pc:spChg>
        </pc:sldLayoutChg>
        <pc:sldLayoutChg chg="modSp mod">
          <pc:chgData name="Cecilia Eklöf" userId="80ca0b6f-7dba-4aae-af54-84e82bb766a6" providerId="ADAL" clId="{4C7CB2B7-D58E-4BD7-A16D-4B945F237EC8}" dt="2025-03-03T09:47:16.091" v="551"/>
          <pc:sldLayoutMkLst>
            <pc:docMk/>
            <pc:sldMasterMk cId="2720993670" sldId="2147484861"/>
            <pc:sldLayoutMk cId="1992868799" sldId="2147485014"/>
          </pc:sldLayoutMkLst>
          <pc:spChg chg="mod">
            <ac:chgData name="Cecilia Eklöf" userId="80ca0b6f-7dba-4aae-af54-84e82bb766a6" providerId="ADAL" clId="{4C7CB2B7-D58E-4BD7-A16D-4B945F237EC8}" dt="2025-03-03T09:47:16.091" v="551"/>
            <ac:spMkLst>
              <pc:docMk/>
              <pc:sldMasterMk cId="2720993670" sldId="2147484861"/>
              <pc:sldLayoutMk cId="1992868799" sldId="2147485014"/>
              <ac:spMk id="9" creationId="{00E7BBCA-E768-4FD9-82EA-328297783367}"/>
            </ac:spMkLst>
          </pc:spChg>
        </pc:sldLayoutChg>
        <pc:sldLayoutChg chg="modSp mod">
          <pc:chgData name="Cecilia Eklöf" userId="80ca0b6f-7dba-4aae-af54-84e82bb766a6" providerId="ADAL" clId="{4C7CB2B7-D58E-4BD7-A16D-4B945F237EC8}" dt="2025-03-03T09:47:16.091" v="554"/>
          <pc:sldLayoutMkLst>
            <pc:docMk/>
            <pc:sldMasterMk cId="2720993670" sldId="2147484861"/>
            <pc:sldLayoutMk cId="742214990" sldId="2147485015"/>
          </pc:sldLayoutMkLst>
          <pc:spChg chg="mod">
            <ac:chgData name="Cecilia Eklöf" userId="80ca0b6f-7dba-4aae-af54-84e82bb766a6" providerId="ADAL" clId="{4C7CB2B7-D58E-4BD7-A16D-4B945F237EC8}" dt="2025-03-03T09:47:16.091" v="554"/>
            <ac:spMkLst>
              <pc:docMk/>
              <pc:sldMasterMk cId="2720993670" sldId="2147484861"/>
              <pc:sldLayoutMk cId="742214990" sldId="2147485015"/>
              <ac:spMk id="8" creationId="{4E1D7684-BC36-44BA-9074-E0D05038847F}"/>
            </ac:spMkLst>
          </pc:spChg>
        </pc:sldLayoutChg>
        <pc:sldLayoutChg chg="modSp mod">
          <pc:chgData name="Cecilia Eklöf" userId="80ca0b6f-7dba-4aae-af54-84e82bb766a6" providerId="ADAL" clId="{4C7CB2B7-D58E-4BD7-A16D-4B945F237EC8}" dt="2025-03-03T09:47:16.106" v="557"/>
          <pc:sldLayoutMkLst>
            <pc:docMk/>
            <pc:sldMasterMk cId="2720993670" sldId="2147484861"/>
            <pc:sldLayoutMk cId="1887837539" sldId="2147485016"/>
          </pc:sldLayoutMkLst>
          <pc:spChg chg="mod">
            <ac:chgData name="Cecilia Eklöf" userId="80ca0b6f-7dba-4aae-af54-84e82bb766a6" providerId="ADAL" clId="{4C7CB2B7-D58E-4BD7-A16D-4B945F237EC8}" dt="2025-03-03T09:47:16.106" v="557"/>
            <ac:spMkLst>
              <pc:docMk/>
              <pc:sldMasterMk cId="2720993670" sldId="2147484861"/>
              <pc:sldLayoutMk cId="1887837539" sldId="2147485016"/>
              <ac:spMk id="8" creationId="{227D3F0D-C903-4314-9038-82A30CA70290}"/>
            </ac:spMkLst>
          </pc:spChg>
        </pc:sldLayoutChg>
        <pc:sldLayoutChg chg="modSp mod">
          <pc:chgData name="Cecilia Eklöf" userId="80ca0b6f-7dba-4aae-af54-84e82bb766a6" providerId="ADAL" clId="{4C7CB2B7-D58E-4BD7-A16D-4B945F237EC8}" dt="2025-03-03T09:47:16.106" v="560"/>
          <pc:sldLayoutMkLst>
            <pc:docMk/>
            <pc:sldMasterMk cId="2720993670" sldId="2147484861"/>
            <pc:sldLayoutMk cId="3585770378" sldId="2147485017"/>
          </pc:sldLayoutMkLst>
          <pc:spChg chg="mod">
            <ac:chgData name="Cecilia Eklöf" userId="80ca0b6f-7dba-4aae-af54-84e82bb766a6" providerId="ADAL" clId="{4C7CB2B7-D58E-4BD7-A16D-4B945F237EC8}" dt="2025-03-03T09:47:16.106" v="560"/>
            <ac:spMkLst>
              <pc:docMk/>
              <pc:sldMasterMk cId="2720993670" sldId="2147484861"/>
              <pc:sldLayoutMk cId="3585770378" sldId="2147485017"/>
              <ac:spMk id="9" creationId="{4421DB2A-3017-4E73-8332-6B8D884A5493}"/>
            </ac:spMkLst>
          </pc:spChg>
        </pc:sldLayoutChg>
        <pc:sldLayoutChg chg="modSp mod">
          <pc:chgData name="Cecilia Eklöf" userId="80ca0b6f-7dba-4aae-af54-84e82bb766a6" providerId="ADAL" clId="{4C7CB2B7-D58E-4BD7-A16D-4B945F237EC8}" dt="2025-03-03T09:47:16.106" v="563"/>
          <pc:sldLayoutMkLst>
            <pc:docMk/>
            <pc:sldMasterMk cId="2720993670" sldId="2147484861"/>
            <pc:sldLayoutMk cId="3778847396" sldId="2147485018"/>
          </pc:sldLayoutMkLst>
          <pc:spChg chg="mod">
            <ac:chgData name="Cecilia Eklöf" userId="80ca0b6f-7dba-4aae-af54-84e82bb766a6" providerId="ADAL" clId="{4C7CB2B7-D58E-4BD7-A16D-4B945F237EC8}" dt="2025-03-03T09:47:16.106" v="563"/>
            <ac:spMkLst>
              <pc:docMk/>
              <pc:sldMasterMk cId="2720993670" sldId="2147484861"/>
              <pc:sldLayoutMk cId="3778847396" sldId="2147485018"/>
              <ac:spMk id="9" creationId="{4E5A81C5-0588-4509-B7B9-9497297F88ED}"/>
            </ac:spMkLst>
          </pc:spChg>
        </pc:sldLayoutChg>
        <pc:sldLayoutChg chg="modSp mod">
          <pc:chgData name="Cecilia Eklöf" userId="80ca0b6f-7dba-4aae-af54-84e82bb766a6" providerId="ADAL" clId="{4C7CB2B7-D58E-4BD7-A16D-4B945F237EC8}" dt="2025-03-03T09:47:16.122" v="566"/>
          <pc:sldLayoutMkLst>
            <pc:docMk/>
            <pc:sldMasterMk cId="2720993670" sldId="2147484861"/>
            <pc:sldLayoutMk cId="2058668224" sldId="2147485019"/>
          </pc:sldLayoutMkLst>
          <pc:spChg chg="mod">
            <ac:chgData name="Cecilia Eklöf" userId="80ca0b6f-7dba-4aae-af54-84e82bb766a6" providerId="ADAL" clId="{4C7CB2B7-D58E-4BD7-A16D-4B945F237EC8}" dt="2025-03-03T09:47:16.122" v="566"/>
            <ac:spMkLst>
              <pc:docMk/>
              <pc:sldMasterMk cId="2720993670" sldId="2147484861"/>
              <pc:sldLayoutMk cId="2058668224" sldId="2147485019"/>
              <ac:spMk id="9" creationId="{2C8570FA-FAA3-4EFA-A4F1-01C285AE39DE}"/>
            </ac:spMkLst>
          </pc:spChg>
        </pc:sldLayoutChg>
        <pc:sldLayoutChg chg="modSp mod">
          <pc:chgData name="Cecilia Eklöf" userId="80ca0b6f-7dba-4aae-af54-84e82bb766a6" providerId="ADAL" clId="{4C7CB2B7-D58E-4BD7-A16D-4B945F237EC8}" dt="2025-03-03T09:47:16.122" v="569"/>
          <pc:sldLayoutMkLst>
            <pc:docMk/>
            <pc:sldMasterMk cId="2720993670" sldId="2147484861"/>
            <pc:sldLayoutMk cId="3053073258" sldId="2147485020"/>
          </pc:sldLayoutMkLst>
          <pc:spChg chg="mod">
            <ac:chgData name="Cecilia Eklöf" userId="80ca0b6f-7dba-4aae-af54-84e82bb766a6" providerId="ADAL" clId="{4C7CB2B7-D58E-4BD7-A16D-4B945F237EC8}" dt="2025-03-03T09:47:16.122" v="569"/>
            <ac:spMkLst>
              <pc:docMk/>
              <pc:sldMasterMk cId="2720993670" sldId="2147484861"/>
              <pc:sldLayoutMk cId="3053073258" sldId="2147485020"/>
              <ac:spMk id="9" creationId="{4815D3F0-43E8-418F-A5E4-30F31668DC0E}"/>
            </ac:spMkLst>
          </pc:spChg>
        </pc:sldLayoutChg>
        <pc:sldLayoutChg chg="modSp mod">
          <pc:chgData name="Cecilia Eklöf" userId="80ca0b6f-7dba-4aae-af54-84e82bb766a6" providerId="ADAL" clId="{4C7CB2B7-D58E-4BD7-A16D-4B945F237EC8}" dt="2025-03-03T09:47:16.137" v="572"/>
          <pc:sldLayoutMkLst>
            <pc:docMk/>
            <pc:sldMasterMk cId="2720993670" sldId="2147484861"/>
            <pc:sldLayoutMk cId="2747524294" sldId="2147485021"/>
          </pc:sldLayoutMkLst>
          <pc:spChg chg="mod">
            <ac:chgData name="Cecilia Eklöf" userId="80ca0b6f-7dba-4aae-af54-84e82bb766a6" providerId="ADAL" clId="{4C7CB2B7-D58E-4BD7-A16D-4B945F237EC8}" dt="2025-03-03T09:47:16.137" v="572"/>
            <ac:spMkLst>
              <pc:docMk/>
              <pc:sldMasterMk cId="2720993670" sldId="2147484861"/>
              <pc:sldLayoutMk cId="2747524294" sldId="2147485021"/>
              <ac:spMk id="11" creationId="{A55C34B4-681E-4FDA-A9BB-6BC31D94C8D6}"/>
            </ac:spMkLst>
          </pc:spChg>
        </pc:sldLayoutChg>
        <pc:sldLayoutChg chg="modSp mod">
          <pc:chgData name="Cecilia Eklöf" userId="80ca0b6f-7dba-4aae-af54-84e82bb766a6" providerId="ADAL" clId="{4C7CB2B7-D58E-4BD7-A16D-4B945F237EC8}" dt="2025-03-03T09:47:16.137" v="575"/>
          <pc:sldLayoutMkLst>
            <pc:docMk/>
            <pc:sldMasterMk cId="2720993670" sldId="2147484861"/>
            <pc:sldLayoutMk cId="2556776816" sldId="2147485022"/>
          </pc:sldLayoutMkLst>
          <pc:spChg chg="mod">
            <ac:chgData name="Cecilia Eklöf" userId="80ca0b6f-7dba-4aae-af54-84e82bb766a6" providerId="ADAL" clId="{4C7CB2B7-D58E-4BD7-A16D-4B945F237EC8}" dt="2025-03-03T09:47:16.137" v="575"/>
            <ac:spMkLst>
              <pc:docMk/>
              <pc:sldMasterMk cId="2720993670" sldId="2147484861"/>
              <pc:sldLayoutMk cId="2556776816" sldId="2147485022"/>
              <ac:spMk id="11" creationId="{107CDD62-B47C-43AB-8BA0-F875DF45681E}"/>
            </ac:spMkLst>
          </pc:spChg>
        </pc:sldLayoutChg>
        <pc:sldLayoutChg chg="modSp mod">
          <pc:chgData name="Cecilia Eklöf" userId="80ca0b6f-7dba-4aae-af54-84e82bb766a6" providerId="ADAL" clId="{4C7CB2B7-D58E-4BD7-A16D-4B945F237EC8}" dt="2025-03-03T09:47:16.137" v="578"/>
          <pc:sldLayoutMkLst>
            <pc:docMk/>
            <pc:sldMasterMk cId="2720993670" sldId="2147484861"/>
            <pc:sldLayoutMk cId="3469909650" sldId="2147485023"/>
          </pc:sldLayoutMkLst>
          <pc:spChg chg="mod">
            <ac:chgData name="Cecilia Eklöf" userId="80ca0b6f-7dba-4aae-af54-84e82bb766a6" providerId="ADAL" clId="{4C7CB2B7-D58E-4BD7-A16D-4B945F237EC8}" dt="2025-03-03T09:47:16.137" v="578"/>
            <ac:spMkLst>
              <pc:docMk/>
              <pc:sldMasterMk cId="2720993670" sldId="2147484861"/>
              <pc:sldLayoutMk cId="3469909650" sldId="2147485023"/>
              <ac:spMk id="11" creationId="{A2963A4D-3277-42A5-8919-305DE5AD9247}"/>
            </ac:spMkLst>
          </pc:spChg>
        </pc:sldLayoutChg>
        <pc:sldLayoutChg chg="modSp mod">
          <pc:chgData name="Cecilia Eklöf" userId="80ca0b6f-7dba-4aae-af54-84e82bb766a6" providerId="ADAL" clId="{4C7CB2B7-D58E-4BD7-A16D-4B945F237EC8}" dt="2025-03-03T09:47:16.153" v="581"/>
          <pc:sldLayoutMkLst>
            <pc:docMk/>
            <pc:sldMasterMk cId="2720993670" sldId="2147484861"/>
            <pc:sldLayoutMk cId="1923103149" sldId="2147485024"/>
          </pc:sldLayoutMkLst>
          <pc:spChg chg="mod">
            <ac:chgData name="Cecilia Eklöf" userId="80ca0b6f-7dba-4aae-af54-84e82bb766a6" providerId="ADAL" clId="{4C7CB2B7-D58E-4BD7-A16D-4B945F237EC8}" dt="2025-03-03T09:47:16.153" v="581"/>
            <ac:spMkLst>
              <pc:docMk/>
              <pc:sldMasterMk cId="2720993670" sldId="2147484861"/>
              <pc:sldLayoutMk cId="1923103149" sldId="2147485024"/>
              <ac:spMk id="10" creationId="{549048C1-340D-44C4-857B-1B201EC9A7E7}"/>
            </ac:spMkLst>
          </pc:spChg>
        </pc:sldLayoutChg>
        <pc:sldLayoutChg chg="modSp mod">
          <pc:chgData name="Cecilia Eklöf" userId="80ca0b6f-7dba-4aae-af54-84e82bb766a6" providerId="ADAL" clId="{4C7CB2B7-D58E-4BD7-A16D-4B945F237EC8}" dt="2025-03-03T09:47:16.159" v="584"/>
          <pc:sldLayoutMkLst>
            <pc:docMk/>
            <pc:sldMasterMk cId="2720993670" sldId="2147484861"/>
            <pc:sldLayoutMk cId="2799907245" sldId="2147485025"/>
          </pc:sldLayoutMkLst>
          <pc:spChg chg="mod">
            <ac:chgData name="Cecilia Eklöf" userId="80ca0b6f-7dba-4aae-af54-84e82bb766a6" providerId="ADAL" clId="{4C7CB2B7-D58E-4BD7-A16D-4B945F237EC8}" dt="2025-03-03T09:47:16.159" v="584"/>
            <ac:spMkLst>
              <pc:docMk/>
              <pc:sldMasterMk cId="2720993670" sldId="2147484861"/>
              <pc:sldLayoutMk cId="2799907245" sldId="2147485025"/>
              <ac:spMk id="14" creationId="{089CBEB5-348B-49F3-8F8B-FDEE08950E37}"/>
            </ac:spMkLst>
          </pc:spChg>
        </pc:sldLayoutChg>
      </pc:sldMasterChg>
    </pc:docChg>
  </pc:docChgLst>
  <pc:docChgLst>
    <pc:chgData name="Ali Parichehreh" userId="de8ea8a4-69de-42e0-bc59-2e0dc1673751" providerId="ADAL" clId="{DAD0D725-78BB-F849-A995-6722FD3E2AC1}"/>
    <pc:docChg chg="undo custSel addSld delSld modSld sldOrd delMainMaster modSection">
      <pc:chgData name="Ali Parichehreh" userId="de8ea8a4-69de-42e0-bc59-2e0dc1673751" providerId="ADAL" clId="{DAD0D725-78BB-F849-A995-6722FD3E2AC1}" dt="2025-03-03T10:10:14.203" v="3055" actId="20577"/>
      <pc:docMkLst>
        <pc:docMk/>
      </pc:docMkLst>
      <pc:sldChg chg="del">
        <pc:chgData name="Ali Parichehreh" userId="de8ea8a4-69de-42e0-bc59-2e0dc1673751" providerId="ADAL" clId="{DAD0D725-78BB-F849-A995-6722FD3E2AC1}" dt="2025-03-03T10:09:19.503" v="3041" actId="2696"/>
        <pc:sldMkLst>
          <pc:docMk/>
          <pc:sldMk cId="559752976" sldId="2147483524"/>
        </pc:sldMkLst>
      </pc:sldChg>
      <pc:sldChg chg="del">
        <pc:chgData name="Ali Parichehreh" userId="de8ea8a4-69de-42e0-bc59-2e0dc1673751" providerId="ADAL" clId="{DAD0D725-78BB-F849-A995-6722FD3E2AC1}" dt="2025-03-03T10:09:23.306" v="3042" actId="2696"/>
        <pc:sldMkLst>
          <pc:docMk/>
          <pc:sldMk cId="2436621416" sldId="2147483527"/>
        </pc:sldMkLst>
      </pc:sldChg>
      <pc:sldChg chg="del">
        <pc:chgData name="Ali Parichehreh" userId="de8ea8a4-69de-42e0-bc59-2e0dc1673751" providerId="ADAL" clId="{DAD0D725-78BB-F849-A995-6722FD3E2AC1}" dt="2025-03-03T10:09:26.653" v="3043" actId="2696"/>
        <pc:sldMkLst>
          <pc:docMk/>
          <pc:sldMk cId="1853454574" sldId="2147483529"/>
        </pc:sldMkLst>
      </pc:sldChg>
      <pc:sldChg chg="del">
        <pc:chgData name="Ali Parichehreh" userId="de8ea8a4-69de-42e0-bc59-2e0dc1673751" providerId="ADAL" clId="{DAD0D725-78BB-F849-A995-6722FD3E2AC1}" dt="2025-03-03T10:09:37.454" v="3046" actId="2696"/>
        <pc:sldMkLst>
          <pc:docMk/>
          <pc:sldMk cId="3985385236" sldId="2147483531"/>
        </pc:sldMkLst>
      </pc:sldChg>
      <pc:sldChg chg="modSp mod modCm">
        <pc:chgData name="Ali Parichehreh" userId="de8ea8a4-69de-42e0-bc59-2e0dc1673751" providerId="ADAL" clId="{DAD0D725-78BB-F849-A995-6722FD3E2AC1}" dt="2025-03-03T10:10:14.203" v="3055" actId="20577"/>
        <pc:sldMkLst>
          <pc:docMk/>
          <pc:sldMk cId="3266978782" sldId="2147483533"/>
        </pc:sldMkLst>
        <pc:spChg chg="mod">
          <ac:chgData name="Ali Parichehreh" userId="de8ea8a4-69de-42e0-bc59-2e0dc1673751" providerId="ADAL" clId="{DAD0D725-78BB-F849-A995-6722FD3E2AC1}" dt="2025-03-03T10:10:14.203" v="3055" actId="20577"/>
          <ac:spMkLst>
            <pc:docMk/>
            <pc:sldMk cId="3266978782" sldId="2147483533"/>
            <ac:spMk id="11" creationId="{2E8E8F9E-D1C4-4C6A-B250-14307A886012}"/>
          </ac:spMkLst>
        </pc:spChg>
        <pc:extLst>
          <p:ext xmlns:p="http://schemas.openxmlformats.org/presentationml/2006/main" uri="{D6D511B9-2390-475A-947B-AFAB55BFBCF1}">
            <pc226:cmChg xmlns:pc226="http://schemas.microsoft.com/office/powerpoint/2022/06/main/command" chg="mod">
              <pc226:chgData name="Ali Parichehreh" userId="de8ea8a4-69de-42e0-bc59-2e0dc1673751" providerId="ADAL" clId="{DAD0D725-78BB-F849-A995-6722FD3E2AC1}" dt="2025-03-03T10:10:14.203" v="3055" actId="20577"/>
              <pc2:cmMkLst xmlns:pc2="http://schemas.microsoft.com/office/powerpoint/2019/9/main/command">
                <pc:docMk/>
                <pc:sldMk cId="3266978782" sldId="2147483533"/>
                <pc2:cmMk id="{AF6322D7-8B7D-40E4-A70D-24BE0863BADE}"/>
              </pc2:cmMkLst>
            </pc226:cmChg>
          </p:ext>
        </pc:extLst>
      </pc:sldChg>
      <pc:sldChg chg="modSp mod">
        <pc:chgData name="Ali Parichehreh" userId="de8ea8a4-69de-42e0-bc59-2e0dc1673751" providerId="ADAL" clId="{DAD0D725-78BB-F849-A995-6722FD3E2AC1}" dt="2025-03-03T09:25:32.822" v="2009" actId="404"/>
        <pc:sldMkLst>
          <pc:docMk/>
          <pc:sldMk cId="3407861825" sldId="2147483534"/>
        </pc:sldMkLst>
        <pc:spChg chg="mod">
          <ac:chgData name="Ali Parichehreh" userId="de8ea8a4-69de-42e0-bc59-2e0dc1673751" providerId="ADAL" clId="{DAD0D725-78BB-F849-A995-6722FD3E2AC1}" dt="2025-03-03T09:25:32.822" v="2009" actId="404"/>
          <ac:spMkLst>
            <pc:docMk/>
            <pc:sldMk cId="3407861825" sldId="2147483534"/>
            <ac:spMk id="10" creationId="{D530E3B7-5A67-48F4-82BF-02882396232E}"/>
          </ac:spMkLst>
        </pc:spChg>
        <pc:spChg chg="mod">
          <ac:chgData name="Ali Parichehreh" userId="de8ea8a4-69de-42e0-bc59-2e0dc1673751" providerId="ADAL" clId="{DAD0D725-78BB-F849-A995-6722FD3E2AC1}" dt="2025-03-03T09:20:29.911" v="1154" actId="20577"/>
          <ac:spMkLst>
            <pc:docMk/>
            <pc:sldMk cId="3407861825" sldId="2147483534"/>
            <ac:spMk id="11" creationId="{2E8E8F9E-D1C4-4C6A-B250-14307A886012}"/>
          </ac:spMkLst>
        </pc:spChg>
      </pc:sldChg>
      <pc:sldChg chg="modSp mod ord modCm">
        <pc:chgData name="Ali Parichehreh" userId="de8ea8a4-69de-42e0-bc59-2e0dc1673751" providerId="ADAL" clId="{DAD0D725-78BB-F849-A995-6722FD3E2AC1}" dt="2025-03-03T10:07:43.685" v="3040" actId="20577"/>
        <pc:sldMkLst>
          <pc:docMk/>
          <pc:sldMk cId="998912856" sldId="2147483535"/>
        </pc:sldMkLst>
        <pc:spChg chg="mod">
          <ac:chgData name="Ali Parichehreh" userId="de8ea8a4-69de-42e0-bc59-2e0dc1673751" providerId="ADAL" clId="{DAD0D725-78BB-F849-A995-6722FD3E2AC1}" dt="2025-03-03T09:25:45.122" v="2032" actId="20577"/>
          <ac:spMkLst>
            <pc:docMk/>
            <pc:sldMk cId="998912856" sldId="2147483535"/>
            <ac:spMk id="10" creationId="{D530E3B7-5A67-48F4-82BF-02882396232E}"/>
          </ac:spMkLst>
        </pc:spChg>
        <pc:spChg chg="mod">
          <ac:chgData name="Ali Parichehreh" userId="de8ea8a4-69de-42e0-bc59-2e0dc1673751" providerId="ADAL" clId="{DAD0D725-78BB-F849-A995-6722FD3E2AC1}" dt="2025-03-03T10:07:43.685" v="3040" actId="20577"/>
          <ac:spMkLst>
            <pc:docMk/>
            <pc:sldMk cId="998912856" sldId="2147483535"/>
            <ac:spMk id="11" creationId="{2E8E8F9E-D1C4-4C6A-B250-14307A886012}"/>
          </ac:spMkLst>
        </pc:spChg>
        <pc:extLst>
          <p:ext xmlns:p="http://schemas.openxmlformats.org/presentationml/2006/main" uri="{D6D511B9-2390-475A-947B-AFAB55BFBCF1}">
            <pc226:cmChg xmlns:pc226="http://schemas.microsoft.com/office/powerpoint/2022/06/main/command" chg="mod">
              <pc226:chgData name="Ali Parichehreh" userId="de8ea8a4-69de-42e0-bc59-2e0dc1673751" providerId="ADAL" clId="{DAD0D725-78BB-F849-A995-6722FD3E2AC1}" dt="2025-03-03T10:07:43.685" v="3040" actId="20577"/>
              <pc2:cmMkLst xmlns:pc2="http://schemas.microsoft.com/office/powerpoint/2019/9/main/command">
                <pc:docMk/>
                <pc:sldMk cId="998912856" sldId="2147483535"/>
                <pc2:cmMk id="{185B62B0-8C5A-4979-AC6E-63B2AF03C8A6}"/>
              </pc2:cmMkLst>
            </pc226:cmChg>
            <pc226:cmChg xmlns:pc226="http://schemas.microsoft.com/office/powerpoint/2022/06/main/command" chg="mod">
              <pc226:chgData name="Ali Parichehreh" userId="de8ea8a4-69de-42e0-bc59-2e0dc1673751" providerId="ADAL" clId="{DAD0D725-78BB-F849-A995-6722FD3E2AC1}" dt="2025-03-03T10:07:43.685" v="3040" actId="20577"/>
              <pc2:cmMkLst xmlns:pc2="http://schemas.microsoft.com/office/powerpoint/2019/9/main/command">
                <pc:docMk/>
                <pc:sldMk cId="998912856" sldId="2147483535"/>
                <pc2:cmMk id="{7F545DF1-59FF-47B5-8DCB-519E7D5E3ED2}"/>
              </pc2:cmMkLst>
            </pc226:cmChg>
          </p:ext>
        </pc:extLst>
      </pc:sldChg>
      <pc:sldChg chg="modSp mod">
        <pc:chgData name="Ali Parichehreh" userId="de8ea8a4-69de-42e0-bc59-2e0dc1673751" providerId="ADAL" clId="{DAD0D725-78BB-F849-A995-6722FD3E2AC1}" dt="2025-03-03T09:48:29.189" v="3038" actId="20577"/>
        <pc:sldMkLst>
          <pc:docMk/>
          <pc:sldMk cId="1747881774" sldId="2147483536"/>
        </pc:sldMkLst>
        <pc:spChg chg="mod">
          <ac:chgData name="Ali Parichehreh" userId="de8ea8a4-69de-42e0-bc59-2e0dc1673751" providerId="ADAL" clId="{DAD0D725-78BB-F849-A995-6722FD3E2AC1}" dt="2025-03-03T09:48:29.189" v="3038" actId="20577"/>
          <ac:spMkLst>
            <pc:docMk/>
            <pc:sldMk cId="1747881774" sldId="2147483536"/>
            <ac:spMk id="11" creationId="{2E8E8F9E-D1C4-4C6A-B250-14307A886012}"/>
          </ac:spMkLst>
        </pc:spChg>
      </pc:sldChg>
      <pc:sldChg chg="modSp mod">
        <pc:chgData name="Ali Parichehreh" userId="de8ea8a4-69de-42e0-bc59-2e0dc1673751" providerId="ADAL" clId="{DAD0D725-78BB-F849-A995-6722FD3E2AC1}" dt="2025-03-03T09:42:21.129" v="2942" actId="14100"/>
        <pc:sldMkLst>
          <pc:docMk/>
          <pc:sldMk cId="3554435261" sldId="2147483537"/>
        </pc:sldMkLst>
        <pc:spChg chg="mod">
          <ac:chgData name="Ali Parichehreh" userId="de8ea8a4-69de-42e0-bc59-2e0dc1673751" providerId="ADAL" clId="{DAD0D725-78BB-F849-A995-6722FD3E2AC1}" dt="2025-03-03T09:26:13.195" v="2071" actId="404"/>
          <ac:spMkLst>
            <pc:docMk/>
            <pc:sldMk cId="3554435261" sldId="2147483537"/>
            <ac:spMk id="10" creationId="{D530E3B7-5A67-48F4-82BF-02882396232E}"/>
          </ac:spMkLst>
        </pc:spChg>
        <pc:spChg chg="mod">
          <ac:chgData name="Ali Parichehreh" userId="de8ea8a4-69de-42e0-bc59-2e0dc1673751" providerId="ADAL" clId="{DAD0D725-78BB-F849-A995-6722FD3E2AC1}" dt="2025-03-03T09:42:21.129" v="2942" actId="14100"/>
          <ac:spMkLst>
            <pc:docMk/>
            <pc:sldMk cId="3554435261" sldId="2147483537"/>
            <ac:spMk id="11" creationId="{2E8E8F9E-D1C4-4C6A-B250-14307A886012}"/>
          </ac:spMkLst>
        </pc:spChg>
      </pc:sldChg>
      <pc:sldChg chg="modSp add mod modCm">
        <pc:chgData name="Ali Parichehreh" userId="de8ea8a4-69de-42e0-bc59-2e0dc1673751" providerId="ADAL" clId="{DAD0D725-78BB-F849-A995-6722FD3E2AC1}" dt="2025-03-03T09:46:44.154" v="3007" actId="20577"/>
        <pc:sldMkLst>
          <pc:docMk/>
          <pc:sldMk cId="4012323280" sldId="2147483538"/>
        </pc:sldMkLst>
        <pc:spChg chg="mod">
          <ac:chgData name="Ali Parichehreh" userId="de8ea8a4-69de-42e0-bc59-2e0dc1673751" providerId="ADAL" clId="{DAD0D725-78BB-F849-A995-6722FD3E2AC1}" dt="2025-03-03T09:45:45.798" v="2963" actId="14100"/>
          <ac:spMkLst>
            <pc:docMk/>
            <pc:sldMk cId="4012323280" sldId="2147483538"/>
            <ac:spMk id="10" creationId="{A5CD4A23-7432-1EE4-C65C-D466DCB6DDA0}"/>
          </ac:spMkLst>
        </pc:spChg>
        <pc:spChg chg="mod">
          <ac:chgData name="Ali Parichehreh" userId="de8ea8a4-69de-42e0-bc59-2e0dc1673751" providerId="ADAL" clId="{DAD0D725-78BB-F849-A995-6722FD3E2AC1}" dt="2025-03-03T09:46:44.154" v="3007" actId="20577"/>
          <ac:spMkLst>
            <pc:docMk/>
            <pc:sldMk cId="4012323280" sldId="2147483538"/>
            <ac:spMk id="11" creationId="{841449D0-FC41-8689-3C41-B153C1C90A7A}"/>
          </ac:spMkLst>
        </pc:spChg>
        <pc:extLst>
          <p:ext xmlns:p="http://schemas.openxmlformats.org/presentationml/2006/main" uri="{D6D511B9-2390-475A-947B-AFAB55BFBCF1}">
            <pc226:cmChg xmlns:pc226="http://schemas.microsoft.com/office/powerpoint/2022/06/main/command" chg="mod">
              <pc226:chgData name="Ali Parichehreh" userId="de8ea8a4-69de-42e0-bc59-2e0dc1673751" providerId="ADAL" clId="{DAD0D725-78BB-F849-A995-6722FD3E2AC1}" dt="2025-03-03T09:46:44.154" v="3007" actId="20577"/>
              <pc2:cmMkLst xmlns:pc2="http://schemas.microsoft.com/office/powerpoint/2019/9/main/command">
                <pc:docMk/>
                <pc:sldMk cId="4012323280" sldId="2147483538"/>
                <pc2:cmMk id="{54B5189A-19F5-417E-91BB-01A7BA0CD67F}"/>
              </pc2:cmMkLst>
            </pc226:cmChg>
          </p:ext>
        </pc:extLst>
      </pc:sldChg>
      <pc:sldChg chg="add del">
        <pc:chgData name="Ali Parichehreh" userId="de8ea8a4-69de-42e0-bc59-2e0dc1673751" providerId="ADAL" clId="{DAD0D725-78BB-F849-A995-6722FD3E2AC1}" dt="2025-03-03T10:09:32.142" v="3045" actId="2890"/>
        <pc:sldMkLst>
          <pc:docMk/>
          <pc:sldMk cId="4051830264" sldId="2147483539"/>
        </pc:sldMkLst>
      </pc:sldChg>
      <pc:sldMasterChg chg="del delSldLayout">
        <pc:chgData name="Ali Parichehreh" userId="de8ea8a4-69de-42e0-bc59-2e0dc1673751" providerId="ADAL" clId="{DAD0D725-78BB-F849-A995-6722FD3E2AC1}" dt="2025-03-03T10:09:37.454" v="3046" actId="2696"/>
        <pc:sldMasterMkLst>
          <pc:docMk/>
          <pc:sldMasterMk cId="2720993670" sldId="2147484861"/>
        </pc:sldMasterMkLst>
        <pc:sldLayoutChg chg="del">
          <pc:chgData name="Ali Parichehreh" userId="de8ea8a4-69de-42e0-bc59-2e0dc1673751" providerId="ADAL" clId="{DAD0D725-78BB-F849-A995-6722FD3E2AC1}" dt="2025-03-03T10:09:37.454" v="3046" actId="2696"/>
          <pc:sldLayoutMkLst>
            <pc:docMk/>
            <pc:sldMasterMk cId="2720993670" sldId="2147484861"/>
            <pc:sldLayoutMk cId="3534314322" sldId="2147484862"/>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646558189" sldId="2147484863"/>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241040315" sldId="2147484864"/>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349258445" sldId="2147484865"/>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497510568" sldId="2147484866"/>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232635997" sldId="2147484867"/>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392497483" sldId="2147484868"/>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764314916" sldId="2147484869"/>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574377269" sldId="2147484870"/>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4101316855" sldId="2147484871"/>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24938135" sldId="2147484872"/>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059306228" sldId="2147484873"/>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943645157" sldId="2147484874"/>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680363465" sldId="2147484875"/>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400050135" sldId="2147484876"/>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407775874" sldId="2147484877"/>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516981383" sldId="2147484878"/>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869850466" sldId="2147484879"/>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34878632" sldId="2147484880"/>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714169642" sldId="2147484881"/>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652388765" sldId="2147484882"/>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478906856" sldId="2147484883"/>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82089992" sldId="2147484884"/>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046816343" sldId="2147484885"/>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062259613" sldId="2147484886"/>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468487488" sldId="2147484887"/>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815262916" sldId="2147484888"/>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471524148" sldId="2147484889"/>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585309164" sldId="2147484890"/>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046228242" sldId="2147484891"/>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486032970" sldId="2147484892"/>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994906824" sldId="2147484893"/>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011620436" sldId="2147484894"/>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689168556" sldId="2147484895"/>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630230925" sldId="2147484896"/>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653952225" sldId="2147484897"/>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714683472" sldId="2147484898"/>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553383926" sldId="2147484899"/>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693873468" sldId="2147484900"/>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999544579" sldId="2147484901"/>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735026502" sldId="2147484902"/>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784962571" sldId="2147484903"/>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278623777" sldId="2147484904"/>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858431730" sldId="2147484905"/>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172073890" sldId="2147484906"/>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544915010" sldId="2147484907"/>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454422904" sldId="2147484908"/>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218055742" sldId="2147484909"/>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752570616" sldId="2147484910"/>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989613673" sldId="2147484911"/>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584875745" sldId="2147484912"/>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325258075" sldId="2147484913"/>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75300078" sldId="2147484914"/>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762481820" sldId="2147484915"/>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074187290" sldId="2147484916"/>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4239144412" sldId="2147484917"/>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103477808" sldId="2147484918"/>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306089107" sldId="2147484919"/>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763571961" sldId="2147484920"/>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376970160" sldId="2147484921"/>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708248861" sldId="2147484922"/>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291167641" sldId="2147484923"/>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71476135" sldId="2147484924"/>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680105916" sldId="2147484925"/>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4273097818" sldId="2147484926"/>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587345152" sldId="2147484927"/>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666627806" sldId="2147484928"/>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534177170" sldId="2147484929"/>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848793371" sldId="2147484930"/>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233843360" sldId="2147484931"/>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859644021" sldId="2147484932"/>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4146072057" sldId="2147484933"/>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240137978" sldId="2147484934"/>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957642969" sldId="2147484935"/>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624599599" sldId="2147484936"/>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020710810" sldId="2147484937"/>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431469114" sldId="2147484938"/>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422846496" sldId="2147484939"/>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300101571" sldId="2147484940"/>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535443985" sldId="2147484941"/>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423493256" sldId="2147484942"/>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055143097" sldId="2147484943"/>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669139603" sldId="2147484944"/>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4137761802" sldId="2147484945"/>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4241842923" sldId="2147484946"/>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019963929" sldId="2147484947"/>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925681087" sldId="2147484948"/>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10328329" sldId="2147484949"/>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300293178" sldId="2147484950"/>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05617794" sldId="2147484951"/>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4026987384" sldId="2147484952"/>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840261398" sldId="2147484953"/>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91866849" sldId="2147484954"/>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951184359" sldId="2147484955"/>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25861589" sldId="2147484956"/>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695054357" sldId="2147484957"/>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297057307" sldId="2147484958"/>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052704094" sldId="2147484959"/>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855465817" sldId="2147484960"/>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96369952" sldId="2147484961"/>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740566882" sldId="2147484962"/>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342555984" sldId="2147484963"/>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854770639" sldId="2147484964"/>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476977166" sldId="2147484965"/>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398922935" sldId="2147484966"/>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182389094" sldId="2147484967"/>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105214704" sldId="2147484968"/>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85902622" sldId="2147484969"/>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915161070" sldId="2147484970"/>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946178712" sldId="2147484971"/>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380445876" sldId="2147484972"/>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534545549" sldId="2147484973"/>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990166651" sldId="2147484974"/>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239781053" sldId="2147484975"/>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213137581" sldId="2147484976"/>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217893182" sldId="2147484977"/>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568906288" sldId="2147484978"/>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584694703" sldId="2147484979"/>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149325111" sldId="2147484980"/>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413732148" sldId="2147484981"/>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994025457" sldId="2147484982"/>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906492234" sldId="2147484983"/>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370990174" sldId="2147484984"/>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541105933" sldId="2147484985"/>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321568121" sldId="2147484986"/>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350967043" sldId="2147484987"/>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218078865" sldId="2147484988"/>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341126696" sldId="2147484989"/>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650269795" sldId="2147484990"/>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965183523" sldId="2147484991"/>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779771551" sldId="2147484992"/>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724026061" sldId="2147484993"/>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956913550" sldId="2147484994"/>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134025881" sldId="2147484995"/>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757272103" sldId="2147484996"/>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318505033" sldId="2147484997"/>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704492440" sldId="2147484998"/>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741271829" sldId="2147484999"/>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612802811" sldId="2147485000"/>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717964801" sldId="2147485001"/>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09078121" sldId="2147485002"/>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721433432" sldId="2147485003"/>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38292730" sldId="2147485004"/>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18751633" sldId="2147485005"/>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681490186" sldId="2147485006"/>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107477641" sldId="2147485007"/>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743173398" sldId="2147485008"/>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068796821" sldId="2147485009"/>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530029507" sldId="2147485010"/>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744747996" sldId="2147485011"/>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035895216" sldId="2147485012"/>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401856680" sldId="2147485013"/>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992868799" sldId="2147485014"/>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742214990" sldId="2147485015"/>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887837539" sldId="2147485016"/>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585770378" sldId="2147485017"/>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778847396" sldId="2147485018"/>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058668224" sldId="2147485019"/>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053073258" sldId="2147485020"/>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747524294" sldId="2147485021"/>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556776816" sldId="2147485022"/>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469909650" sldId="2147485023"/>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1923103149" sldId="2147485024"/>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2799907245" sldId="2147485025"/>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644326374" sldId="2147485026"/>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3847984999" sldId="2147485027"/>
          </pc:sldLayoutMkLst>
        </pc:sldLayoutChg>
        <pc:sldLayoutChg chg="del">
          <pc:chgData name="Ali Parichehreh" userId="de8ea8a4-69de-42e0-bc59-2e0dc1673751" providerId="ADAL" clId="{DAD0D725-78BB-F849-A995-6722FD3E2AC1}" dt="2025-03-03T10:09:37.454" v="3046" actId="2696"/>
          <pc:sldLayoutMkLst>
            <pc:docMk/>
            <pc:sldMasterMk cId="2720993670" sldId="2147484861"/>
            <pc:sldLayoutMk cId="4202024016" sldId="2147485028"/>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Test document 2 </a:t>
            </a:r>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1551-192072 Uen, Rev PA1 </a:t>
            </a:r>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r>
              <a:rPr lang="en-US"/>
              <a:t>Test document 2 </a:t>
            </a: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 </a:t>
            </a: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r>
              <a:rPr lang="en-US"/>
              <a:t>1551-192072 Uen, Rev PA1 </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Test document 2 </a:t>
            </a:r>
          </a:p>
        </p:txBody>
      </p:sp>
      <p:sp>
        <p:nvSpPr>
          <p:cNvPr id="5" name="Date Placeholder 4"/>
          <p:cNvSpPr>
            <a:spLocks noGrp="1"/>
          </p:cNvSpPr>
          <p:nvPr>
            <p:ph type="dt" idx="1"/>
          </p:nvPr>
        </p:nvSpPr>
        <p:spPr/>
        <p:txBody>
          <a:bodyPr/>
          <a:lstStyle/>
          <a:p>
            <a:r>
              <a:rPr lang="en-US"/>
              <a:t> </a:t>
            </a:r>
          </a:p>
        </p:txBody>
      </p:sp>
      <p:sp>
        <p:nvSpPr>
          <p:cNvPr id="6" name="Footer Placeholder 5"/>
          <p:cNvSpPr>
            <a:spLocks noGrp="1"/>
          </p:cNvSpPr>
          <p:nvPr>
            <p:ph type="ftr" sz="quarter" idx="4"/>
          </p:nvPr>
        </p:nvSpPr>
        <p:spPr/>
        <p:txBody>
          <a:bodyPr/>
          <a:lstStyle/>
          <a:p>
            <a:r>
              <a:rPr lang="en-US"/>
              <a:t>1551-192072 Uen, Rev PA1 </a:t>
            </a:r>
          </a:p>
        </p:txBody>
      </p:sp>
      <p:sp>
        <p:nvSpPr>
          <p:cNvPr id="7" name="Slide Number Placeholder 6"/>
          <p:cNvSpPr>
            <a:spLocks noGrp="1"/>
          </p:cNvSpPr>
          <p:nvPr>
            <p:ph type="sldNum" sz="quarter" idx="5"/>
          </p:nvPr>
        </p:nvSpPr>
        <p:spPr/>
        <p:txBody>
          <a:bodyPr/>
          <a:lstStyle/>
          <a:p>
            <a:fld id="{F949BC75-2359-4F98-918A-7033C92AD487}" type="slidenum">
              <a:rPr lang="en-US" smtClean="0"/>
              <a:pPr/>
              <a:t>1</a:t>
            </a:fld>
            <a:endParaRPr lang="en-US"/>
          </a:p>
        </p:txBody>
      </p:sp>
    </p:spTree>
    <p:extLst>
      <p:ext uri="{BB962C8B-B14F-4D97-AF65-F5344CB8AC3E}">
        <p14:creationId xmlns:p14="http://schemas.microsoft.com/office/powerpoint/2010/main" val="2853605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Test document 2 </a:t>
            </a:r>
          </a:p>
        </p:txBody>
      </p:sp>
      <p:sp>
        <p:nvSpPr>
          <p:cNvPr id="5" name="Date Placeholder 4"/>
          <p:cNvSpPr>
            <a:spLocks noGrp="1"/>
          </p:cNvSpPr>
          <p:nvPr>
            <p:ph type="dt" idx="1"/>
          </p:nvPr>
        </p:nvSpPr>
        <p:spPr/>
        <p:txBody>
          <a:bodyPr/>
          <a:lstStyle/>
          <a:p>
            <a:r>
              <a:rPr lang="en-US"/>
              <a:t> </a:t>
            </a:r>
          </a:p>
        </p:txBody>
      </p:sp>
      <p:sp>
        <p:nvSpPr>
          <p:cNvPr id="6" name="Footer Placeholder 5"/>
          <p:cNvSpPr>
            <a:spLocks noGrp="1"/>
          </p:cNvSpPr>
          <p:nvPr>
            <p:ph type="ftr" sz="quarter" idx="4"/>
          </p:nvPr>
        </p:nvSpPr>
        <p:spPr/>
        <p:txBody>
          <a:bodyPr/>
          <a:lstStyle/>
          <a:p>
            <a:r>
              <a:rPr lang="en-US"/>
              <a:t>1551-192072 Uen, Rev PA1 </a:t>
            </a:r>
          </a:p>
        </p:txBody>
      </p:sp>
      <p:sp>
        <p:nvSpPr>
          <p:cNvPr id="7" name="Slide Number Placeholder 6"/>
          <p:cNvSpPr>
            <a:spLocks noGrp="1"/>
          </p:cNvSpPr>
          <p:nvPr>
            <p:ph type="sldNum" sz="quarter" idx="5"/>
          </p:nvPr>
        </p:nvSpPr>
        <p:spPr/>
        <p:txBody>
          <a:bodyPr/>
          <a:lstStyle/>
          <a:p>
            <a:fld id="{F949BC75-2359-4F98-918A-7033C92AD487}" type="slidenum">
              <a:rPr lang="en-US" smtClean="0"/>
              <a:pPr/>
              <a:t>3</a:t>
            </a:fld>
            <a:endParaRPr lang="en-US"/>
          </a:p>
        </p:txBody>
      </p:sp>
    </p:spTree>
    <p:extLst>
      <p:ext uri="{BB962C8B-B14F-4D97-AF65-F5344CB8AC3E}">
        <p14:creationId xmlns:p14="http://schemas.microsoft.com/office/powerpoint/2010/main" val="13962588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FDD775-9D2B-C9EF-17B4-F9D19491C4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6350CD-B2AA-2200-69DC-9C735F506F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B7DC37-DF88-CA88-7343-E6E61E35CDBE}"/>
              </a:ext>
            </a:extLst>
          </p:cNvPr>
          <p:cNvSpPr>
            <a:spLocks noGrp="1"/>
          </p:cNvSpPr>
          <p:nvPr>
            <p:ph type="body" idx="1"/>
          </p:nvPr>
        </p:nvSpPr>
        <p:spPr/>
        <p:txBody>
          <a:bodyPr/>
          <a:lstStyle/>
          <a:p>
            <a:endParaRPr lang="en-US"/>
          </a:p>
        </p:txBody>
      </p:sp>
      <p:sp>
        <p:nvSpPr>
          <p:cNvPr id="4" name="Header Placeholder 3">
            <a:extLst>
              <a:ext uri="{FF2B5EF4-FFF2-40B4-BE49-F238E27FC236}">
                <a16:creationId xmlns:a16="http://schemas.microsoft.com/office/drawing/2014/main" id="{8FF59CE7-3DF7-3BF5-DD76-4AF491EA2F14}"/>
              </a:ext>
            </a:extLst>
          </p:cNvPr>
          <p:cNvSpPr>
            <a:spLocks noGrp="1"/>
          </p:cNvSpPr>
          <p:nvPr>
            <p:ph type="hdr" sz="quarter"/>
          </p:nvPr>
        </p:nvSpPr>
        <p:spPr/>
        <p:txBody>
          <a:bodyPr/>
          <a:lstStyle/>
          <a:p>
            <a:r>
              <a:rPr lang="en-US"/>
              <a:t>Test document 2 </a:t>
            </a:r>
          </a:p>
        </p:txBody>
      </p:sp>
      <p:sp>
        <p:nvSpPr>
          <p:cNvPr id="5" name="Date Placeholder 4">
            <a:extLst>
              <a:ext uri="{FF2B5EF4-FFF2-40B4-BE49-F238E27FC236}">
                <a16:creationId xmlns:a16="http://schemas.microsoft.com/office/drawing/2014/main" id="{96B0D032-FA71-7095-DB23-3E7FE33304E7}"/>
              </a:ext>
            </a:extLst>
          </p:cNvPr>
          <p:cNvSpPr>
            <a:spLocks noGrp="1"/>
          </p:cNvSpPr>
          <p:nvPr>
            <p:ph type="dt" idx="1"/>
          </p:nvPr>
        </p:nvSpPr>
        <p:spPr/>
        <p:txBody>
          <a:bodyPr/>
          <a:lstStyle/>
          <a:p>
            <a:r>
              <a:rPr lang="en-US"/>
              <a:t> </a:t>
            </a:r>
          </a:p>
        </p:txBody>
      </p:sp>
      <p:sp>
        <p:nvSpPr>
          <p:cNvPr id="6" name="Footer Placeholder 5">
            <a:extLst>
              <a:ext uri="{FF2B5EF4-FFF2-40B4-BE49-F238E27FC236}">
                <a16:creationId xmlns:a16="http://schemas.microsoft.com/office/drawing/2014/main" id="{AFEC53C4-34A8-C38C-D114-7C72B967612D}"/>
              </a:ext>
            </a:extLst>
          </p:cNvPr>
          <p:cNvSpPr>
            <a:spLocks noGrp="1"/>
          </p:cNvSpPr>
          <p:nvPr>
            <p:ph type="ftr" sz="quarter" idx="4"/>
          </p:nvPr>
        </p:nvSpPr>
        <p:spPr/>
        <p:txBody>
          <a:bodyPr/>
          <a:lstStyle/>
          <a:p>
            <a:r>
              <a:rPr lang="en-US"/>
              <a:t>1551-192072 Uen, Rev PA1 </a:t>
            </a:r>
          </a:p>
        </p:txBody>
      </p:sp>
      <p:sp>
        <p:nvSpPr>
          <p:cNvPr id="7" name="Slide Number Placeholder 6">
            <a:extLst>
              <a:ext uri="{FF2B5EF4-FFF2-40B4-BE49-F238E27FC236}">
                <a16:creationId xmlns:a16="http://schemas.microsoft.com/office/drawing/2014/main" id="{16728A6C-060B-1423-F6B4-AF467F1EA673}"/>
              </a:ext>
            </a:extLst>
          </p:cNvPr>
          <p:cNvSpPr>
            <a:spLocks noGrp="1"/>
          </p:cNvSpPr>
          <p:nvPr>
            <p:ph type="sldNum" sz="quarter" idx="5"/>
          </p:nvPr>
        </p:nvSpPr>
        <p:spPr/>
        <p:txBody>
          <a:bodyPr/>
          <a:lstStyle/>
          <a:p>
            <a:fld id="{F949BC75-2359-4F98-918A-7033C92AD487}" type="slidenum">
              <a:rPr lang="en-US" smtClean="0"/>
              <a:pPr/>
              <a:t>5</a:t>
            </a:fld>
            <a:endParaRPr lang="en-US"/>
          </a:p>
        </p:txBody>
      </p:sp>
    </p:spTree>
    <p:extLst>
      <p:ext uri="{BB962C8B-B14F-4D97-AF65-F5344CB8AC3E}">
        <p14:creationId xmlns:p14="http://schemas.microsoft.com/office/powerpoint/2010/main" val="11607552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p:nvPr>
        </p:nvSpPr>
        <p:spPr/>
        <p:txBody>
          <a:bodyPr/>
          <a:lstStyle/>
          <a:p>
            <a:r>
              <a:rPr lang="en-US"/>
              <a:t>Test document 2 </a:t>
            </a:r>
          </a:p>
        </p:txBody>
      </p:sp>
      <p:sp>
        <p:nvSpPr>
          <p:cNvPr id="5" name="Date Placeholder 4"/>
          <p:cNvSpPr>
            <a:spLocks noGrp="1"/>
          </p:cNvSpPr>
          <p:nvPr>
            <p:ph type="dt" idx="1"/>
          </p:nvPr>
        </p:nvSpPr>
        <p:spPr/>
        <p:txBody>
          <a:bodyPr/>
          <a:lstStyle/>
          <a:p>
            <a:r>
              <a:rPr lang="en-US"/>
              <a:t> </a:t>
            </a:r>
          </a:p>
        </p:txBody>
      </p:sp>
      <p:sp>
        <p:nvSpPr>
          <p:cNvPr id="6" name="Footer Placeholder 5"/>
          <p:cNvSpPr>
            <a:spLocks noGrp="1"/>
          </p:cNvSpPr>
          <p:nvPr>
            <p:ph type="ftr" sz="quarter" idx="4"/>
          </p:nvPr>
        </p:nvSpPr>
        <p:spPr/>
        <p:txBody>
          <a:bodyPr/>
          <a:lstStyle/>
          <a:p>
            <a:r>
              <a:rPr lang="en-US"/>
              <a:t>1551-192072 Uen, Rev PA1 </a:t>
            </a:r>
          </a:p>
        </p:txBody>
      </p:sp>
      <p:sp>
        <p:nvSpPr>
          <p:cNvPr id="7" name="Slide Number Placeholder 6"/>
          <p:cNvSpPr>
            <a:spLocks noGrp="1"/>
          </p:cNvSpPr>
          <p:nvPr>
            <p:ph type="sldNum" sz="quarter" idx="5"/>
          </p:nvPr>
        </p:nvSpPr>
        <p:spPr/>
        <p:txBody>
          <a:bodyPr/>
          <a:lstStyle/>
          <a:p>
            <a:fld id="{F949BC75-2359-4F98-918A-7033C92AD487}" type="slidenum">
              <a:rPr lang="en-US" smtClean="0"/>
              <a:pPr/>
              <a:t>6</a:t>
            </a:fld>
            <a:endParaRPr lang="en-US"/>
          </a:p>
        </p:txBody>
      </p:sp>
    </p:spTree>
    <p:extLst>
      <p:ext uri="{BB962C8B-B14F-4D97-AF65-F5344CB8AC3E}">
        <p14:creationId xmlns:p14="http://schemas.microsoft.com/office/powerpoint/2010/main" val="1422852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Test document 2 </a:t>
            </a:r>
          </a:p>
        </p:txBody>
      </p:sp>
      <p:sp>
        <p:nvSpPr>
          <p:cNvPr id="5" name="Date Placeholder 4"/>
          <p:cNvSpPr>
            <a:spLocks noGrp="1"/>
          </p:cNvSpPr>
          <p:nvPr>
            <p:ph type="dt" idx="1"/>
          </p:nvPr>
        </p:nvSpPr>
        <p:spPr/>
        <p:txBody>
          <a:bodyPr/>
          <a:lstStyle/>
          <a:p>
            <a:r>
              <a:rPr lang="en-US"/>
              <a:t> </a:t>
            </a:r>
          </a:p>
        </p:txBody>
      </p:sp>
      <p:sp>
        <p:nvSpPr>
          <p:cNvPr id="6" name="Footer Placeholder 5"/>
          <p:cNvSpPr>
            <a:spLocks noGrp="1"/>
          </p:cNvSpPr>
          <p:nvPr>
            <p:ph type="ftr" sz="quarter" idx="4"/>
          </p:nvPr>
        </p:nvSpPr>
        <p:spPr/>
        <p:txBody>
          <a:bodyPr/>
          <a:lstStyle/>
          <a:p>
            <a:r>
              <a:rPr lang="en-US"/>
              <a:t>1551-192072 Uen, Rev PA1 </a:t>
            </a:r>
          </a:p>
        </p:txBody>
      </p:sp>
      <p:sp>
        <p:nvSpPr>
          <p:cNvPr id="7" name="Slide Number Placeholder 6"/>
          <p:cNvSpPr>
            <a:spLocks noGrp="1"/>
          </p:cNvSpPr>
          <p:nvPr>
            <p:ph type="sldNum" sz="quarter" idx="5"/>
          </p:nvPr>
        </p:nvSpPr>
        <p:spPr/>
        <p:txBody>
          <a:bodyPr/>
          <a:lstStyle/>
          <a:p>
            <a:fld id="{F949BC75-2359-4F98-918A-7033C92AD487}" type="slidenum">
              <a:rPr lang="en-US" smtClean="0"/>
              <a:pPr/>
              <a:t>7</a:t>
            </a:fld>
            <a:endParaRPr lang="en-US"/>
          </a:p>
        </p:txBody>
      </p:sp>
    </p:spTree>
    <p:extLst>
      <p:ext uri="{BB962C8B-B14F-4D97-AF65-F5344CB8AC3E}">
        <p14:creationId xmlns:p14="http://schemas.microsoft.com/office/powerpoint/2010/main" val="41119563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a:t>Title/cover page,   Ericsson Hilda Light 80pt, max 3-lines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Description/subtitle/speaker…</a:t>
            </a:r>
            <a:br>
              <a:rPr lang="en-US"/>
            </a:br>
            <a:r>
              <a:rPr lang="en-US"/>
              <a:t>Ericsson Hilda Black 20pt</a:t>
            </a:r>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tx1"/>
                </a:solidFill>
                <a:latin typeface="+mn-lt"/>
              </a:defRPr>
            </a:lvl1pPr>
          </a:lstStyle>
          <a:p>
            <a:r>
              <a:rPr lang="en-US"/>
              <a:t>Speaker name</a:t>
            </a:r>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tx1"/>
                </a:solidFill>
                <a:latin typeface="+mn-lt"/>
              </a:defRPr>
            </a:lvl1pPr>
          </a:lstStyle>
          <a:p>
            <a:r>
              <a:rPr lang="en-US"/>
              <a:t>Organization</a:t>
            </a:r>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tx1"/>
                </a:solidFill>
                <a:latin typeface="+mn-lt"/>
              </a:defRPr>
            </a:lvl1pPr>
          </a:lstStyle>
          <a:p>
            <a:pPr lvl="0"/>
            <a:r>
              <a:rPr lang="en-US"/>
              <a:t>YYYY-MM-DD</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2C1EE1F-EF94-4EBA-A010-8BC3D2F38C39}"/>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2025-02-25  |  Page </a:t>
            </a:r>
            <a:fld id="{803BD9B5-4A90-4CC3-ACE0-DF628D0E2527}"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111121753"/>
      </p:ext>
    </p:extLst>
  </p:cSld>
  <p:clrMapOvr>
    <a:masterClrMapping/>
  </p:clrMapOvr>
  <p:hf sldNum="0" hdr="0" ftr="0"/>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and 4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55C34B4-681E-4FDA-A9BB-6BC31D94C8D6}"/>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2025-02-25  |  Page </a:t>
            </a:r>
            <a:fld id="{5547050D-E8B8-4E6E-8B37-E2B54539D1D0}"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18162335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4 Content">
    <p:spTree>
      <p:nvGrpSpPr>
        <p:cNvPr id="1" name=""/>
        <p:cNvGrpSpPr/>
        <p:nvPr/>
      </p:nvGrpSpPr>
      <p:grpSpPr>
        <a:xfrm>
          <a:off x="0" y="0"/>
          <a:ext cx="0" cy="0"/>
          <a:chOff x="0" y="0"/>
          <a:chExt cx="0" cy="0"/>
        </a:xfrm>
      </p:grpSpPr>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10"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49048C1-340D-44C4-857B-1B201EC9A7E7}"/>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2025-02-25  |  Page </a:t>
            </a:r>
            <a:fld id="{45967BCF-4530-4CCA-97D3-877500735E62}"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33750790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8 Content">
    <p:spTree>
      <p:nvGrpSpPr>
        <p:cNvPr id="1" name=""/>
        <p:cNvGrpSpPr/>
        <p:nvPr/>
      </p:nvGrpSpPr>
      <p:grpSpPr>
        <a:xfrm>
          <a:off x="0" y="0"/>
          <a:ext cx="0" cy="0"/>
          <a:chOff x="0" y="0"/>
          <a:chExt cx="0" cy="0"/>
        </a:xfrm>
      </p:grpSpPr>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marL="1028700" indent="0">
              <a:buNone/>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4"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089CBEB5-348B-49F3-8F8B-FDEE08950E37}"/>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2025-02-25  |  Page </a:t>
            </a:r>
            <a:fld id="{6860C9C4-832E-4829-9508-1DB7B26FD047}"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23580046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a:t>Title/cover page,   Ericsson Hilda Light 80pt, max 3-lines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Description/subtitle/speaker…</a:t>
            </a:r>
            <a:br>
              <a:rPr lang="en-US"/>
            </a:br>
            <a:r>
              <a:rPr lang="en-US"/>
              <a:t>Ericsson Hilda Black 20pt</a:t>
            </a:r>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tx1"/>
                </a:solidFill>
                <a:latin typeface="+mn-lt"/>
              </a:defRPr>
            </a:lvl1pPr>
          </a:lstStyle>
          <a:p>
            <a:r>
              <a:rPr lang="en-US"/>
              <a:t>Speaker name</a:t>
            </a:r>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tx1"/>
                </a:solidFill>
                <a:latin typeface="+mn-lt"/>
              </a:defRPr>
            </a:lvl1pPr>
          </a:lstStyle>
          <a:p>
            <a:r>
              <a:rPr lang="en-US"/>
              <a:t>Organization</a:t>
            </a:r>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tx1"/>
                </a:solidFill>
                <a:latin typeface="+mn-lt"/>
              </a:defRPr>
            </a:lvl1pPr>
          </a:lstStyle>
          <a:p>
            <a:pPr lvl="0"/>
            <a:r>
              <a:rPr lang="en-US"/>
              <a:t>YYYY-MM-DD</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2C1EE1F-EF94-4EBA-A010-8BC3D2F38C39}"/>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2025-02-25  |  Page </a:t>
            </a:r>
            <a:fld id="{C60A70C7-6EE0-42DB-82EB-EA30914E41C7}"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2648455331"/>
      </p:ext>
    </p:extLst>
  </p:cSld>
  <p:clrMapOvr>
    <a:masterClrMapping/>
  </p:clrMapOvr>
  <p:hf sldNum="0" hdr="0" ftr="0"/>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69F42FFA-3DFB-4DB2-A942-F02200203C82}"/>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2025-02-25  |  Page </a:t>
            </a:r>
            <a:fld id="{909023C6-A44A-4F29-B9FB-227BB7C237E1}"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32143200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ck blank">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6869961-F931-4F1E-9FB3-8587EBA3F36F}"/>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pic>
        <p:nvPicPr>
          <p:cNvPr id="4" name="Graphic 3">
            <a:extLst>
              <a:ext uri="{FF2B5EF4-FFF2-40B4-BE49-F238E27FC236}">
                <a16:creationId xmlns:a16="http://schemas.microsoft.com/office/drawing/2014/main" id="{5D9DB7BA-3A2F-46BA-A617-2A049434CD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3088" y="476251"/>
            <a:ext cx="256032" cy="256032"/>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03FD5EF-20DB-46AB-B412-DF9112353719}"/>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2025-02-25  |  Page </a:t>
            </a:r>
            <a:fld id="{2BD7E086-E61C-4FFF-AD4A-3D71B00CBA82}"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1889069288"/>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44ECCE6-4D94-443E-8C20-CA233A5C0572}"/>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2025-02-25  |  Page </a:t>
            </a:r>
            <a:fld id="{30AA0E58-014B-473C-BB6C-44738DED0941}"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18940574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2025-02-25  |  Page </a:t>
            </a:r>
            <a:fld id="{8D82342E-91E9-4A90-88F5-A817887EA159}"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37433382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B8BC610-C1B0-4C6A-B5C2-80DA487CE5DE}"/>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2025-02-25  |  Page </a:t>
            </a:r>
            <a:fld id="{95CC0190-94F5-4C13-994E-A1086AE3BBF1}"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17819204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3797230-5A6C-4718-8C90-CB9F2709B382}"/>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2025-02-25  |  Page </a:t>
            </a:r>
            <a:fld id="{F02CFF8C-3B30-49B5-B8DD-3B8BCFE830D4}"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28635106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69F42FFA-3DFB-4DB2-A942-F02200203C82}"/>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2025-02-25  |  Page </a:t>
            </a:r>
            <a:fld id="{7DE91A99-5CD0-4557-BE6C-9192FADE8CF9}"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2983555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C8570FA-FAA3-4EFA-A4F1-01C285AE39DE}"/>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2025-02-25  |  Page </a:t>
            </a:r>
            <a:fld id="{905F12DD-8860-4B1C-A2F8-590634838710}"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34278906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11"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55C34B4-681E-4FDA-A9BB-6BC31D94C8D6}"/>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2025-02-25  |  Page </a:t>
            </a:r>
            <a:fld id="{BA10A15D-7DCD-44B6-BE71-E28119D49503}"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6049502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10"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49048C1-340D-44C4-857B-1B201EC9A7E7}"/>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2025-02-25  |  Page </a:t>
            </a:r>
            <a:fld id="{B5962F17-28C5-459F-BD55-A430182D0D13}"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37955132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marL="1028700" indent="0">
              <a:buNone/>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4"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089CBEB5-348B-49F3-8F8B-FDEE08950E37}"/>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2025-02-25  |  Page </a:t>
            </a:r>
            <a:fld id="{EA98C057-4670-4DA4-AA05-D16C9DB7582E}"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36176757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309200"/>
            <a:ext cx="6048375"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a:t>Use this space for relevant Ericsson URLs or hashtags</a:t>
            </a:r>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4206982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561215"/>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a:solidFill>
                  <a:schemeClr val="tx1"/>
                </a:solidFill>
                <a:latin typeface="+mn-lt"/>
              </a:rPr>
              <a:t>This Master Slide is to ensure that all our characters are embedded with the presentation. Should not be used in a presentation.</a:t>
            </a:r>
            <a:endParaRPr lang="en-US"/>
          </a:p>
          <a:p>
            <a:pPr marL="0" indent="0">
              <a:buClr>
                <a:schemeClr val="tx1"/>
              </a:buClr>
              <a:buFont typeface="Ericsson Hilda Light" panose="00000400000000000000" pitchFamily="2" charset="0"/>
              <a:buNone/>
            </a:pPr>
            <a:endParaRPr lang="en-US" sz="1400" b="1">
              <a:solidFill>
                <a:schemeClr val="tx1"/>
              </a:solidFill>
              <a:latin typeface="+mn-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err="1">
                <a:solidFill>
                  <a:schemeClr val="tx1"/>
                </a:solidFill>
                <a:latin typeface="Ericsson Hilda ExtraLight" panose="00000300000000000000" pitchFamily="2" charset="0"/>
              </a:rPr>
              <a:t>EricssonHilda</a:t>
            </a:r>
            <a:r>
              <a:rPr lang="en-US" sz="1200" u="sng">
                <a:solidFill>
                  <a:schemeClr val="tx1"/>
                </a:solidFill>
                <a:latin typeface="Ericsson Hilda ExtraLight" panose="00000300000000000000" pitchFamily="2" charset="0"/>
              </a:rPr>
              <a:t>(</a:t>
            </a:r>
            <a:r>
              <a:rPr lang="en-US" sz="1200" u="sng" err="1">
                <a:solidFill>
                  <a:schemeClr val="tx1"/>
                </a:solidFill>
                <a:latin typeface="Ericsson Hilda ExtraLight" panose="00000300000000000000" pitchFamily="2" charset="0"/>
              </a:rPr>
              <a:t>ExtraLight</a:t>
            </a:r>
            <a:r>
              <a:rPr lang="en-US" sz="1200" u="sng">
                <a:solidFill>
                  <a:schemeClr val="tx1"/>
                </a:solidFill>
                <a:latin typeface="Ericsson Hilda ExtraLight" panose="00000300000000000000" pitchFamily="2" charset="0"/>
              </a:rPr>
              <a:t>):</a:t>
            </a:r>
            <a:r>
              <a:rPr lang="en-US" sz="1200">
                <a:solidFill>
                  <a:schemeClr val="tx1"/>
                </a:solidFill>
                <a:latin typeface="Ericsson Hilda ExtraLight" panose="00000300000000000000" pitchFamily="2" charset="0"/>
              </a:rPr>
              <a:t>!"#$%&amp;'()*+,./0123456789:;&lt;=&gt;?@ABCDEFGHIJKLMNOPQRSTUVWXYZ[\]^_`</a:t>
            </a:r>
            <a:r>
              <a:rPr lang="en-US" sz="1200" err="1">
                <a:solidFill>
                  <a:schemeClr val="tx1"/>
                </a:solidFill>
                <a:latin typeface="Ericsson Hilda ExtraLight" panose="00000300000000000000" pitchFamily="2" charset="0"/>
              </a:rPr>
              <a:t>abcdefghijklmnopqrstuvwxyz</a:t>
            </a:r>
            <a:r>
              <a:rPr lang="en-US" sz="1200">
                <a:solidFill>
                  <a:schemeClr val="tx1"/>
                </a:solidFill>
                <a:latin typeface="Ericsson Hilda ExtraLight" panose="00000300000000000000" pitchFamily="2" charset="0"/>
              </a:rPr>
              <a:t>{|}~¡¢£¤¥¦§¨©ª«¬®¯°±²³´¶·¸¹º»¼½ÀÁÂÃÄÅÆÇÈËÌÍÎÏÐÑÒÓÔÕÖ×ØÙÚÛÜÝÞßàáâãäåæçèéêëìíîïðñòóôõö÷øùúûüýþÿĀāĂăąĆćĊċ</a:t>
            </a:r>
            <a:r>
              <a:rPr lang="en-US" sz="1200" kern="1200">
                <a:solidFill>
                  <a:schemeClr val="tx1"/>
                </a:solidFill>
                <a:latin typeface="Ericsson Hilda ExtraLight" panose="00000300000000000000" pitchFamily="2" charset="0"/>
                <a:ea typeface="+mn-ea"/>
                <a:cs typeface="+mn-cs"/>
              </a:rPr>
              <a:t>Čč</a:t>
            </a:r>
            <a:r>
              <a:rPr lang="en-US" sz="1200">
                <a:solidFill>
                  <a:schemeClr val="tx1"/>
                </a:solidFill>
                <a:latin typeface="Ericsson Hilda ExtraLight" panose="00000300000000000000" pitchFamily="2" charset="0"/>
              </a:rPr>
              <a:t>ĎďĐđĒĖėĘęĚěĞğĠġĢģĪīĮįİıĶķĹĺĻļĽľŁłŃńŅņŇňŌŐőŒœŔŕŖŗŘřŚśŞşŠšŢţŤťŪūŮůŰűŲųŴŵŶŷŸŹźŻżŽžƒȘșˆˇ˘˙˚˛˜˝</a:t>
            </a:r>
            <a:r>
              <a:rPr lang="en-US" sz="1200" err="1">
                <a:solidFill>
                  <a:schemeClr val="tx1"/>
                </a:solidFill>
                <a:latin typeface="Ericsson Hilda ExtraLight" panose="00000300000000000000" pitchFamily="2" charset="0"/>
              </a:rPr>
              <a:t>ẀẁẃẄẅỲỳ</a:t>
            </a:r>
            <a:r>
              <a:rPr lang="en-US" sz="1200">
                <a:solidFill>
                  <a:schemeClr val="tx1"/>
                </a:solidFill>
                <a:latin typeface="Ericsson Hilda ExtraLight" panose="00000300000000000000" pitchFamily="2" charset="0"/>
              </a:rPr>
              <a:t>‘’‚“”„†‡•…‰‹›⁄€™ĀĀĂĂĄĄĆĆĊĊČČĎĎĐĐĒĒĖĖĘĘĚĚĞĞĠĠĢĢĪĪĮĮİĶĶĹĹĻĻĽĽŃŃŅŅŇŇŌŌŐŐŔŔŖŖŘŘŚŚŞŞŢŢŤŤŪŪŮŮŰŰŲŲŴŴŶŶŹŹŻŻȘș−≤≥</a:t>
            </a:r>
            <a:r>
              <a:rPr lang="en-US" sz="1200" err="1">
                <a:solidFill>
                  <a:schemeClr val="tx1"/>
                </a:solidFill>
                <a:latin typeface="Ericsson Hilda ExtraLight" panose="00000300000000000000" pitchFamily="2" charset="0"/>
              </a:rPr>
              <a:t>ﬁﬂΆΈΉΊΌΎΏΐΑΒΓΕΖΗΘΙΚΛΜΝΞΟΠΡΣΤΥΦΧΨΪΫΆΈΉΊΰ</a:t>
            </a:r>
            <a:r>
              <a:rPr lang="en-US" sz="1200">
                <a:solidFill>
                  <a:schemeClr val="tx1"/>
                </a:solidFill>
                <a:latin typeface="Ericsson Hilda ExtraLight" panose="000003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err="1">
                <a:solidFill>
                  <a:schemeClr val="tx1"/>
                </a:solidFill>
                <a:latin typeface="+mj-lt"/>
              </a:rPr>
              <a:t>EricssonHilda</a:t>
            </a:r>
            <a:r>
              <a:rPr lang="en-US" sz="1200" u="sng">
                <a:solidFill>
                  <a:schemeClr val="tx1"/>
                </a:solidFill>
                <a:latin typeface="+mj-lt"/>
              </a:rPr>
              <a:t>(Light):</a:t>
            </a:r>
            <a:r>
              <a:rPr lang="en-US" sz="1200">
                <a:solidFill>
                  <a:schemeClr val="tx1"/>
                </a:solidFill>
                <a:latin typeface="+mj-lt"/>
              </a:rPr>
              <a:t>!"#$%&amp;'()*+,./0123456789:;&lt;=&gt;?@ABCDEFGHIJKLMNOPQRSTUVWXYZ[\]^_`</a:t>
            </a:r>
            <a:r>
              <a:rPr lang="en-US" sz="1200" err="1">
                <a:solidFill>
                  <a:schemeClr val="tx1"/>
                </a:solidFill>
                <a:latin typeface="+mj-lt"/>
              </a:rPr>
              <a:t>abcdefghijklmnopqrstuvwxyz</a:t>
            </a:r>
            <a:r>
              <a:rPr lang="en-US" sz="1200">
                <a:solidFill>
                  <a:schemeClr val="tx1"/>
                </a:solidFill>
                <a:latin typeface="+mj-lt"/>
              </a:rPr>
              <a:t>{|}~¡¢£¤¥¦§¨©ª«¬®¯°±²³´¶·¸¹º»¼½ÀÁÂÃÄÅÆÇÈËÌÍÎÏÐÑÒÓÔÕÖ×ØÙÚÛÜÝÞßàáâãäåæçèéêëìíîïðñòóôõö÷øùúûüýþÿĀāĂăąĆćĊċ</a:t>
            </a:r>
            <a:r>
              <a:rPr lang="en-US" sz="1200" kern="1200">
                <a:solidFill>
                  <a:schemeClr val="tx1"/>
                </a:solidFill>
                <a:latin typeface="+mn-lt"/>
                <a:ea typeface="+mn-ea"/>
                <a:cs typeface="+mn-cs"/>
              </a:rPr>
              <a:t>Čč</a:t>
            </a:r>
            <a:r>
              <a:rPr lang="en-US" sz="1200">
                <a:solidFill>
                  <a:schemeClr val="tx1"/>
                </a:solidFill>
                <a:latin typeface="+mj-lt"/>
              </a:rPr>
              <a:t>ĎďĐđĒĖėĘęĚěĞğĠġĢģĪīĮįİıĶķĹĺĻļĽľŁłŃńŅņŇňŌŐőŒœŔŕŖŗŘřŚśŞşŠšŢţŤťŪūŮůŰűŲųŴŵŶŷŸŹźŻżŽžƒȘșˆˇ˘˙˚˛˜˝</a:t>
            </a:r>
            <a:r>
              <a:rPr lang="en-US" sz="1200" err="1">
                <a:solidFill>
                  <a:schemeClr val="tx1"/>
                </a:solidFill>
                <a:latin typeface="+mj-lt"/>
              </a:rPr>
              <a:t>ẀẁẃẄẅỲỳ</a:t>
            </a:r>
            <a:r>
              <a:rPr lang="en-US" sz="1200">
                <a:solidFill>
                  <a:schemeClr val="tx1"/>
                </a:solidFill>
                <a:latin typeface="+mj-lt"/>
              </a:rPr>
              <a:t>‘’‚“”„†‡•…‰‹›⁄€™ĀĀĂĂĄĄĆĆĊĊČČĎĎĐĐĒĒĖĖĘĘĚĚĞĞĠĠĢĢĪĪĮĮİĶĶĹĹĻĻĽĽŃŃŅŅŇŇŌŌŐŐŔŔŖŖŘŘŚŚŞŞŢŢŤŤŪŪŮŮŰŰŲŲŴŴŶŶŹŹŻŻȘș−≤≥</a:t>
            </a:r>
            <a:r>
              <a:rPr lang="en-US" sz="1200" err="1">
                <a:solidFill>
                  <a:schemeClr val="tx1"/>
                </a:solidFill>
                <a:latin typeface="+mj-lt"/>
              </a:rPr>
              <a:t>ﬁﬂΆΈΉΊΌΎΏΐΑΒΓΕΖΗΘΙΚΛΜΝΞΟΠΡΣΤΥΦΧΨΪΫΆΈΉΊΰ</a:t>
            </a:r>
            <a:r>
              <a:rPr lang="en-US" sz="120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a:solidFill>
                  <a:schemeClr val="tx1"/>
                </a:solidFill>
                <a:latin typeface="Ericsson Hilda Light" panose="00000400000000000000" pitchFamily="2" charset="0"/>
              </a:rPr>
              <a:t>●</a:t>
            </a:r>
            <a:endParaRPr lang="en-US" sz="1200">
              <a:solidFill>
                <a:schemeClr val="tx1"/>
              </a:solidFill>
            </a:endParaRPr>
          </a:p>
          <a:p>
            <a:pPr marL="0" indent="0">
              <a:buClr>
                <a:schemeClr val="tx1"/>
              </a:buClr>
              <a:buFont typeface="Ericsson Hilda Light" panose="00000400000000000000" pitchFamily="2" charset="0"/>
              <a:buNone/>
            </a:pPr>
            <a:r>
              <a:rPr lang="en-US" sz="1200" u="sng" err="1">
                <a:solidFill>
                  <a:schemeClr val="tx1"/>
                </a:solidFill>
                <a:latin typeface="+mn-lt"/>
              </a:rPr>
              <a:t>EricssonHilda</a:t>
            </a:r>
            <a:r>
              <a:rPr lang="en-US" sz="1200" u="sng">
                <a:solidFill>
                  <a:schemeClr val="tx1"/>
                </a:solidFill>
                <a:latin typeface="+mn-lt"/>
              </a:rPr>
              <a:t>(Regular):</a:t>
            </a:r>
            <a:r>
              <a:rPr lang="en-US" sz="1200">
                <a:solidFill>
                  <a:schemeClr val="tx1"/>
                </a:solidFill>
                <a:latin typeface="+mn-lt"/>
              </a:rPr>
              <a:t>!"#$%&amp;'()*+,./0123456789:;&lt;=&gt;?@ABCDEFGHIJKLMNOPQRSTUVWXYZ[\]^_`</a:t>
            </a:r>
            <a:r>
              <a:rPr lang="en-US" sz="1200" err="1">
                <a:solidFill>
                  <a:schemeClr val="tx1"/>
                </a:solidFill>
                <a:latin typeface="+mn-lt"/>
              </a:rPr>
              <a:t>abcdefghijklmnopqrstuvwxyz</a:t>
            </a:r>
            <a:r>
              <a:rPr lang="en-US" sz="120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err="1">
                <a:solidFill>
                  <a:schemeClr val="tx1"/>
                </a:solidFill>
                <a:latin typeface="+mn-lt"/>
              </a:rPr>
              <a:t>ẀẁẃẄẅỲỳ</a:t>
            </a:r>
            <a:r>
              <a:rPr lang="en-US" sz="1200">
                <a:solidFill>
                  <a:schemeClr val="tx1"/>
                </a:solidFill>
                <a:latin typeface="+mn-lt"/>
              </a:rPr>
              <a:t>‘’‚“”„†‡•…‰‹›⁄€™ĀĀĂĂĄĄĆĆĊĊČČĎĎĐĐĒĒĖĖĘĘĚĚĞĞĠĠĢĢĪĪĮĮİĶĶĹĹĻĻĽĽŃŃŅŅŇŇŌŌŐŐŔŔŖŖŘŘŚŚŞŞŢŢŤŤŪŪŮŮŰŰŲŲŴŴŶŶŹŹŻŻȘș−≤≥</a:t>
            </a:r>
            <a:r>
              <a:rPr lang="en-US" sz="1200" err="1">
                <a:solidFill>
                  <a:schemeClr val="tx1"/>
                </a:solidFill>
                <a:latin typeface="+mn-lt"/>
              </a:rPr>
              <a:t>ﬁﬂΆΈΉΊΌΎΏΐΑΒΓΕΖΗΘΙΚΛΜΝΞΟΠΡΣΤΥΦΧΨΪΫΆΈΉΊΰ</a:t>
            </a:r>
            <a:r>
              <a:rPr lang="en-US" sz="120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err="1">
                <a:solidFill>
                  <a:schemeClr val="tx1"/>
                </a:solidFill>
                <a:latin typeface="+mj-lt"/>
              </a:rPr>
              <a:t>EricssonHildaLight+Bold</a:t>
            </a:r>
            <a:r>
              <a:rPr lang="en-US" sz="1200" b="1" u="sng">
                <a:solidFill>
                  <a:schemeClr val="tx1"/>
                </a:solidFill>
                <a:latin typeface="+mj-lt"/>
              </a:rPr>
              <a:t>(Medium):</a:t>
            </a:r>
            <a:r>
              <a:rPr lang="en-US" sz="1200" b="1">
                <a:solidFill>
                  <a:schemeClr val="tx1"/>
                </a:solidFill>
                <a:latin typeface="+mj-lt"/>
              </a:rPr>
              <a:t>!"#$%&amp;'()*+,./0123456789:;&lt;=&gt;?@ABCDEFGHIJKLMNOPQRSTUVWXYZ[\]^_`</a:t>
            </a:r>
            <a:r>
              <a:rPr lang="en-US" sz="1200" b="1" err="1">
                <a:solidFill>
                  <a:schemeClr val="tx1"/>
                </a:solidFill>
                <a:latin typeface="+mj-lt"/>
              </a:rPr>
              <a:t>abcdefghijklmnopqrstuvwxyz</a:t>
            </a:r>
            <a:r>
              <a:rPr lang="en-US" sz="1200" b="1">
                <a:solidFill>
                  <a:schemeClr val="tx1"/>
                </a:solidFill>
                <a:latin typeface="+mj-lt"/>
              </a:rPr>
              <a:t>{|}~¡¢£¤¥¦§¨©ª«¬®¯°±²³´¶·¸¹º»¼½ÀÁÂÃÄÅÆÇÈËÌÍÎÏÐÑÒÓÔÕÖ×ØÙÚÛÜÝÞßàáâãäåæçèéêëìíîïðñòóôõö÷øùúûüýþÿĀāĂăąĆćĊċ</a:t>
            </a:r>
            <a:r>
              <a:rPr lang="en-US" sz="1200" b="1" kern="1200">
                <a:solidFill>
                  <a:schemeClr val="tx1"/>
                </a:solidFill>
                <a:latin typeface="+mn-lt"/>
                <a:ea typeface="+mn-ea"/>
                <a:cs typeface="+mn-cs"/>
              </a:rPr>
              <a:t>Čč</a:t>
            </a:r>
            <a:r>
              <a:rPr lang="en-US" sz="1200" b="1">
                <a:solidFill>
                  <a:schemeClr val="tx1"/>
                </a:solidFill>
                <a:latin typeface="+mj-lt"/>
              </a:rPr>
              <a:t>ĎďĐđĒĖėĘęĚěĞğĠġĢģĪīĮįİıĶķĹĺĻļĽľŁłŃńŅņŇňŌŐőŒœŔŕŖŗŘřŚśŞşŠšŢţŤťŪūŮůŰűŲųŴŵŶŷŸŹźŻżŽžƒȘșˆˇ˘˙˚˛˜˝</a:t>
            </a:r>
            <a:r>
              <a:rPr lang="en-US" sz="1200" b="1" err="1">
                <a:solidFill>
                  <a:schemeClr val="tx1"/>
                </a:solidFill>
                <a:latin typeface="+mj-lt"/>
              </a:rPr>
              <a:t>ẀẁẃẄẅỲỳ</a:t>
            </a:r>
            <a:r>
              <a:rPr lang="en-US" sz="1200" b="1">
                <a:solidFill>
                  <a:schemeClr val="tx1"/>
                </a:solidFill>
                <a:latin typeface="+mj-lt"/>
              </a:rPr>
              <a:t>‘’‚“”„†‡•…‰‹›⁄€™ĀĀĂĂĄĄĆĆĊĊČČĎĎĐĐĒĒĖĖĘĘĚĚĞĞĠĠĢĢĪĪĮĮİĶĶĹĹĻĻĽĽŃŃŅŅŇŇŌŌŐŐŔŔŖŖŘŘŚŚŞŞŢŢŤŤŪŪŮŮŰŰŲŲŴŴŶŶŹŹŻŻȘș−≤≥</a:t>
            </a:r>
            <a:r>
              <a:rPr lang="en-US" sz="1200" b="1" err="1">
                <a:solidFill>
                  <a:schemeClr val="tx1"/>
                </a:solidFill>
                <a:latin typeface="+mj-lt"/>
              </a:rPr>
              <a:t>ﬁﬂΆΈΉΊΌΎΏΐΑΒΓΕΖΗΘΙΚΛΜΝΞΟΠΡΣΤΥΦΧΨΪΫΆΈΉΊΰ</a:t>
            </a:r>
            <a:r>
              <a:rPr lang="en-US" sz="1200" b="1">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b="1">
                <a:solidFill>
                  <a:schemeClr val="tx1"/>
                </a:solidFill>
                <a:latin typeface="Ericsson Hilda Light" panose="00000400000000000000" pitchFamily="2" charset="0"/>
              </a:rPr>
              <a:t>●</a:t>
            </a:r>
            <a:endParaRPr lang="en-US" sz="1200" b="1">
              <a:solidFill>
                <a:schemeClr val="tx1"/>
              </a:solidFill>
              <a:latin typeface="+mj-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err="1">
                <a:solidFill>
                  <a:schemeClr val="tx1"/>
                </a:solidFill>
                <a:latin typeface="+mn-lt"/>
              </a:rPr>
              <a:t>EricssonHilda+Bold</a:t>
            </a:r>
            <a:r>
              <a:rPr lang="en-US" sz="1200" b="1" u="sng">
                <a:solidFill>
                  <a:schemeClr val="tx1"/>
                </a:solidFill>
                <a:latin typeface="+mn-lt"/>
              </a:rPr>
              <a:t>(Bold):</a:t>
            </a:r>
            <a:r>
              <a:rPr lang="en-US" sz="1200" b="1">
                <a:solidFill>
                  <a:schemeClr val="tx1"/>
                </a:solidFill>
                <a:latin typeface="+mn-lt"/>
              </a:rPr>
              <a:t>!"#$%&amp;'()*+,./0123456789:;&lt;=&gt;?@ABCDEFGHIJKLMNOPQRSTUVWXYZ[\]^_`</a:t>
            </a:r>
            <a:r>
              <a:rPr lang="en-US" sz="1200" b="1" err="1">
                <a:solidFill>
                  <a:schemeClr val="tx1"/>
                </a:solidFill>
                <a:latin typeface="+mn-lt"/>
              </a:rPr>
              <a:t>abcdefghijklmnopqrstuvwxyz</a:t>
            </a:r>
            <a:r>
              <a:rPr lang="en-US" sz="1200" b="1">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b="1" err="1">
                <a:solidFill>
                  <a:schemeClr val="tx1"/>
                </a:solidFill>
                <a:latin typeface="+mn-lt"/>
              </a:rPr>
              <a:t>ẀẁẃẄẅỲỳ</a:t>
            </a:r>
            <a:r>
              <a:rPr lang="en-US" sz="1200" b="1">
                <a:solidFill>
                  <a:schemeClr val="tx1"/>
                </a:solidFill>
                <a:latin typeface="+mn-lt"/>
              </a:rPr>
              <a:t>‘’‚“”„†‡•…‰‹›⁄€™ĀĀĂĂĄĄĆĆĊĊČČĎĎĐĐĒĒĖĖĘĘĚĚĞĞĠĠĢĢĪĪĮĮİĶĶĹĹĻĻĽĽŃŃŅŅŇŇŌŌŐŐŔŔŖŖŘŘŚŚŞŞŢŢŤŤŪŪŮŮŰŰŲŲŴŴŶŶŹŹŻŻȘș−≤≥</a:t>
            </a:r>
            <a:r>
              <a:rPr lang="en-US" sz="1200" b="1" err="1">
                <a:solidFill>
                  <a:schemeClr val="tx1"/>
                </a:solidFill>
                <a:latin typeface="+mn-lt"/>
              </a:rPr>
              <a:t>ﬁﬂΆΈΉΊΌΎΏΐΑΒΓΕΖΗΘΙΚΛΜΝΞΟΠΡΣΤΥΦΧΨΪΫΆΈΉΊΰ</a:t>
            </a:r>
            <a:r>
              <a:rPr lang="en-US" sz="1200" b="1">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 ●</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0" u="sng" err="1">
                <a:solidFill>
                  <a:schemeClr val="tx1"/>
                </a:solidFill>
                <a:latin typeface="Ericsson Hilda ExtraBold" panose="00000900000000000000" pitchFamily="2" charset="0"/>
              </a:rPr>
              <a:t>EricssonHilda</a:t>
            </a:r>
            <a:r>
              <a:rPr lang="en-US" sz="1200" b="0" u="sng">
                <a:solidFill>
                  <a:schemeClr val="tx1"/>
                </a:solidFill>
                <a:latin typeface="Ericsson Hilda ExtraBold" panose="00000900000000000000" pitchFamily="2" charset="0"/>
              </a:rPr>
              <a:t>(</a:t>
            </a:r>
            <a:r>
              <a:rPr lang="en-US" sz="1200" b="0" u="sng" err="1">
                <a:solidFill>
                  <a:schemeClr val="tx1"/>
                </a:solidFill>
                <a:latin typeface="Ericsson Hilda ExtraBold" panose="00000900000000000000" pitchFamily="2" charset="0"/>
              </a:rPr>
              <a:t>ExtraBold</a:t>
            </a:r>
            <a:r>
              <a:rPr lang="en-US" sz="1200" b="0" u="sng">
                <a:solidFill>
                  <a:schemeClr val="tx1"/>
                </a:solidFill>
                <a:latin typeface="Ericsson Hilda ExtraBold" panose="00000900000000000000" pitchFamily="2" charset="0"/>
              </a:rPr>
              <a:t>):</a:t>
            </a:r>
            <a:r>
              <a:rPr lang="en-US" sz="1200" b="0">
                <a:solidFill>
                  <a:schemeClr val="tx1"/>
                </a:solidFill>
                <a:latin typeface="Ericsson Hilda ExtraBold" panose="00000900000000000000" pitchFamily="2" charset="0"/>
              </a:rPr>
              <a:t>!"#$%&amp;'()*+,./0123456789:;&lt;=&gt;?@ABCDEFGHIJKLMNOPQRSTUVWXYZ[\]^_`</a:t>
            </a:r>
            <a:r>
              <a:rPr lang="en-US" sz="1200" b="0" err="1">
                <a:solidFill>
                  <a:schemeClr val="tx1"/>
                </a:solidFill>
                <a:latin typeface="Ericsson Hilda ExtraBold" panose="00000900000000000000" pitchFamily="2" charset="0"/>
              </a:rPr>
              <a:t>abcdefghijklmnopqrstuvwxyz</a:t>
            </a:r>
            <a:r>
              <a:rPr lang="en-US" sz="1200" b="0">
                <a:solidFill>
                  <a:schemeClr val="tx1"/>
                </a:solidFill>
                <a:latin typeface="Ericsson Hilda ExtraBold" panose="00000900000000000000" pitchFamily="2" charset="0"/>
              </a:rPr>
              <a:t>{|}~¡¢£¤¥¦§¨©ª«¬®¯°±²³´¶·¸¹º»¼½ÀÁÂÃÄÅÆÇÈËÌÍÎÏÐÑÒÓÔÕÖ×ØÙÚÛÜÝÞßàáâãäåæçèéêëìíîïðñòóôõö÷øùúûüýþÿĀāĂăąĆćĊċ</a:t>
            </a:r>
            <a:r>
              <a:rPr lang="en-US" sz="1200" b="0" kern="1200">
                <a:solidFill>
                  <a:schemeClr val="tx1"/>
                </a:solidFill>
                <a:latin typeface="Ericsson Hilda ExtraBold" panose="00000900000000000000" pitchFamily="2" charset="0"/>
                <a:ea typeface="+mn-ea"/>
                <a:cs typeface="+mn-cs"/>
              </a:rPr>
              <a:t>Čč</a:t>
            </a:r>
            <a:r>
              <a:rPr lang="en-US" sz="1200" b="0">
                <a:solidFill>
                  <a:schemeClr val="tx1"/>
                </a:solidFill>
                <a:latin typeface="Ericsson Hilda ExtraBold" panose="00000900000000000000" pitchFamily="2" charset="0"/>
              </a:rPr>
              <a:t>ĎďĐđĒĖėĘęĚěĞğĠġĢģĪīĮįİıĶķĹĺĻļĽľŁłŃńŅņŇňŌŐőŒœŔŕŖŗŘřŚśŞşŠšŢţŤťŪūŮůŰűŲųŴŵŶŷŸŹźŻżŽžƒȘșˆˇ˘˙˚˛˜˝</a:t>
            </a:r>
            <a:r>
              <a:rPr lang="en-US" sz="1200" b="0" err="1">
                <a:solidFill>
                  <a:schemeClr val="tx1"/>
                </a:solidFill>
                <a:latin typeface="Ericsson Hilda ExtraBold" panose="00000900000000000000" pitchFamily="2" charset="0"/>
              </a:rPr>
              <a:t>ẀẁẃẄẅỲỳ</a:t>
            </a:r>
            <a:r>
              <a:rPr lang="en-US" sz="1200" b="0">
                <a:solidFill>
                  <a:schemeClr val="tx1"/>
                </a:solidFill>
                <a:latin typeface="Ericsson Hilda ExtraBold" panose="00000900000000000000" pitchFamily="2" charset="0"/>
              </a:rPr>
              <a:t>‘’‚“”„†‡•…‰‹›⁄€™ĀĀĂĂĄĄĆĆĊĊČČĎĎĐĐĒĒĖĖĘĘĚĚĞĞĠĠĢĢĪĪĮĮİĶĶĹĹĻĻĽĽŃŃŅŅŇŇŌŌŐŐŔŔŖŖŘŘŚŚŞŞŢŢŤŤŪŪŮŮŰŰŲŲŴŴŶŶŹŹŻŻȘș−≤≥</a:t>
            </a:r>
            <a:r>
              <a:rPr lang="en-US" sz="1200" b="0" err="1">
                <a:solidFill>
                  <a:schemeClr val="tx1"/>
                </a:solidFill>
                <a:latin typeface="Ericsson Hilda ExtraBold" panose="00000900000000000000" pitchFamily="2" charset="0"/>
              </a:rPr>
              <a:t>ﬁﬂΆΈΉΊΌΎΏΐΑΒΓΕΖΗΘΙΚΛΜΝΞΟΠΡΣΤΥΦΧΨΪΫΆΈΉΊΰ</a:t>
            </a:r>
            <a:r>
              <a:rPr lang="en-US" sz="1200" b="0">
                <a:solidFill>
                  <a:schemeClr val="tx1"/>
                </a:solidFill>
                <a:latin typeface="Ericsson Hilda ExtraBold" panose="000009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200" b="1">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a:solidFill>
                  <a:schemeClr val="tx1"/>
                </a:solidFill>
                <a:latin typeface="Ericsson Technical Icons" panose="00000500000000000000" pitchFamily="2" charset="0"/>
              </a:rPr>
              <a:t>B C D F G H I L M O P R S W X b c d f g h I l m o p r s w x</a:t>
            </a:r>
            <a:endParaRPr lang="en-US" sz="1200" b="1">
              <a:solidFill>
                <a:schemeClr val="tx1"/>
              </a:solidFill>
              <a:latin typeface="+mj-lt"/>
            </a:endParaRPr>
          </a:p>
        </p:txBody>
      </p:sp>
    </p:spTree>
    <p:extLst>
      <p:ext uri="{BB962C8B-B14F-4D97-AF65-F5344CB8AC3E}">
        <p14:creationId xmlns:p14="http://schemas.microsoft.com/office/powerpoint/2010/main" val="87614310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2025-02-25  |  Page </a:t>
            </a:r>
            <a:fld id="{80AD74D9-2DC1-437D-8C80-330C2D2A571D}" type="slidenum">
              <a:rPr lang="en-US" sz="800" b="0" i="0" u="none" smtClean="0">
                <a:solidFill>
                  <a:srgbClr val="1A1816"/>
                </a:solidFill>
                <a:latin typeface="+mn-lt"/>
              </a:rPr>
              <a:t>‹#›</a:t>
            </a:fld>
            <a:endParaRPr lang="en-US" sz="800" b="0" i="0" u="none">
              <a:solidFill>
                <a:srgbClr val="1A1816"/>
              </a:solidFill>
              <a:latin typeface="+mn-lt"/>
            </a:endParaRPr>
          </a:p>
        </p:txBody>
      </p:sp>
      <p:sp>
        <p:nvSpPr>
          <p:cNvPr id="11" name="FirstDividerHider">
            <a:extLst>
              <a:ext uri="{FF2B5EF4-FFF2-40B4-BE49-F238E27FC236}">
                <a16:creationId xmlns:a16="http://schemas.microsoft.com/office/drawing/2014/main" id="{87C4DFC4-62BA-4C52-B36B-44A75684A81F}"/>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a:ln>
                <a:noFill/>
              </a:ln>
              <a:solidFill>
                <a:schemeClr val="bg1"/>
              </a:solidFill>
              <a:effectLst/>
              <a:latin typeface="+mn-lt"/>
            </a:endParaRPr>
          </a:p>
        </p:txBody>
      </p:sp>
    </p:spTree>
    <p:extLst>
      <p:ext uri="{BB962C8B-B14F-4D97-AF65-F5344CB8AC3E}">
        <p14:creationId xmlns:p14="http://schemas.microsoft.com/office/powerpoint/2010/main" val="22161084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Title Page">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36D1288D-6C72-4971-B895-27E90722A109}"/>
              </a:ext>
            </a:extLst>
          </p:cNvPr>
          <p:cNvSpPr>
            <a:spLocks noGrp="1"/>
          </p:cNvSpPr>
          <p:nvPr>
            <p:ph sz="quarter" idx="13" hasCustomPrompt="1"/>
          </p:nvPr>
        </p:nvSpPr>
        <p:spPr>
          <a:xfrm>
            <a:off x="0" y="0"/>
            <a:ext cx="12192000" cy="6858000"/>
          </a:xfrm>
          <a:prstGeom prst="rect">
            <a:avLst/>
          </a:prstGeom>
        </p:spPr>
        <p:txBody>
          <a:bodyPr/>
          <a:lstStyle>
            <a:lvl1pPr marL="0" indent="0">
              <a:buNone/>
              <a:defRPr/>
            </a:lvl1pPr>
            <a:lvl2pPr>
              <a:defRPr/>
            </a:lvl2pPr>
            <a:lvl3pPr>
              <a:defRPr/>
            </a:lvl3pPr>
            <a:lvl4pPr>
              <a:defRPr/>
            </a:lvl4pPr>
            <a:lvl5pPr>
              <a:defRPr/>
            </a:lvl5pPr>
          </a:lstStyle>
          <a:p>
            <a:pPr lvl="0"/>
            <a:r>
              <a:rPr lang="en-US"/>
              <a:t> </a:t>
            </a:r>
          </a:p>
        </p:txBody>
      </p:sp>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latin typeface="+mj-lt"/>
              </a:defRPr>
            </a:lvl1pPr>
          </a:lstStyle>
          <a:p>
            <a:r>
              <a:rPr lang="en-US"/>
              <a:t>Title page,   Ericsson Hilda Light 80pt, max 3-lines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Presentation description/subtitle</a:t>
            </a:r>
            <a:br>
              <a:rPr lang="en-US"/>
            </a:br>
            <a:r>
              <a:rPr lang="en-US"/>
              <a:t>Ericsson Hilda 20pt</a:t>
            </a:r>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latin typeface="+mn-lt"/>
              </a:defRPr>
            </a:lvl1pPr>
          </a:lstStyle>
          <a:p>
            <a:r>
              <a:rPr lang="en-US"/>
              <a:t>Speaker name</a:t>
            </a:r>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latin typeface="+mn-lt"/>
              </a:defRPr>
            </a:lvl1pPr>
          </a:lstStyle>
          <a:p>
            <a:r>
              <a:rPr lang="en-US"/>
              <a:t>Organization</a:t>
            </a:r>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latin typeface="+mn-lt"/>
              </a:defRPr>
            </a:lvl1pPr>
          </a:lstStyle>
          <a:p>
            <a:pPr lvl="0"/>
            <a:r>
              <a:rPr lang="en-US"/>
              <a:t>YYYY-MM-DD</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2C1EE1F-EF94-4EBA-A010-8BC3D2F38C39}"/>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2025-02-25  |  Page </a:t>
            </a:r>
            <a:fld id="{75F1D570-894B-4F0F-836B-BEABEB57A26D}" type="slidenum">
              <a:rPr lang="en-US" sz="800" b="0" i="0" u="none" smtClean="0">
                <a:solidFill>
                  <a:srgbClr val="1A1816"/>
                </a:solidFill>
                <a:latin typeface="+mn-lt"/>
              </a:rPr>
              <a:t>‹#›</a:t>
            </a:fld>
            <a:endParaRPr lang="en-US" sz="800" b="0" i="0" u="none">
              <a:solidFill>
                <a:srgbClr val="1A1816"/>
              </a:solidFill>
              <a:latin typeface="+mn-lt"/>
            </a:endParaRPr>
          </a:p>
        </p:txBody>
      </p:sp>
      <p:sp>
        <p:nvSpPr>
          <p:cNvPr id="10" name="FirstDividerHider">
            <a:extLst>
              <a:ext uri="{FF2B5EF4-FFF2-40B4-BE49-F238E27FC236}">
                <a16:creationId xmlns:a16="http://schemas.microsoft.com/office/drawing/2014/main" id="{D76AC379-37ED-447F-84CF-99B2FA694549}"/>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a:ln>
                <a:noFill/>
              </a:ln>
              <a:solidFill>
                <a:schemeClr val="bg1"/>
              </a:solidFill>
              <a:effectLst/>
              <a:latin typeface="+mn-lt"/>
            </a:endParaRPr>
          </a:p>
        </p:txBody>
      </p:sp>
    </p:spTree>
    <p:extLst>
      <p:ext uri="{BB962C8B-B14F-4D97-AF65-F5344CB8AC3E}">
        <p14:creationId xmlns:p14="http://schemas.microsoft.com/office/powerpoint/2010/main" val="2051805063"/>
      </p:ext>
    </p:extLst>
  </p:cSld>
  <p:clrMapOvr>
    <a:masterClrMapping/>
  </p:clrMapOvr>
  <p:hf sldNum="0" hdr="0" ftr="0"/>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Full title, right Image">
    <p:spTree>
      <p:nvGrpSpPr>
        <p:cNvPr id="1" name=""/>
        <p:cNvGrpSpPr/>
        <p:nvPr/>
      </p:nvGrpSpPr>
      <p:grpSpPr>
        <a:xfrm>
          <a:off x="0" y="0"/>
          <a:ext cx="0" cy="0"/>
          <a:chOff x="0" y="0"/>
          <a:chExt cx="0" cy="0"/>
        </a:xfrm>
      </p:grpSpPr>
      <p:sp>
        <p:nvSpPr>
          <p:cNvPr id="5" name="Title_SM">
            <a:extLst>
              <a:ext uri="{FF2B5EF4-FFF2-40B4-BE49-F238E27FC236}">
                <a16:creationId xmlns:a16="http://schemas.microsoft.com/office/drawing/2014/main" id="{AC5B9436-E3EB-4A3D-BE6B-EFFF8123DE9D}"/>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EF2C589A-70A9-4C1E-92FD-76B1E60A1A29}"/>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2025-02-25  |  Page </a:t>
            </a:r>
            <a:fld id="{54EC0F1C-BEB2-49BB-8C33-D0B8D156A583}" type="slidenum">
              <a:rPr lang="en-US" sz="800" b="0" i="0" u="none" smtClean="0">
                <a:solidFill>
                  <a:srgbClr val="1A1816"/>
                </a:solidFill>
                <a:latin typeface="+mn-lt"/>
              </a:rPr>
              <a:t>‹#›</a:t>
            </a:fld>
            <a:endParaRPr lang="en-US" sz="800" b="0" i="0" u="none">
              <a:solidFill>
                <a:srgbClr val="1A1816"/>
              </a:solidFill>
              <a:latin typeface="+mn-lt"/>
            </a:endParaRPr>
          </a:p>
        </p:txBody>
      </p:sp>
      <p:sp>
        <p:nvSpPr>
          <p:cNvPr id="8" name="FirstDividerHider">
            <a:extLst>
              <a:ext uri="{FF2B5EF4-FFF2-40B4-BE49-F238E27FC236}">
                <a16:creationId xmlns:a16="http://schemas.microsoft.com/office/drawing/2014/main" id="{E735C405-D694-4150-B4C4-0B84A1A5CAEA}"/>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a:ln>
                <a:noFill/>
              </a:ln>
              <a:solidFill>
                <a:schemeClr val="bg1"/>
              </a:solidFill>
              <a:effectLst/>
              <a:latin typeface="+mn-lt"/>
            </a:endParaRPr>
          </a:p>
        </p:txBody>
      </p:sp>
    </p:spTree>
    <p:extLst>
      <p:ext uri="{BB962C8B-B14F-4D97-AF65-F5344CB8AC3E}">
        <p14:creationId xmlns:p14="http://schemas.microsoft.com/office/powerpoint/2010/main" val="85555240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a:t>Title/cover page,   Ericsson Hilda Light 80pt, max 3-lines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Description/subtitle/speaker…</a:t>
            </a:r>
            <a:br>
              <a:rPr lang="en-US"/>
            </a:br>
            <a:r>
              <a:rPr lang="en-US"/>
              <a:t>Ericsson Hilda Black 20pt</a:t>
            </a:r>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tx1"/>
                </a:solidFill>
                <a:latin typeface="+mn-lt"/>
              </a:defRPr>
            </a:lvl1pPr>
          </a:lstStyle>
          <a:p>
            <a:r>
              <a:rPr lang="en-US"/>
              <a:t>Speaker name</a:t>
            </a:r>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tx1"/>
                </a:solidFill>
                <a:latin typeface="+mn-lt"/>
              </a:defRPr>
            </a:lvl1pPr>
          </a:lstStyle>
          <a:p>
            <a:r>
              <a:rPr lang="en-US"/>
              <a:t>Organization</a:t>
            </a:r>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tx1"/>
                </a:solidFill>
                <a:latin typeface="+mn-lt"/>
              </a:defRPr>
            </a:lvl1pPr>
          </a:lstStyle>
          <a:p>
            <a:pPr lvl="0"/>
            <a:r>
              <a:rPr lang="en-US"/>
              <a:t>YYYY-MM-DD</a:t>
            </a:r>
          </a:p>
        </p:txBody>
      </p:sp>
    </p:spTree>
    <p:extLst>
      <p:ext uri="{BB962C8B-B14F-4D97-AF65-F5344CB8AC3E}">
        <p14:creationId xmlns:p14="http://schemas.microsoft.com/office/powerpoint/2010/main" val="2264789641"/>
      </p:ext>
    </p:extLst>
  </p:cSld>
  <p:clrMapOvr>
    <a:masterClrMapping/>
  </p:clrMapOvr>
  <p:hf sldNum="0" hdr="0" ftr="0"/>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ck blank">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6869961-F931-4F1E-9FB3-8587EBA3F36F}"/>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pic>
        <p:nvPicPr>
          <p:cNvPr id="4" name="Graphic 3">
            <a:extLst>
              <a:ext uri="{FF2B5EF4-FFF2-40B4-BE49-F238E27FC236}">
                <a16:creationId xmlns:a16="http://schemas.microsoft.com/office/drawing/2014/main" id="{5D9DB7BA-3A2F-46BA-A617-2A049434CD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3088" y="476251"/>
            <a:ext cx="256032" cy="256032"/>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03FD5EF-20DB-46AB-B412-DF9112353719}"/>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2025-02-25  |  Page </a:t>
            </a:r>
            <a:fld id="{C19648E8-EBB4-4C03-8F06-2A73011849ED}"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315700269"/>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63317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ck blank">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6869961-F931-4F1E-9FB3-8587EBA3F36F}"/>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a:solidFill>
                <a:schemeClr val="bg1"/>
              </a:solidFill>
              <a:latin typeface="+mn-lt"/>
            </a:endParaRPr>
          </a:p>
        </p:txBody>
      </p:sp>
      <p:pic>
        <p:nvPicPr>
          <p:cNvPr id="4" name="Graphic 3">
            <a:extLst>
              <a:ext uri="{FF2B5EF4-FFF2-40B4-BE49-F238E27FC236}">
                <a16:creationId xmlns:a16="http://schemas.microsoft.com/office/drawing/2014/main" id="{5D9DB7BA-3A2F-46BA-A617-2A049434CD62}"/>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493088" y="476251"/>
            <a:ext cx="256032" cy="256032"/>
          </a:xfrm>
          <a:prstGeom prst="rect">
            <a:avLst/>
          </a:prstGeom>
        </p:spPr>
      </p:pic>
    </p:spTree>
    <p:extLst>
      <p:ext uri="{BB962C8B-B14F-4D97-AF65-F5344CB8AC3E}">
        <p14:creationId xmlns:p14="http://schemas.microsoft.com/office/powerpoint/2010/main" val="3400380468"/>
      </p:ext>
    </p:extLst>
  </p:cSld>
  <p:clrMapOvr>
    <a:overrideClrMapping bg1="dk1" tx1="lt1" bg2="dk2" tx2="lt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Tree>
    <p:extLst>
      <p:ext uri="{BB962C8B-B14F-4D97-AF65-F5344CB8AC3E}">
        <p14:creationId xmlns:p14="http://schemas.microsoft.com/office/powerpoint/2010/main" val="175271220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406794944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4789738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51257654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Tree>
    <p:extLst>
      <p:ext uri="{BB962C8B-B14F-4D97-AF65-F5344CB8AC3E}">
        <p14:creationId xmlns:p14="http://schemas.microsoft.com/office/powerpoint/2010/main" val="299502317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Tree>
    <p:extLst>
      <p:ext uri="{BB962C8B-B14F-4D97-AF65-F5344CB8AC3E}">
        <p14:creationId xmlns:p14="http://schemas.microsoft.com/office/powerpoint/2010/main" val="256510056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29876687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marL="1028700" indent="0">
              <a:buNone/>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Tree>
    <p:extLst>
      <p:ext uri="{BB962C8B-B14F-4D97-AF65-F5344CB8AC3E}">
        <p14:creationId xmlns:p14="http://schemas.microsoft.com/office/powerpoint/2010/main" val="24070802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44ECCE6-4D94-443E-8C20-CA233A5C0572}"/>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2025-02-25  |  Page </a:t>
            </a:r>
            <a:fld id="{EB5E83A3-BE3C-4B86-91B8-C5AD9F2C28A0}"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199062001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309200"/>
            <a:ext cx="6048375"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a:t>Use this space for relevant Ericsson URLs or hashtags</a:t>
            </a:r>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227177485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561215"/>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a:solidFill>
                  <a:schemeClr val="tx1"/>
                </a:solidFill>
                <a:latin typeface="+mn-lt"/>
              </a:rPr>
              <a:t>This Master Slide is to ensure that all our characters are embedded with the presentation. Should not be used in a presentation.</a:t>
            </a:r>
            <a:endParaRPr lang="en-US"/>
          </a:p>
          <a:p>
            <a:pPr marL="0" indent="0">
              <a:buClr>
                <a:schemeClr val="tx1"/>
              </a:buClr>
              <a:buFont typeface="Ericsson Hilda Light" panose="00000400000000000000" pitchFamily="2" charset="0"/>
              <a:buNone/>
            </a:pPr>
            <a:endParaRPr lang="en-US" sz="1400" b="1">
              <a:solidFill>
                <a:schemeClr val="tx1"/>
              </a:solidFill>
              <a:latin typeface="+mn-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err="1">
                <a:solidFill>
                  <a:schemeClr val="tx1"/>
                </a:solidFill>
                <a:latin typeface="Ericsson Hilda ExtraLight" panose="00000300000000000000" pitchFamily="2" charset="0"/>
              </a:rPr>
              <a:t>EricssonHilda</a:t>
            </a:r>
            <a:r>
              <a:rPr lang="en-US" sz="1200" u="sng">
                <a:solidFill>
                  <a:schemeClr val="tx1"/>
                </a:solidFill>
                <a:latin typeface="Ericsson Hilda ExtraLight" panose="00000300000000000000" pitchFamily="2" charset="0"/>
              </a:rPr>
              <a:t>(</a:t>
            </a:r>
            <a:r>
              <a:rPr lang="en-US" sz="1200" u="sng" err="1">
                <a:solidFill>
                  <a:schemeClr val="tx1"/>
                </a:solidFill>
                <a:latin typeface="Ericsson Hilda ExtraLight" panose="00000300000000000000" pitchFamily="2" charset="0"/>
              </a:rPr>
              <a:t>ExtraLight</a:t>
            </a:r>
            <a:r>
              <a:rPr lang="en-US" sz="1200" u="sng">
                <a:solidFill>
                  <a:schemeClr val="tx1"/>
                </a:solidFill>
                <a:latin typeface="Ericsson Hilda ExtraLight" panose="00000300000000000000" pitchFamily="2" charset="0"/>
              </a:rPr>
              <a:t>):</a:t>
            </a:r>
            <a:r>
              <a:rPr lang="en-US" sz="1200">
                <a:solidFill>
                  <a:schemeClr val="tx1"/>
                </a:solidFill>
                <a:latin typeface="Ericsson Hilda ExtraLight" panose="00000300000000000000" pitchFamily="2" charset="0"/>
              </a:rPr>
              <a:t>!"#$%&amp;'()*+,./0123456789:;&lt;=&gt;?@ABCDEFGHIJKLMNOPQRSTUVWXYZ[\]^_`</a:t>
            </a:r>
            <a:r>
              <a:rPr lang="en-US" sz="1200" err="1">
                <a:solidFill>
                  <a:schemeClr val="tx1"/>
                </a:solidFill>
                <a:latin typeface="Ericsson Hilda ExtraLight" panose="00000300000000000000" pitchFamily="2" charset="0"/>
              </a:rPr>
              <a:t>abcdefghijklmnopqrstuvwxyz</a:t>
            </a:r>
            <a:r>
              <a:rPr lang="en-US" sz="1200">
                <a:solidFill>
                  <a:schemeClr val="tx1"/>
                </a:solidFill>
                <a:latin typeface="Ericsson Hilda ExtraLight" panose="00000300000000000000" pitchFamily="2" charset="0"/>
              </a:rPr>
              <a:t>{|}~¡¢£¤¥¦§¨©ª«¬®¯°±²³´¶·¸¹º»¼½ÀÁÂÃÄÅÆÇÈËÌÍÎÏÐÑÒÓÔÕÖ×ØÙÚÛÜÝÞßàáâãäåæçèéêëìíîïðñòóôõö÷øùúûüýþÿĀāĂăąĆćĊċ</a:t>
            </a:r>
            <a:r>
              <a:rPr lang="en-US" sz="1200" kern="1200">
                <a:solidFill>
                  <a:schemeClr val="tx1"/>
                </a:solidFill>
                <a:latin typeface="Ericsson Hilda ExtraLight" panose="00000300000000000000" pitchFamily="2" charset="0"/>
                <a:ea typeface="+mn-ea"/>
                <a:cs typeface="+mn-cs"/>
              </a:rPr>
              <a:t>Čč</a:t>
            </a:r>
            <a:r>
              <a:rPr lang="en-US" sz="1200">
                <a:solidFill>
                  <a:schemeClr val="tx1"/>
                </a:solidFill>
                <a:latin typeface="Ericsson Hilda ExtraLight" panose="00000300000000000000" pitchFamily="2" charset="0"/>
              </a:rPr>
              <a:t>ĎďĐđĒĖėĘęĚěĞğĠġĢģĪīĮįİıĶķĹĺĻļĽľŁłŃńŅņŇňŌŐőŒœŔŕŖŗŘřŚśŞşŠšŢţŤťŪūŮůŰűŲųŴŵŶŷŸŹźŻżŽžƒȘșˆˇ˘˙˚˛˜˝</a:t>
            </a:r>
            <a:r>
              <a:rPr lang="en-US" sz="1200" err="1">
                <a:solidFill>
                  <a:schemeClr val="tx1"/>
                </a:solidFill>
                <a:latin typeface="Ericsson Hilda ExtraLight" panose="00000300000000000000" pitchFamily="2" charset="0"/>
              </a:rPr>
              <a:t>ẀẁẃẄẅỲỳ</a:t>
            </a:r>
            <a:r>
              <a:rPr lang="en-US" sz="1200">
                <a:solidFill>
                  <a:schemeClr val="tx1"/>
                </a:solidFill>
                <a:latin typeface="Ericsson Hilda ExtraLight" panose="00000300000000000000" pitchFamily="2" charset="0"/>
              </a:rPr>
              <a:t>‘’‚“”„†‡•…‰‹›⁄€™ĀĀĂĂĄĄĆĆĊĊČČĎĎĐĐĒĒĖĖĘĘĚĚĞĞĠĠĢĢĪĪĮĮİĶĶĹĹĻĻĽĽŃŃŅŅŇŇŌŌŐŐŔŔŖŖŘŘŚŚŞŞŢŢŤŤŪŪŮŮŰŰŲŲŴŴŶŶŹŹŻŻȘș−≤≥</a:t>
            </a:r>
            <a:r>
              <a:rPr lang="en-US" sz="1200" err="1">
                <a:solidFill>
                  <a:schemeClr val="tx1"/>
                </a:solidFill>
                <a:latin typeface="Ericsson Hilda ExtraLight" panose="00000300000000000000" pitchFamily="2" charset="0"/>
              </a:rPr>
              <a:t>ﬁﬂΆΈΉΊΌΎΏΐΑΒΓΕΖΗΘΙΚΛΜΝΞΟΠΡΣΤΥΦΧΨΪΫΆΈΉΊΰ</a:t>
            </a:r>
            <a:r>
              <a:rPr lang="en-US" sz="1200">
                <a:solidFill>
                  <a:schemeClr val="tx1"/>
                </a:solidFill>
                <a:latin typeface="Ericsson Hilda ExtraLight" panose="000003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err="1">
                <a:solidFill>
                  <a:schemeClr val="tx1"/>
                </a:solidFill>
                <a:latin typeface="+mj-lt"/>
              </a:rPr>
              <a:t>EricssonHilda</a:t>
            </a:r>
            <a:r>
              <a:rPr lang="en-US" sz="1200" u="sng">
                <a:solidFill>
                  <a:schemeClr val="tx1"/>
                </a:solidFill>
                <a:latin typeface="+mj-lt"/>
              </a:rPr>
              <a:t>(Light):</a:t>
            </a:r>
            <a:r>
              <a:rPr lang="en-US" sz="1200">
                <a:solidFill>
                  <a:schemeClr val="tx1"/>
                </a:solidFill>
                <a:latin typeface="+mj-lt"/>
              </a:rPr>
              <a:t>!"#$%&amp;'()*+,./0123456789:;&lt;=&gt;?@ABCDEFGHIJKLMNOPQRSTUVWXYZ[\]^_`</a:t>
            </a:r>
            <a:r>
              <a:rPr lang="en-US" sz="1200" err="1">
                <a:solidFill>
                  <a:schemeClr val="tx1"/>
                </a:solidFill>
                <a:latin typeface="+mj-lt"/>
              </a:rPr>
              <a:t>abcdefghijklmnopqrstuvwxyz</a:t>
            </a:r>
            <a:r>
              <a:rPr lang="en-US" sz="1200">
                <a:solidFill>
                  <a:schemeClr val="tx1"/>
                </a:solidFill>
                <a:latin typeface="+mj-lt"/>
              </a:rPr>
              <a:t>{|}~¡¢£¤¥¦§¨©ª«¬®¯°±²³´¶·¸¹º»¼½ÀÁÂÃÄÅÆÇÈËÌÍÎÏÐÑÒÓÔÕÖ×ØÙÚÛÜÝÞßàáâãäåæçèéêëìíîïðñòóôõö÷øùúûüýþÿĀāĂăąĆćĊċ</a:t>
            </a:r>
            <a:r>
              <a:rPr lang="en-US" sz="1200" kern="1200">
                <a:solidFill>
                  <a:schemeClr val="tx1"/>
                </a:solidFill>
                <a:latin typeface="+mn-lt"/>
                <a:ea typeface="+mn-ea"/>
                <a:cs typeface="+mn-cs"/>
              </a:rPr>
              <a:t>Čč</a:t>
            </a:r>
            <a:r>
              <a:rPr lang="en-US" sz="1200">
                <a:solidFill>
                  <a:schemeClr val="tx1"/>
                </a:solidFill>
                <a:latin typeface="+mj-lt"/>
              </a:rPr>
              <a:t>ĎďĐđĒĖėĘęĚěĞğĠġĢģĪīĮįİıĶķĹĺĻļĽľŁłŃńŅņŇňŌŐőŒœŔŕŖŗŘřŚśŞşŠšŢţŤťŪūŮůŰűŲųŴŵŶŷŸŹźŻżŽžƒȘșˆˇ˘˙˚˛˜˝</a:t>
            </a:r>
            <a:r>
              <a:rPr lang="en-US" sz="1200" err="1">
                <a:solidFill>
                  <a:schemeClr val="tx1"/>
                </a:solidFill>
                <a:latin typeface="+mj-lt"/>
              </a:rPr>
              <a:t>ẀẁẃẄẅỲỳ</a:t>
            </a:r>
            <a:r>
              <a:rPr lang="en-US" sz="1200">
                <a:solidFill>
                  <a:schemeClr val="tx1"/>
                </a:solidFill>
                <a:latin typeface="+mj-lt"/>
              </a:rPr>
              <a:t>‘’‚“”„†‡•…‰‹›⁄€™ĀĀĂĂĄĄĆĆĊĊČČĎĎĐĐĒĒĖĖĘĘĚĚĞĞĠĠĢĢĪĪĮĮİĶĶĹĹĻĻĽĽŃŃŅŅŇŇŌŌŐŐŔŔŖŖŘŘŚŚŞŞŢŢŤŤŪŪŮŮŰŰŲŲŴŴŶŶŹŹŻŻȘș−≤≥</a:t>
            </a:r>
            <a:r>
              <a:rPr lang="en-US" sz="1200" err="1">
                <a:solidFill>
                  <a:schemeClr val="tx1"/>
                </a:solidFill>
                <a:latin typeface="+mj-lt"/>
              </a:rPr>
              <a:t>ﬁﬂΆΈΉΊΌΎΏΐΑΒΓΕΖΗΘΙΚΛΜΝΞΟΠΡΣΤΥΦΧΨΪΫΆΈΉΊΰ</a:t>
            </a:r>
            <a:r>
              <a:rPr lang="en-US" sz="120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a:solidFill>
                  <a:schemeClr val="tx1"/>
                </a:solidFill>
                <a:latin typeface="Ericsson Hilda Light" panose="00000400000000000000" pitchFamily="2" charset="0"/>
              </a:rPr>
              <a:t>●</a:t>
            </a:r>
            <a:endParaRPr lang="en-US" sz="1200">
              <a:solidFill>
                <a:schemeClr val="tx1"/>
              </a:solidFill>
            </a:endParaRPr>
          </a:p>
          <a:p>
            <a:pPr marL="0" indent="0">
              <a:buClr>
                <a:schemeClr val="tx1"/>
              </a:buClr>
              <a:buFont typeface="Ericsson Hilda Light" panose="00000400000000000000" pitchFamily="2" charset="0"/>
              <a:buNone/>
            </a:pPr>
            <a:r>
              <a:rPr lang="en-US" sz="1200" u="sng" err="1">
                <a:solidFill>
                  <a:schemeClr val="tx1"/>
                </a:solidFill>
                <a:latin typeface="+mn-lt"/>
              </a:rPr>
              <a:t>EricssonHilda</a:t>
            </a:r>
            <a:r>
              <a:rPr lang="en-US" sz="1200" u="sng">
                <a:solidFill>
                  <a:schemeClr val="tx1"/>
                </a:solidFill>
                <a:latin typeface="+mn-lt"/>
              </a:rPr>
              <a:t>(Regular):</a:t>
            </a:r>
            <a:r>
              <a:rPr lang="en-US" sz="1200">
                <a:solidFill>
                  <a:schemeClr val="tx1"/>
                </a:solidFill>
                <a:latin typeface="+mn-lt"/>
              </a:rPr>
              <a:t>!"#$%&amp;'()*+,./0123456789:;&lt;=&gt;?@ABCDEFGHIJKLMNOPQRSTUVWXYZ[\]^_`</a:t>
            </a:r>
            <a:r>
              <a:rPr lang="en-US" sz="1200" err="1">
                <a:solidFill>
                  <a:schemeClr val="tx1"/>
                </a:solidFill>
                <a:latin typeface="+mn-lt"/>
              </a:rPr>
              <a:t>abcdefghijklmnopqrstuvwxyz</a:t>
            </a:r>
            <a:r>
              <a:rPr lang="en-US" sz="120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err="1">
                <a:solidFill>
                  <a:schemeClr val="tx1"/>
                </a:solidFill>
                <a:latin typeface="+mn-lt"/>
              </a:rPr>
              <a:t>ẀẁẃẄẅỲỳ</a:t>
            </a:r>
            <a:r>
              <a:rPr lang="en-US" sz="1200">
                <a:solidFill>
                  <a:schemeClr val="tx1"/>
                </a:solidFill>
                <a:latin typeface="+mn-lt"/>
              </a:rPr>
              <a:t>‘’‚“”„†‡•…‰‹›⁄€™ĀĀĂĂĄĄĆĆĊĊČČĎĎĐĐĒĒĖĖĘĘĚĚĞĞĠĠĢĢĪĪĮĮİĶĶĹĹĻĻĽĽŃŃŅŅŇŇŌŌŐŐŔŔŖŖŘŘŚŚŞŞŢŢŤŤŪŪŮŮŰŰŲŲŴŴŶŶŹŹŻŻȘș−≤≥</a:t>
            </a:r>
            <a:r>
              <a:rPr lang="en-US" sz="1200" err="1">
                <a:solidFill>
                  <a:schemeClr val="tx1"/>
                </a:solidFill>
                <a:latin typeface="+mn-lt"/>
              </a:rPr>
              <a:t>ﬁﬂΆΈΉΊΌΎΏΐΑΒΓΕΖΗΘΙΚΛΜΝΞΟΠΡΣΤΥΦΧΨΪΫΆΈΉΊΰ</a:t>
            </a:r>
            <a:r>
              <a:rPr lang="en-US" sz="120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err="1">
                <a:solidFill>
                  <a:schemeClr val="tx1"/>
                </a:solidFill>
                <a:latin typeface="+mj-lt"/>
              </a:rPr>
              <a:t>EricssonHildaLight+Bold</a:t>
            </a:r>
            <a:r>
              <a:rPr lang="en-US" sz="1200" b="1" u="sng">
                <a:solidFill>
                  <a:schemeClr val="tx1"/>
                </a:solidFill>
                <a:latin typeface="+mj-lt"/>
              </a:rPr>
              <a:t>(Medium):</a:t>
            </a:r>
            <a:r>
              <a:rPr lang="en-US" sz="1200" b="1">
                <a:solidFill>
                  <a:schemeClr val="tx1"/>
                </a:solidFill>
                <a:latin typeface="+mj-lt"/>
              </a:rPr>
              <a:t>!"#$%&amp;'()*+,./0123456789:;&lt;=&gt;?@ABCDEFGHIJKLMNOPQRSTUVWXYZ[\]^_`</a:t>
            </a:r>
            <a:r>
              <a:rPr lang="en-US" sz="1200" b="1" err="1">
                <a:solidFill>
                  <a:schemeClr val="tx1"/>
                </a:solidFill>
                <a:latin typeface="+mj-lt"/>
              </a:rPr>
              <a:t>abcdefghijklmnopqrstuvwxyz</a:t>
            </a:r>
            <a:r>
              <a:rPr lang="en-US" sz="1200" b="1">
                <a:solidFill>
                  <a:schemeClr val="tx1"/>
                </a:solidFill>
                <a:latin typeface="+mj-lt"/>
              </a:rPr>
              <a:t>{|}~¡¢£¤¥¦§¨©ª«¬®¯°±²³´¶·¸¹º»¼½ÀÁÂÃÄÅÆÇÈËÌÍÎÏÐÑÒÓÔÕÖ×ØÙÚÛÜÝÞßàáâãäåæçèéêëìíîïðñòóôõö÷øùúûüýþÿĀāĂăąĆćĊċ</a:t>
            </a:r>
            <a:r>
              <a:rPr lang="en-US" sz="1200" b="1" kern="1200">
                <a:solidFill>
                  <a:schemeClr val="tx1"/>
                </a:solidFill>
                <a:latin typeface="+mn-lt"/>
                <a:ea typeface="+mn-ea"/>
                <a:cs typeface="+mn-cs"/>
              </a:rPr>
              <a:t>Čč</a:t>
            </a:r>
            <a:r>
              <a:rPr lang="en-US" sz="1200" b="1">
                <a:solidFill>
                  <a:schemeClr val="tx1"/>
                </a:solidFill>
                <a:latin typeface="+mj-lt"/>
              </a:rPr>
              <a:t>ĎďĐđĒĖėĘęĚěĞğĠġĢģĪīĮįİıĶķĹĺĻļĽľŁłŃńŅņŇňŌŐőŒœŔŕŖŗŘřŚśŞşŠšŢţŤťŪūŮůŰűŲųŴŵŶŷŸŹźŻżŽžƒȘșˆˇ˘˙˚˛˜˝</a:t>
            </a:r>
            <a:r>
              <a:rPr lang="en-US" sz="1200" b="1" err="1">
                <a:solidFill>
                  <a:schemeClr val="tx1"/>
                </a:solidFill>
                <a:latin typeface="+mj-lt"/>
              </a:rPr>
              <a:t>ẀẁẃẄẅỲỳ</a:t>
            </a:r>
            <a:r>
              <a:rPr lang="en-US" sz="1200" b="1">
                <a:solidFill>
                  <a:schemeClr val="tx1"/>
                </a:solidFill>
                <a:latin typeface="+mj-lt"/>
              </a:rPr>
              <a:t>‘’‚“”„†‡•…‰‹›⁄€™ĀĀĂĂĄĄĆĆĊĊČČĎĎĐĐĒĒĖĖĘĘĚĚĞĞĠĠĢĢĪĪĮĮİĶĶĹĹĻĻĽĽŃŃŅŅŇŇŌŌŐŐŔŔŖŖŘŘŚŚŞŞŢŢŤŤŪŪŮŮŰŰŲŲŴŴŶŶŹŹŻŻȘș−≤≥</a:t>
            </a:r>
            <a:r>
              <a:rPr lang="en-US" sz="1200" b="1" err="1">
                <a:solidFill>
                  <a:schemeClr val="tx1"/>
                </a:solidFill>
                <a:latin typeface="+mj-lt"/>
              </a:rPr>
              <a:t>ﬁﬂΆΈΉΊΌΎΏΐΑΒΓΕΖΗΘΙΚΛΜΝΞΟΠΡΣΤΥΦΧΨΪΫΆΈΉΊΰ</a:t>
            </a:r>
            <a:r>
              <a:rPr lang="en-US" sz="1200" b="1">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b="1">
                <a:solidFill>
                  <a:schemeClr val="tx1"/>
                </a:solidFill>
                <a:latin typeface="Ericsson Hilda Light" panose="00000400000000000000" pitchFamily="2" charset="0"/>
              </a:rPr>
              <a:t>●</a:t>
            </a:r>
            <a:endParaRPr lang="en-US" sz="1200" b="1">
              <a:solidFill>
                <a:schemeClr val="tx1"/>
              </a:solidFill>
              <a:latin typeface="+mj-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err="1">
                <a:solidFill>
                  <a:schemeClr val="tx1"/>
                </a:solidFill>
                <a:latin typeface="+mn-lt"/>
              </a:rPr>
              <a:t>EricssonHilda+Bold</a:t>
            </a:r>
            <a:r>
              <a:rPr lang="en-US" sz="1200" b="1" u="sng">
                <a:solidFill>
                  <a:schemeClr val="tx1"/>
                </a:solidFill>
                <a:latin typeface="+mn-lt"/>
              </a:rPr>
              <a:t>(Bold):</a:t>
            </a:r>
            <a:r>
              <a:rPr lang="en-US" sz="1200" b="1">
                <a:solidFill>
                  <a:schemeClr val="tx1"/>
                </a:solidFill>
                <a:latin typeface="+mn-lt"/>
              </a:rPr>
              <a:t>!"#$%&amp;'()*+,./0123456789:;&lt;=&gt;?@ABCDEFGHIJKLMNOPQRSTUVWXYZ[\]^_`</a:t>
            </a:r>
            <a:r>
              <a:rPr lang="en-US" sz="1200" b="1" err="1">
                <a:solidFill>
                  <a:schemeClr val="tx1"/>
                </a:solidFill>
                <a:latin typeface="+mn-lt"/>
              </a:rPr>
              <a:t>abcdefghijklmnopqrstuvwxyz</a:t>
            </a:r>
            <a:r>
              <a:rPr lang="en-US" sz="1200" b="1">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b="1" err="1">
                <a:solidFill>
                  <a:schemeClr val="tx1"/>
                </a:solidFill>
                <a:latin typeface="+mn-lt"/>
              </a:rPr>
              <a:t>ẀẁẃẄẅỲỳ</a:t>
            </a:r>
            <a:r>
              <a:rPr lang="en-US" sz="1200" b="1">
                <a:solidFill>
                  <a:schemeClr val="tx1"/>
                </a:solidFill>
                <a:latin typeface="+mn-lt"/>
              </a:rPr>
              <a:t>‘’‚“”„†‡•…‰‹›⁄€™ĀĀĂĂĄĄĆĆĊĊČČĎĎĐĐĒĒĖĖĘĘĚĚĞĞĠĠĢĢĪĪĮĮİĶĶĹĹĻĻĽĽŃŃŅŅŇŇŌŌŐŐŔŔŖŖŘŘŚŚŞŞŢŢŤŤŪŪŮŮŰŰŲŲŴŴŶŶŹŹŻŻȘș−≤≥</a:t>
            </a:r>
            <a:r>
              <a:rPr lang="en-US" sz="1200" b="1" err="1">
                <a:solidFill>
                  <a:schemeClr val="tx1"/>
                </a:solidFill>
                <a:latin typeface="+mn-lt"/>
              </a:rPr>
              <a:t>ﬁﬂΆΈΉΊΌΎΏΐΑΒΓΕΖΗΘΙΚΛΜΝΞΟΠΡΣΤΥΦΧΨΪΫΆΈΉΊΰ</a:t>
            </a:r>
            <a:r>
              <a:rPr lang="en-US" sz="1200" b="1">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 ●</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0" u="sng" err="1">
                <a:solidFill>
                  <a:schemeClr val="tx1"/>
                </a:solidFill>
                <a:latin typeface="Ericsson Hilda ExtraBold" panose="00000900000000000000" pitchFamily="2" charset="0"/>
              </a:rPr>
              <a:t>EricssonHilda</a:t>
            </a:r>
            <a:r>
              <a:rPr lang="en-US" sz="1200" b="0" u="sng">
                <a:solidFill>
                  <a:schemeClr val="tx1"/>
                </a:solidFill>
                <a:latin typeface="Ericsson Hilda ExtraBold" panose="00000900000000000000" pitchFamily="2" charset="0"/>
              </a:rPr>
              <a:t>(</a:t>
            </a:r>
            <a:r>
              <a:rPr lang="en-US" sz="1200" b="0" u="sng" err="1">
                <a:solidFill>
                  <a:schemeClr val="tx1"/>
                </a:solidFill>
                <a:latin typeface="Ericsson Hilda ExtraBold" panose="00000900000000000000" pitchFamily="2" charset="0"/>
              </a:rPr>
              <a:t>ExtraBold</a:t>
            </a:r>
            <a:r>
              <a:rPr lang="en-US" sz="1200" b="0" u="sng">
                <a:solidFill>
                  <a:schemeClr val="tx1"/>
                </a:solidFill>
                <a:latin typeface="Ericsson Hilda ExtraBold" panose="00000900000000000000" pitchFamily="2" charset="0"/>
              </a:rPr>
              <a:t>):</a:t>
            </a:r>
            <a:r>
              <a:rPr lang="en-US" sz="1200" b="0">
                <a:solidFill>
                  <a:schemeClr val="tx1"/>
                </a:solidFill>
                <a:latin typeface="Ericsson Hilda ExtraBold" panose="00000900000000000000" pitchFamily="2" charset="0"/>
              </a:rPr>
              <a:t>!"#$%&amp;'()*+,./0123456789:;&lt;=&gt;?@ABCDEFGHIJKLMNOPQRSTUVWXYZ[\]^_`</a:t>
            </a:r>
            <a:r>
              <a:rPr lang="en-US" sz="1200" b="0" err="1">
                <a:solidFill>
                  <a:schemeClr val="tx1"/>
                </a:solidFill>
                <a:latin typeface="Ericsson Hilda ExtraBold" panose="00000900000000000000" pitchFamily="2" charset="0"/>
              </a:rPr>
              <a:t>abcdefghijklmnopqrstuvwxyz</a:t>
            </a:r>
            <a:r>
              <a:rPr lang="en-US" sz="1200" b="0">
                <a:solidFill>
                  <a:schemeClr val="tx1"/>
                </a:solidFill>
                <a:latin typeface="Ericsson Hilda ExtraBold" panose="00000900000000000000" pitchFamily="2" charset="0"/>
              </a:rPr>
              <a:t>{|}~¡¢£¤¥¦§¨©ª«¬®¯°±²³´¶·¸¹º»¼½ÀÁÂÃÄÅÆÇÈËÌÍÎÏÐÑÒÓÔÕÖ×ØÙÚÛÜÝÞßàáâãäåæçèéêëìíîïðñòóôõö÷øùúûüýþÿĀāĂăąĆćĊċ</a:t>
            </a:r>
            <a:r>
              <a:rPr lang="en-US" sz="1200" b="0" kern="1200">
                <a:solidFill>
                  <a:schemeClr val="tx1"/>
                </a:solidFill>
                <a:latin typeface="Ericsson Hilda ExtraBold" panose="00000900000000000000" pitchFamily="2" charset="0"/>
                <a:ea typeface="+mn-ea"/>
                <a:cs typeface="+mn-cs"/>
              </a:rPr>
              <a:t>Čč</a:t>
            </a:r>
            <a:r>
              <a:rPr lang="en-US" sz="1200" b="0">
                <a:solidFill>
                  <a:schemeClr val="tx1"/>
                </a:solidFill>
                <a:latin typeface="Ericsson Hilda ExtraBold" panose="00000900000000000000" pitchFamily="2" charset="0"/>
              </a:rPr>
              <a:t>ĎďĐđĒĖėĘęĚěĞğĠġĢģĪīĮįİıĶķĹĺĻļĽľŁłŃńŅņŇňŌŐőŒœŔŕŖŗŘřŚśŞşŠšŢţŤťŪūŮůŰűŲųŴŵŶŷŸŹźŻżŽžƒȘșˆˇ˘˙˚˛˜˝</a:t>
            </a:r>
            <a:r>
              <a:rPr lang="en-US" sz="1200" b="0" err="1">
                <a:solidFill>
                  <a:schemeClr val="tx1"/>
                </a:solidFill>
                <a:latin typeface="Ericsson Hilda ExtraBold" panose="00000900000000000000" pitchFamily="2" charset="0"/>
              </a:rPr>
              <a:t>ẀẁẃẄẅỲỳ</a:t>
            </a:r>
            <a:r>
              <a:rPr lang="en-US" sz="1200" b="0">
                <a:solidFill>
                  <a:schemeClr val="tx1"/>
                </a:solidFill>
                <a:latin typeface="Ericsson Hilda ExtraBold" panose="00000900000000000000" pitchFamily="2" charset="0"/>
              </a:rPr>
              <a:t>‘’‚“”„†‡•…‰‹›⁄€™ĀĀĂĂĄĄĆĆĊĊČČĎĎĐĐĒĒĖĖĘĘĚĚĞĞĠĠĢĢĪĪĮĮİĶĶĹĹĻĻĽĽŃŃŅŅŇŇŌŌŐŐŔŔŖŖŘŘŚŚŞŞŢŢŤŤŪŪŮŮŰŰŲŲŴŴŶŶŹŹŻŻȘș−≤≥</a:t>
            </a:r>
            <a:r>
              <a:rPr lang="en-US" sz="1200" b="0" err="1">
                <a:solidFill>
                  <a:schemeClr val="tx1"/>
                </a:solidFill>
                <a:latin typeface="Ericsson Hilda ExtraBold" panose="00000900000000000000" pitchFamily="2" charset="0"/>
              </a:rPr>
              <a:t>ﬁﬂΆΈΉΊΌΎΏΐΑΒΓΕΖΗΘΙΚΛΜΝΞΟΠΡΣΤΥΦΧΨΪΫΆΈΉΊΰ</a:t>
            </a:r>
            <a:r>
              <a:rPr lang="en-US" sz="1200" b="0">
                <a:solidFill>
                  <a:schemeClr val="tx1"/>
                </a:solidFill>
                <a:latin typeface="Ericsson Hilda ExtraBold" panose="000009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200" b="1">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a:solidFill>
                  <a:schemeClr val="tx1"/>
                </a:solidFill>
                <a:latin typeface="Ericsson Technical Icons" panose="00000500000000000000" pitchFamily="2" charset="0"/>
              </a:rPr>
              <a:t>B C D F G H I L M O P R S W X b c d f g h I l m o p r s w x</a:t>
            </a:r>
            <a:endParaRPr lang="en-US" sz="1200" b="1">
              <a:solidFill>
                <a:schemeClr val="tx1"/>
              </a:solidFill>
              <a:latin typeface="+mj-lt"/>
            </a:endParaRPr>
          </a:p>
        </p:txBody>
      </p:sp>
    </p:spTree>
    <p:extLst>
      <p:ext uri="{BB962C8B-B14F-4D97-AF65-F5344CB8AC3E}">
        <p14:creationId xmlns:p14="http://schemas.microsoft.com/office/powerpoint/2010/main" val="18695970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3 column 2">
  <p:cSld name="3 column 2">
    <p:spTree>
      <p:nvGrpSpPr>
        <p:cNvPr id="1" name="Shape 92"/>
        <p:cNvGrpSpPr/>
        <p:nvPr/>
      </p:nvGrpSpPr>
      <p:grpSpPr>
        <a:xfrm>
          <a:off x="0" y="0"/>
          <a:ext cx="0" cy="0"/>
          <a:chOff x="0" y="0"/>
          <a:chExt cx="0" cy="0"/>
        </a:xfrm>
      </p:grpSpPr>
      <p:sp>
        <p:nvSpPr>
          <p:cNvPr id="93" name="Google Shape;93;p20"/>
          <p:cNvSpPr txBox="1">
            <a:spLocks noGrp="1"/>
          </p:cNvSpPr>
          <p:nvPr>
            <p:ph type="title"/>
          </p:nvPr>
        </p:nvSpPr>
        <p:spPr>
          <a:xfrm>
            <a:off x="327900" y="288567"/>
            <a:ext cx="11360700" cy="763500"/>
          </a:xfrm>
          <a:prstGeom prst="rect">
            <a:avLst/>
          </a:prstGeom>
          <a:noFill/>
          <a:ln>
            <a:noFill/>
          </a:ln>
        </p:spPr>
        <p:txBody>
          <a:bodyPr spcFirstLastPara="1" wrap="square" lIns="121900" tIns="121900" rIns="121900" bIns="121900" anchor="t" anchorCtr="0">
            <a:noAutofit/>
          </a:bodyPr>
          <a:lstStyle>
            <a:lvl1pPr lvl="0" algn="l">
              <a:lnSpc>
                <a:spcPct val="100000"/>
              </a:lnSpc>
              <a:spcBef>
                <a:spcPts val="0"/>
              </a:spcBef>
              <a:spcAft>
                <a:spcPts val="0"/>
              </a:spcAft>
              <a:buClr>
                <a:schemeClr val="dk1"/>
              </a:buClr>
              <a:buSzPts val="2900"/>
              <a:buFont typeface="Montserrat Medium"/>
              <a:buNone/>
              <a:defRPr>
                <a:latin typeface="Montserrat Medium"/>
                <a:ea typeface="Montserrat Medium"/>
                <a:cs typeface="Montserrat Medium"/>
                <a:sym typeface="Montserrat Medium"/>
              </a:defRPr>
            </a:lvl1pPr>
            <a:lvl2pPr lvl="1" algn="l">
              <a:lnSpc>
                <a:spcPct val="100000"/>
              </a:lnSpc>
              <a:spcBef>
                <a:spcPts val="0"/>
              </a:spcBef>
              <a:spcAft>
                <a:spcPts val="0"/>
              </a:spcAft>
              <a:buClr>
                <a:schemeClr val="dk1"/>
              </a:buClr>
              <a:buSzPts val="3700"/>
              <a:buFont typeface="Arial"/>
              <a:buNone/>
              <a:defRPr/>
            </a:lvl2pPr>
            <a:lvl3pPr lvl="2" algn="l">
              <a:lnSpc>
                <a:spcPct val="100000"/>
              </a:lnSpc>
              <a:spcBef>
                <a:spcPts val="0"/>
              </a:spcBef>
              <a:spcAft>
                <a:spcPts val="0"/>
              </a:spcAft>
              <a:buClr>
                <a:schemeClr val="dk1"/>
              </a:buClr>
              <a:buSzPts val="3700"/>
              <a:buFont typeface="Arial"/>
              <a:buNone/>
              <a:defRPr/>
            </a:lvl3pPr>
            <a:lvl4pPr lvl="3" algn="l">
              <a:lnSpc>
                <a:spcPct val="100000"/>
              </a:lnSpc>
              <a:spcBef>
                <a:spcPts val="0"/>
              </a:spcBef>
              <a:spcAft>
                <a:spcPts val="0"/>
              </a:spcAft>
              <a:buClr>
                <a:schemeClr val="dk1"/>
              </a:buClr>
              <a:buSzPts val="3700"/>
              <a:buFont typeface="Arial"/>
              <a:buNone/>
              <a:defRPr/>
            </a:lvl4pPr>
            <a:lvl5pPr lvl="4" algn="l">
              <a:lnSpc>
                <a:spcPct val="100000"/>
              </a:lnSpc>
              <a:spcBef>
                <a:spcPts val="0"/>
              </a:spcBef>
              <a:spcAft>
                <a:spcPts val="0"/>
              </a:spcAft>
              <a:buClr>
                <a:schemeClr val="dk1"/>
              </a:buClr>
              <a:buSzPts val="3700"/>
              <a:buFont typeface="Arial"/>
              <a:buNone/>
              <a:defRPr/>
            </a:lvl5pPr>
            <a:lvl6pPr lvl="5" algn="l">
              <a:lnSpc>
                <a:spcPct val="100000"/>
              </a:lnSpc>
              <a:spcBef>
                <a:spcPts val="0"/>
              </a:spcBef>
              <a:spcAft>
                <a:spcPts val="0"/>
              </a:spcAft>
              <a:buClr>
                <a:schemeClr val="dk1"/>
              </a:buClr>
              <a:buSzPts val="3700"/>
              <a:buFont typeface="Arial"/>
              <a:buNone/>
              <a:defRPr/>
            </a:lvl6pPr>
            <a:lvl7pPr lvl="6" algn="l">
              <a:lnSpc>
                <a:spcPct val="100000"/>
              </a:lnSpc>
              <a:spcBef>
                <a:spcPts val="0"/>
              </a:spcBef>
              <a:spcAft>
                <a:spcPts val="0"/>
              </a:spcAft>
              <a:buClr>
                <a:schemeClr val="dk1"/>
              </a:buClr>
              <a:buSzPts val="3700"/>
              <a:buFont typeface="Arial"/>
              <a:buNone/>
              <a:defRPr/>
            </a:lvl7pPr>
            <a:lvl8pPr lvl="7" algn="l">
              <a:lnSpc>
                <a:spcPct val="100000"/>
              </a:lnSpc>
              <a:spcBef>
                <a:spcPts val="0"/>
              </a:spcBef>
              <a:spcAft>
                <a:spcPts val="0"/>
              </a:spcAft>
              <a:buClr>
                <a:schemeClr val="dk1"/>
              </a:buClr>
              <a:buSzPts val="3700"/>
              <a:buFont typeface="Arial"/>
              <a:buNone/>
              <a:defRPr/>
            </a:lvl8pPr>
            <a:lvl9pPr lvl="8" algn="l">
              <a:lnSpc>
                <a:spcPct val="100000"/>
              </a:lnSpc>
              <a:spcBef>
                <a:spcPts val="0"/>
              </a:spcBef>
              <a:spcAft>
                <a:spcPts val="0"/>
              </a:spcAft>
              <a:buClr>
                <a:schemeClr val="dk1"/>
              </a:buClr>
              <a:buSzPts val="3700"/>
              <a:buFont typeface="Arial"/>
              <a:buNone/>
              <a:defRPr/>
            </a:lvl9pPr>
          </a:lstStyle>
          <a:p>
            <a:endParaRPr lang="en-US"/>
          </a:p>
        </p:txBody>
      </p:sp>
      <p:sp>
        <p:nvSpPr>
          <p:cNvPr id="94" name="Google Shape;94;p20"/>
          <p:cNvSpPr txBox="1">
            <a:spLocks noGrp="1"/>
          </p:cNvSpPr>
          <p:nvPr>
            <p:ph type="sldNum" idx="12"/>
          </p:nvPr>
        </p:nvSpPr>
        <p:spPr>
          <a:xfrm>
            <a:off x="10871200" y="6424197"/>
            <a:ext cx="1156800" cy="420000"/>
          </a:xfrm>
          <a:prstGeom prst="rect">
            <a:avLst/>
          </a:prstGeom>
          <a:noFill/>
          <a:ln>
            <a:noFill/>
          </a:ln>
        </p:spPr>
        <p:txBody>
          <a:bodyPr spcFirstLastPara="1" wrap="square" lIns="121900" tIns="121900" rIns="121900" bIns="121900" anchor="t" anchorCtr="0">
            <a:noAutofit/>
          </a:bodyPr>
          <a:lstStyle>
            <a:lvl1pPr marL="0" marR="0" lvl="0" indent="0" algn="r" rtl="0">
              <a:lnSpc>
                <a:spcPct val="100000"/>
              </a:lnSpc>
              <a:spcBef>
                <a:spcPts val="0"/>
              </a:spcBef>
              <a:spcAft>
                <a:spcPts val="0"/>
              </a:spcAft>
              <a:buClr>
                <a:srgbClr val="000000"/>
              </a:buClr>
              <a:buSzPts val="1100"/>
              <a:buFont typeface="Montserrat"/>
              <a:buNone/>
              <a:defRPr sz="1100" b="0" i="0" u="none" strike="noStrike" cap="none">
                <a:solidFill>
                  <a:srgbClr val="000000"/>
                </a:solidFill>
                <a:latin typeface="Montserrat"/>
                <a:ea typeface="Montserrat"/>
                <a:cs typeface="Montserrat"/>
                <a:sym typeface="Montserrat"/>
              </a:defRPr>
            </a:lvl1pPr>
            <a:lvl2pPr marL="0" marR="0" lvl="1" indent="0" algn="r" rtl="0">
              <a:lnSpc>
                <a:spcPct val="100000"/>
              </a:lnSpc>
              <a:spcBef>
                <a:spcPts val="0"/>
              </a:spcBef>
              <a:spcAft>
                <a:spcPts val="0"/>
              </a:spcAft>
              <a:buClr>
                <a:srgbClr val="000000"/>
              </a:buClr>
              <a:buSzPts val="1100"/>
              <a:buFont typeface="Montserrat"/>
              <a:buNone/>
              <a:defRPr sz="1100" b="0" i="0" u="none" strike="noStrike" cap="none">
                <a:solidFill>
                  <a:srgbClr val="000000"/>
                </a:solidFill>
                <a:latin typeface="Montserrat"/>
                <a:ea typeface="Montserrat"/>
                <a:cs typeface="Montserrat"/>
                <a:sym typeface="Montserrat"/>
              </a:defRPr>
            </a:lvl2pPr>
            <a:lvl3pPr marL="0" marR="0" lvl="2" indent="0" algn="r" rtl="0">
              <a:lnSpc>
                <a:spcPct val="100000"/>
              </a:lnSpc>
              <a:spcBef>
                <a:spcPts val="0"/>
              </a:spcBef>
              <a:spcAft>
                <a:spcPts val="0"/>
              </a:spcAft>
              <a:buClr>
                <a:srgbClr val="000000"/>
              </a:buClr>
              <a:buSzPts val="1100"/>
              <a:buFont typeface="Montserrat"/>
              <a:buNone/>
              <a:defRPr sz="1100" b="0" i="0" u="none" strike="noStrike" cap="none">
                <a:solidFill>
                  <a:srgbClr val="000000"/>
                </a:solidFill>
                <a:latin typeface="Montserrat"/>
                <a:ea typeface="Montserrat"/>
                <a:cs typeface="Montserrat"/>
                <a:sym typeface="Montserrat"/>
              </a:defRPr>
            </a:lvl3pPr>
            <a:lvl4pPr marL="0" marR="0" lvl="3" indent="0" algn="r" rtl="0">
              <a:lnSpc>
                <a:spcPct val="100000"/>
              </a:lnSpc>
              <a:spcBef>
                <a:spcPts val="0"/>
              </a:spcBef>
              <a:spcAft>
                <a:spcPts val="0"/>
              </a:spcAft>
              <a:buClr>
                <a:srgbClr val="000000"/>
              </a:buClr>
              <a:buSzPts val="1100"/>
              <a:buFont typeface="Montserrat"/>
              <a:buNone/>
              <a:defRPr sz="1100" b="0" i="0" u="none" strike="noStrike" cap="none">
                <a:solidFill>
                  <a:srgbClr val="000000"/>
                </a:solidFill>
                <a:latin typeface="Montserrat"/>
                <a:ea typeface="Montserrat"/>
                <a:cs typeface="Montserrat"/>
                <a:sym typeface="Montserrat"/>
              </a:defRPr>
            </a:lvl4pPr>
            <a:lvl5pPr marL="0" marR="0" lvl="4" indent="0" algn="r" rtl="0">
              <a:lnSpc>
                <a:spcPct val="100000"/>
              </a:lnSpc>
              <a:spcBef>
                <a:spcPts val="0"/>
              </a:spcBef>
              <a:spcAft>
                <a:spcPts val="0"/>
              </a:spcAft>
              <a:buClr>
                <a:srgbClr val="000000"/>
              </a:buClr>
              <a:buSzPts val="1100"/>
              <a:buFont typeface="Montserrat"/>
              <a:buNone/>
              <a:defRPr sz="1100" b="0" i="0" u="none" strike="noStrike" cap="none">
                <a:solidFill>
                  <a:srgbClr val="000000"/>
                </a:solidFill>
                <a:latin typeface="Montserrat"/>
                <a:ea typeface="Montserrat"/>
                <a:cs typeface="Montserrat"/>
                <a:sym typeface="Montserrat"/>
              </a:defRPr>
            </a:lvl5pPr>
            <a:lvl6pPr marL="0" marR="0" lvl="5" indent="0" algn="r" rtl="0">
              <a:lnSpc>
                <a:spcPct val="100000"/>
              </a:lnSpc>
              <a:spcBef>
                <a:spcPts val="0"/>
              </a:spcBef>
              <a:spcAft>
                <a:spcPts val="0"/>
              </a:spcAft>
              <a:buClr>
                <a:srgbClr val="000000"/>
              </a:buClr>
              <a:buSzPts val="1100"/>
              <a:buFont typeface="Montserrat"/>
              <a:buNone/>
              <a:defRPr sz="1100" b="0" i="0" u="none" strike="noStrike" cap="none">
                <a:solidFill>
                  <a:srgbClr val="000000"/>
                </a:solidFill>
                <a:latin typeface="Montserrat"/>
                <a:ea typeface="Montserrat"/>
                <a:cs typeface="Montserrat"/>
                <a:sym typeface="Montserrat"/>
              </a:defRPr>
            </a:lvl6pPr>
            <a:lvl7pPr marL="0" marR="0" lvl="6" indent="0" algn="r" rtl="0">
              <a:lnSpc>
                <a:spcPct val="100000"/>
              </a:lnSpc>
              <a:spcBef>
                <a:spcPts val="0"/>
              </a:spcBef>
              <a:spcAft>
                <a:spcPts val="0"/>
              </a:spcAft>
              <a:buClr>
                <a:srgbClr val="000000"/>
              </a:buClr>
              <a:buSzPts val="1100"/>
              <a:buFont typeface="Montserrat"/>
              <a:buNone/>
              <a:defRPr sz="1100" b="0" i="0" u="none" strike="noStrike" cap="none">
                <a:solidFill>
                  <a:srgbClr val="000000"/>
                </a:solidFill>
                <a:latin typeface="Montserrat"/>
                <a:ea typeface="Montserrat"/>
                <a:cs typeface="Montserrat"/>
                <a:sym typeface="Montserrat"/>
              </a:defRPr>
            </a:lvl7pPr>
            <a:lvl8pPr marL="0" marR="0" lvl="7" indent="0" algn="r" rtl="0">
              <a:lnSpc>
                <a:spcPct val="100000"/>
              </a:lnSpc>
              <a:spcBef>
                <a:spcPts val="0"/>
              </a:spcBef>
              <a:spcAft>
                <a:spcPts val="0"/>
              </a:spcAft>
              <a:buClr>
                <a:srgbClr val="000000"/>
              </a:buClr>
              <a:buSzPts val="1100"/>
              <a:buFont typeface="Montserrat"/>
              <a:buNone/>
              <a:defRPr sz="1100" b="0" i="0" u="none" strike="noStrike" cap="none">
                <a:solidFill>
                  <a:srgbClr val="000000"/>
                </a:solidFill>
                <a:latin typeface="Montserrat"/>
                <a:ea typeface="Montserrat"/>
                <a:cs typeface="Montserrat"/>
                <a:sym typeface="Montserrat"/>
              </a:defRPr>
            </a:lvl8pPr>
            <a:lvl9pPr marL="0" marR="0" lvl="8" indent="0" algn="r" rtl="0">
              <a:lnSpc>
                <a:spcPct val="100000"/>
              </a:lnSpc>
              <a:spcBef>
                <a:spcPts val="0"/>
              </a:spcBef>
              <a:spcAft>
                <a:spcPts val="0"/>
              </a:spcAft>
              <a:buClr>
                <a:srgbClr val="000000"/>
              </a:buClr>
              <a:buSzPts val="1100"/>
              <a:buFont typeface="Montserrat"/>
              <a:buNone/>
              <a:defRPr sz="1100" b="0" i="0" u="none" strike="noStrike" cap="none">
                <a:solidFill>
                  <a:srgbClr val="000000"/>
                </a:solidFill>
                <a:latin typeface="Montserrat"/>
                <a:ea typeface="Montserrat"/>
                <a:cs typeface="Montserrat"/>
                <a:sym typeface="Montserrat"/>
              </a:defRPr>
            </a:lvl9pPr>
          </a:lstStyle>
          <a:p>
            <a:pPr marL="0" marR="0" lvl="0" indent="0" algn="r" defTabSz="914400" rtl="0" eaLnBrk="1" fontAlgn="auto" latinLnBrk="0" hangingPunct="1">
              <a:lnSpc>
                <a:spcPct val="100000"/>
              </a:lnSpc>
              <a:spcBef>
                <a:spcPts val="0"/>
              </a:spcBef>
              <a:spcAft>
                <a:spcPts val="0"/>
              </a:spcAft>
              <a:buClr>
                <a:srgbClr val="000000"/>
              </a:buClr>
              <a:buSzPts val="1100"/>
              <a:buFont typeface="Montserrat"/>
              <a:buNone/>
              <a:tabLst/>
              <a:defRPr/>
            </a:pPr>
            <a:fld id="{00000000-1234-1234-1234-123412341234}" type="slidenum">
              <a:rPr kumimoji="0" lang="en-US" sz="1100" b="0" i="0" u="none" strike="noStrike" kern="0" cap="none" spc="0" normalizeH="0" baseline="0" noProof="0">
                <a:ln>
                  <a:noFill/>
                </a:ln>
                <a:solidFill>
                  <a:srgbClr val="000000"/>
                </a:solidFill>
                <a:effectLst/>
                <a:uLnTx/>
                <a:uFillTx/>
                <a:latin typeface="Montserrat"/>
                <a:sym typeface="Montserrat"/>
              </a:rPr>
              <a:pPr marL="0" marR="0" lvl="0" indent="0" algn="r" defTabSz="914400" rtl="0" eaLnBrk="1" fontAlgn="auto" latinLnBrk="0" hangingPunct="1">
                <a:lnSpc>
                  <a:spcPct val="100000"/>
                </a:lnSpc>
                <a:spcBef>
                  <a:spcPts val="0"/>
                </a:spcBef>
                <a:spcAft>
                  <a:spcPts val="0"/>
                </a:spcAft>
                <a:buClr>
                  <a:srgbClr val="000000"/>
                </a:buClr>
                <a:buSzPts val="1100"/>
                <a:buFont typeface="Montserrat"/>
                <a:buNone/>
                <a:tabLst/>
                <a:defRPr/>
              </a:pPr>
              <a:t>‹#›</a:t>
            </a:fld>
            <a:r>
              <a:rPr kumimoji="0" lang="en-US" sz="1100" b="0" i="0" u="none" strike="noStrike" kern="0" cap="none" spc="0" normalizeH="0" baseline="0" noProof="0">
                <a:ln>
                  <a:noFill/>
                </a:ln>
                <a:solidFill>
                  <a:srgbClr val="000000"/>
                </a:solidFill>
                <a:effectLst/>
                <a:uLnTx/>
                <a:uFillTx/>
                <a:latin typeface="Montserrat"/>
                <a:sym typeface="Montserrat"/>
              </a:rPr>
              <a:t> of 80</a:t>
            </a:r>
          </a:p>
        </p:txBody>
      </p:sp>
    </p:spTree>
    <p:extLst>
      <p:ext uri="{BB962C8B-B14F-4D97-AF65-F5344CB8AC3E}">
        <p14:creationId xmlns:p14="http://schemas.microsoft.com/office/powerpoint/2010/main" val="234750580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95"/>
        <p:cNvGrpSpPr/>
        <p:nvPr/>
      </p:nvGrpSpPr>
      <p:grpSpPr>
        <a:xfrm>
          <a:off x="0" y="0"/>
          <a:ext cx="0" cy="0"/>
          <a:chOff x="0" y="0"/>
          <a:chExt cx="0" cy="0"/>
        </a:xfrm>
      </p:grpSpPr>
      <p:sp>
        <p:nvSpPr>
          <p:cNvPr id="96" name="Google Shape;96;p21"/>
          <p:cNvSpPr txBox="1">
            <a:spLocks noGrp="1"/>
          </p:cNvSpPr>
          <p:nvPr>
            <p:ph type="title"/>
          </p:nvPr>
        </p:nvSpPr>
        <p:spPr>
          <a:xfrm>
            <a:off x="327900" y="288567"/>
            <a:ext cx="11360700" cy="763500"/>
          </a:xfrm>
          <a:prstGeom prst="rect">
            <a:avLst/>
          </a:prstGeom>
          <a:noFill/>
          <a:ln>
            <a:noFill/>
          </a:ln>
        </p:spPr>
        <p:txBody>
          <a:bodyPr spcFirstLastPara="1" wrap="square" lIns="121900" tIns="121900" rIns="121900" bIns="121900" anchor="t" anchorCtr="0">
            <a:noAutofit/>
          </a:bodyPr>
          <a:lstStyle>
            <a:lvl1pPr lvl="0" algn="l">
              <a:lnSpc>
                <a:spcPct val="100000"/>
              </a:lnSpc>
              <a:spcBef>
                <a:spcPts val="0"/>
              </a:spcBef>
              <a:spcAft>
                <a:spcPts val="0"/>
              </a:spcAft>
              <a:buClr>
                <a:schemeClr val="dk1"/>
              </a:buClr>
              <a:buSzPts val="2900"/>
              <a:buFont typeface="Montserrat Medium"/>
              <a:buNone/>
              <a:defRPr>
                <a:latin typeface="Arial"/>
                <a:ea typeface="Arial"/>
                <a:cs typeface="Arial"/>
                <a:sym typeface="Arial"/>
              </a:defRPr>
            </a:lvl1pPr>
            <a:lvl2pPr lvl="1" algn="l">
              <a:lnSpc>
                <a:spcPct val="100000"/>
              </a:lnSpc>
              <a:spcBef>
                <a:spcPts val="0"/>
              </a:spcBef>
              <a:spcAft>
                <a:spcPts val="0"/>
              </a:spcAft>
              <a:buClr>
                <a:schemeClr val="dk1"/>
              </a:buClr>
              <a:buSzPts val="3700"/>
              <a:buFont typeface="Arial"/>
              <a:buNone/>
              <a:defRPr/>
            </a:lvl2pPr>
            <a:lvl3pPr lvl="2" algn="l">
              <a:lnSpc>
                <a:spcPct val="100000"/>
              </a:lnSpc>
              <a:spcBef>
                <a:spcPts val="0"/>
              </a:spcBef>
              <a:spcAft>
                <a:spcPts val="0"/>
              </a:spcAft>
              <a:buClr>
                <a:schemeClr val="dk1"/>
              </a:buClr>
              <a:buSzPts val="3700"/>
              <a:buFont typeface="Arial"/>
              <a:buNone/>
              <a:defRPr/>
            </a:lvl3pPr>
            <a:lvl4pPr lvl="3" algn="l">
              <a:lnSpc>
                <a:spcPct val="100000"/>
              </a:lnSpc>
              <a:spcBef>
                <a:spcPts val="0"/>
              </a:spcBef>
              <a:spcAft>
                <a:spcPts val="0"/>
              </a:spcAft>
              <a:buClr>
                <a:schemeClr val="dk1"/>
              </a:buClr>
              <a:buSzPts val="3700"/>
              <a:buFont typeface="Arial"/>
              <a:buNone/>
              <a:defRPr/>
            </a:lvl4pPr>
            <a:lvl5pPr lvl="4" algn="l">
              <a:lnSpc>
                <a:spcPct val="100000"/>
              </a:lnSpc>
              <a:spcBef>
                <a:spcPts val="0"/>
              </a:spcBef>
              <a:spcAft>
                <a:spcPts val="0"/>
              </a:spcAft>
              <a:buClr>
                <a:schemeClr val="dk1"/>
              </a:buClr>
              <a:buSzPts val="3700"/>
              <a:buFont typeface="Arial"/>
              <a:buNone/>
              <a:defRPr/>
            </a:lvl5pPr>
            <a:lvl6pPr lvl="5" algn="l">
              <a:lnSpc>
                <a:spcPct val="100000"/>
              </a:lnSpc>
              <a:spcBef>
                <a:spcPts val="0"/>
              </a:spcBef>
              <a:spcAft>
                <a:spcPts val="0"/>
              </a:spcAft>
              <a:buClr>
                <a:schemeClr val="dk1"/>
              </a:buClr>
              <a:buSzPts val="3700"/>
              <a:buFont typeface="Arial"/>
              <a:buNone/>
              <a:defRPr/>
            </a:lvl6pPr>
            <a:lvl7pPr lvl="6" algn="l">
              <a:lnSpc>
                <a:spcPct val="100000"/>
              </a:lnSpc>
              <a:spcBef>
                <a:spcPts val="0"/>
              </a:spcBef>
              <a:spcAft>
                <a:spcPts val="0"/>
              </a:spcAft>
              <a:buClr>
                <a:schemeClr val="dk1"/>
              </a:buClr>
              <a:buSzPts val="3700"/>
              <a:buFont typeface="Arial"/>
              <a:buNone/>
              <a:defRPr/>
            </a:lvl7pPr>
            <a:lvl8pPr lvl="7" algn="l">
              <a:lnSpc>
                <a:spcPct val="100000"/>
              </a:lnSpc>
              <a:spcBef>
                <a:spcPts val="0"/>
              </a:spcBef>
              <a:spcAft>
                <a:spcPts val="0"/>
              </a:spcAft>
              <a:buClr>
                <a:schemeClr val="dk1"/>
              </a:buClr>
              <a:buSzPts val="3700"/>
              <a:buFont typeface="Arial"/>
              <a:buNone/>
              <a:defRPr/>
            </a:lvl8pPr>
            <a:lvl9pPr lvl="8" algn="l">
              <a:lnSpc>
                <a:spcPct val="100000"/>
              </a:lnSpc>
              <a:spcBef>
                <a:spcPts val="0"/>
              </a:spcBef>
              <a:spcAft>
                <a:spcPts val="0"/>
              </a:spcAft>
              <a:buClr>
                <a:schemeClr val="dk1"/>
              </a:buClr>
              <a:buSzPts val="3700"/>
              <a:buFont typeface="Arial"/>
              <a:buNone/>
              <a:defRPr/>
            </a:lvl9pPr>
          </a:lstStyle>
          <a:p>
            <a:endParaRPr lang="en-US"/>
          </a:p>
        </p:txBody>
      </p:sp>
      <p:sp>
        <p:nvSpPr>
          <p:cNvPr id="97" name="Google Shape;97;p21"/>
          <p:cNvSpPr txBox="1">
            <a:spLocks noGrp="1"/>
          </p:cNvSpPr>
          <p:nvPr>
            <p:ph type="body" idx="1"/>
          </p:nvPr>
        </p:nvSpPr>
        <p:spPr>
          <a:xfrm>
            <a:off x="357295" y="1536633"/>
            <a:ext cx="11301900" cy="4613700"/>
          </a:xfrm>
          <a:prstGeom prst="rect">
            <a:avLst/>
          </a:prstGeom>
          <a:noFill/>
          <a:ln>
            <a:noFill/>
          </a:ln>
        </p:spPr>
        <p:txBody>
          <a:bodyPr spcFirstLastPara="1" wrap="square" lIns="121900" tIns="121900" rIns="121900" bIns="121900" anchor="t" anchorCtr="0">
            <a:noAutofit/>
          </a:bodyPr>
          <a:lstStyle>
            <a:lvl1pPr marL="457200" lvl="0" indent="-361950" algn="l">
              <a:lnSpc>
                <a:spcPct val="100000"/>
              </a:lnSpc>
              <a:spcBef>
                <a:spcPts val="0"/>
              </a:spcBef>
              <a:spcAft>
                <a:spcPts val="0"/>
              </a:spcAft>
              <a:buClr>
                <a:srgbClr val="000000"/>
              </a:buClr>
              <a:buSzPts val="2100"/>
              <a:buFont typeface="Roboto Light"/>
              <a:buChar char="•"/>
              <a:defRPr>
                <a:solidFill>
                  <a:srgbClr val="000000"/>
                </a:solidFill>
                <a:latin typeface="Arial"/>
                <a:ea typeface="Arial"/>
                <a:cs typeface="Arial"/>
                <a:sym typeface="Arial"/>
              </a:defRPr>
            </a:lvl1pPr>
            <a:lvl2pPr marL="914400" lvl="1" indent="-349250" algn="l">
              <a:lnSpc>
                <a:spcPct val="100000"/>
              </a:lnSpc>
              <a:spcBef>
                <a:spcPts val="1100"/>
              </a:spcBef>
              <a:spcAft>
                <a:spcPts val="0"/>
              </a:spcAft>
              <a:buClr>
                <a:srgbClr val="000000"/>
              </a:buClr>
              <a:buSzPts val="1900"/>
              <a:buFont typeface="Roboto Light"/>
              <a:buChar char="▪"/>
              <a:defRPr>
                <a:solidFill>
                  <a:srgbClr val="000000"/>
                </a:solidFill>
                <a:latin typeface="Roboto Light"/>
                <a:ea typeface="Roboto Light"/>
                <a:cs typeface="Roboto Light"/>
                <a:sym typeface="Roboto Light"/>
              </a:defRPr>
            </a:lvl2pPr>
            <a:lvl3pPr marL="1371600" lvl="2" indent="-330200" algn="l">
              <a:lnSpc>
                <a:spcPct val="100000"/>
              </a:lnSpc>
              <a:spcBef>
                <a:spcPts val="1100"/>
              </a:spcBef>
              <a:spcAft>
                <a:spcPts val="0"/>
              </a:spcAft>
              <a:buClr>
                <a:srgbClr val="000000"/>
              </a:buClr>
              <a:buSzPts val="1600"/>
              <a:buFont typeface="Roboto Light"/>
              <a:buChar char="•"/>
              <a:defRPr>
                <a:solidFill>
                  <a:srgbClr val="000000"/>
                </a:solidFill>
                <a:latin typeface="Roboto Light"/>
                <a:ea typeface="Roboto Light"/>
                <a:cs typeface="Roboto Light"/>
                <a:sym typeface="Roboto Light"/>
              </a:defRPr>
            </a:lvl3pPr>
            <a:lvl4pPr marL="1828800" lvl="3" indent="-311150" algn="l">
              <a:lnSpc>
                <a:spcPct val="100000"/>
              </a:lnSpc>
              <a:spcBef>
                <a:spcPts val="1100"/>
              </a:spcBef>
              <a:spcAft>
                <a:spcPts val="0"/>
              </a:spcAft>
              <a:buClr>
                <a:srgbClr val="000000"/>
              </a:buClr>
              <a:buSzPts val="1300"/>
              <a:buFont typeface="Roboto Light"/>
              <a:buChar char="▪"/>
              <a:defRPr>
                <a:solidFill>
                  <a:srgbClr val="000000"/>
                </a:solidFill>
                <a:latin typeface="Roboto Light"/>
                <a:ea typeface="Roboto Light"/>
                <a:cs typeface="Roboto Light"/>
                <a:sym typeface="Roboto Light"/>
              </a:defRPr>
            </a:lvl4pPr>
            <a:lvl5pPr marL="2286000" lvl="4" indent="-311150" algn="l">
              <a:lnSpc>
                <a:spcPct val="100000"/>
              </a:lnSpc>
              <a:spcBef>
                <a:spcPts val="1100"/>
              </a:spcBef>
              <a:spcAft>
                <a:spcPts val="0"/>
              </a:spcAft>
              <a:buClr>
                <a:srgbClr val="000000"/>
              </a:buClr>
              <a:buSzPts val="1300"/>
              <a:buFont typeface="Roboto Light"/>
              <a:buChar char="•"/>
              <a:defRPr>
                <a:solidFill>
                  <a:srgbClr val="000000"/>
                </a:solidFill>
                <a:latin typeface="Roboto Light"/>
                <a:ea typeface="Roboto Light"/>
                <a:cs typeface="Roboto Light"/>
                <a:sym typeface="Roboto Light"/>
              </a:defRPr>
            </a:lvl5pPr>
            <a:lvl6pPr marL="2743200" lvl="5" indent="-311150" algn="l">
              <a:lnSpc>
                <a:spcPct val="100000"/>
              </a:lnSpc>
              <a:spcBef>
                <a:spcPts val="1100"/>
              </a:spcBef>
              <a:spcAft>
                <a:spcPts val="0"/>
              </a:spcAft>
              <a:buClr>
                <a:srgbClr val="000000"/>
              </a:buClr>
              <a:buSzPts val="1300"/>
              <a:buFont typeface="Roboto Light"/>
              <a:buChar char="▪"/>
              <a:defRPr>
                <a:solidFill>
                  <a:srgbClr val="000000"/>
                </a:solidFill>
                <a:latin typeface="Roboto Light"/>
                <a:ea typeface="Roboto Light"/>
                <a:cs typeface="Roboto Light"/>
                <a:sym typeface="Roboto Light"/>
              </a:defRPr>
            </a:lvl6pPr>
            <a:lvl7pPr marL="3200400" lvl="6" indent="-311150" algn="l">
              <a:lnSpc>
                <a:spcPct val="100000"/>
              </a:lnSpc>
              <a:spcBef>
                <a:spcPts val="1100"/>
              </a:spcBef>
              <a:spcAft>
                <a:spcPts val="0"/>
              </a:spcAft>
              <a:buClr>
                <a:srgbClr val="000000"/>
              </a:buClr>
              <a:buSzPts val="1300"/>
              <a:buFont typeface="Roboto Light"/>
              <a:buChar char="•"/>
              <a:defRPr>
                <a:solidFill>
                  <a:srgbClr val="000000"/>
                </a:solidFill>
                <a:latin typeface="Roboto Light"/>
                <a:ea typeface="Roboto Light"/>
                <a:cs typeface="Roboto Light"/>
                <a:sym typeface="Roboto Light"/>
              </a:defRPr>
            </a:lvl7pPr>
            <a:lvl8pPr marL="3657600" lvl="7" indent="-311150" algn="l">
              <a:lnSpc>
                <a:spcPct val="100000"/>
              </a:lnSpc>
              <a:spcBef>
                <a:spcPts val="1100"/>
              </a:spcBef>
              <a:spcAft>
                <a:spcPts val="0"/>
              </a:spcAft>
              <a:buClr>
                <a:srgbClr val="000000"/>
              </a:buClr>
              <a:buSzPts val="1300"/>
              <a:buFont typeface="Roboto Light"/>
              <a:buChar char="▪"/>
              <a:defRPr>
                <a:solidFill>
                  <a:srgbClr val="000000"/>
                </a:solidFill>
                <a:latin typeface="Roboto Light"/>
                <a:ea typeface="Roboto Light"/>
                <a:cs typeface="Roboto Light"/>
                <a:sym typeface="Roboto Light"/>
              </a:defRPr>
            </a:lvl8pPr>
            <a:lvl9pPr marL="4114800" lvl="8" indent="-311150" algn="l">
              <a:lnSpc>
                <a:spcPct val="100000"/>
              </a:lnSpc>
              <a:spcBef>
                <a:spcPts val="1100"/>
              </a:spcBef>
              <a:spcAft>
                <a:spcPts val="1100"/>
              </a:spcAft>
              <a:buClr>
                <a:srgbClr val="000000"/>
              </a:buClr>
              <a:buSzPts val="1300"/>
              <a:buFont typeface="Roboto Light"/>
              <a:buChar char="•"/>
              <a:defRPr>
                <a:solidFill>
                  <a:srgbClr val="000000"/>
                </a:solidFill>
                <a:latin typeface="Roboto Light"/>
                <a:ea typeface="Roboto Light"/>
                <a:cs typeface="Roboto Light"/>
                <a:sym typeface="Roboto Light"/>
              </a:defRPr>
            </a:lvl9pPr>
          </a:lstStyle>
          <a:p>
            <a:endParaRPr lang="en-US"/>
          </a:p>
        </p:txBody>
      </p:sp>
    </p:spTree>
    <p:extLst>
      <p:ext uri="{BB962C8B-B14F-4D97-AF65-F5344CB8AC3E}">
        <p14:creationId xmlns:p14="http://schemas.microsoft.com/office/powerpoint/2010/main" val="276332053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43ab67a8-38b1-4d33-acfc-c6bf7abd43ea">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7D510456-FEBC-46FA-B25A-B809F2C18A68}"/>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8A859F72-32B2-47EB-8CB5-BCF639CDADF5}"/>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2025-02-25  |  Page </a:t>
            </a:r>
            <a:fld id="{D572C3B3-58EE-4686-8B04-5F0A4644354D}" type="slidenum">
              <a:rPr lang="en-US" sz="800" b="0" i="0" u="none" smtClean="0">
                <a:solidFill>
                  <a:schemeClr val="bg1"/>
                </a:solidFill>
                <a:latin typeface="+mn-lt"/>
              </a:rPr>
              <a:t>‹#›</a:t>
            </a:fld>
            <a:endParaRPr lang="en-US" sz="800" b="0" i="0" u="none">
              <a:solidFill>
                <a:schemeClr val="bg1"/>
              </a:solidFill>
              <a:latin typeface="+mn-lt"/>
            </a:endParaRPr>
          </a:p>
        </p:txBody>
      </p:sp>
      <p:sp>
        <p:nvSpPr>
          <p:cNvPr id="7" name="FirstDividerHider">
            <a:extLst>
              <a:ext uri="{FF2B5EF4-FFF2-40B4-BE49-F238E27FC236}">
                <a16:creationId xmlns:a16="http://schemas.microsoft.com/office/drawing/2014/main" id="{4EDD5C80-CD72-4597-8F70-395B8174120F}"/>
              </a:ext>
            </a:extLst>
          </p:cNvPr>
          <p:cNvSpPr/>
          <p:nvPr userDrawn="1"/>
        </p:nvSpPr>
        <p:spPr bwMode="auto">
          <a:xfrm>
            <a:off x="396000" y="6408751"/>
            <a:ext cx="79513" cy="262393"/>
          </a:xfrm>
          <a:prstGeom prst="rect">
            <a:avLst/>
          </a:prstGeom>
          <a:solidFill>
            <a:schemeClr val="tx2"/>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a:ln>
                <a:noFill/>
              </a:ln>
              <a:solidFill>
                <a:schemeClr val="bg1"/>
              </a:solidFill>
              <a:effectLst/>
              <a:latin typeface="+mn-lt"/>
            </a:endParaRPr>
          </a:p>
        </p:txBody>
      </p:sp>
    </p:spTree>
    <p:extLst>
      <p:ext uri="{BB962C8B-B14F-4D97-AF65-F5344CB8AC3E}">
        <p14:creationId xmlns:p14="http://schemas.microsoft.com/office/powerpoint/2010/main" val="54125093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Graphic heavy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7D510456-FEBC-46FA-B25A-B809F2C18A68}"/>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8A859F72-32B2-47EB-8CB5-BCF639CDADF5}"/>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bg1"/>
                </a:solidFill>
                <a:latin typeface="+mn-lt"/>
              </a:rPr>
              <a:t>  |  2025-02-25  |  Page </a:t>
            </a:r>
            <a:fld id="{76ED1F4A-20E8-45A0-BF00-E4574AD8DF35}" type="slidenum">
              <a:rPr lang="en-US" sz="800" b="0" i="0" u="none" smtClean="0">
                <a:solidFill>
                  <a:schemeClr val="bg1"/>
                </a:solidFill>
                <a:latin typeface="+mn-lt"/>
              </a:rPr>
              <a:t>‹#›</a:t>
            </a:fld>
            <a:endParaRPr lang="en-US" sz="800" b="0" i="0" u="none">
              <a:solidFill>
                <a:schemeClr val="bg1"/>
              </a:solidFill>
              <a:latin typeface="+mn-lt"/>
            </a:endParaRPr>
          </a:p>
        </p:txBody>
      </p:sp>
      <p:sp>
        <p:nvSpPr>
          <p:cNvPr id="7" name="FirstDividerHider">
            <a:extLst>
              <a:ext uri="{FF2B5EF4-FFF2-40B4-BE49-F238E27FC236}">
                <a16:creationId xmlns:a16="http://schemas.microsoft.com/office/drawing/2014/main" id="{4EDD5C80-CD72-4597-8F70-395B8174120F}"/>
              </a:ext>
            </a:extLst>
          </p:cNvPr>
          <p:cNvSpPr/>
          <p:nvPr userDrawn="1"/>
        </p:nvSpPr>
        <p:spPr bwMode="auto">
          <a:xfrm>
            <a:off x="396000" y="6408751"/>
            <a:ext cx="79513" cy="262393"/>
          </a:xfrm>
          <a:prstGeom prst="rect">
            <a:avLst/>
          </a:prstGeom>
          <a:solidFill>
            <a:schemeClr val="tx2"/>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a:ln>
                <a:noFill/>
              </a:ln>
              <a:solidFill>
                <a:schemeClr val="bg1"/>
              </a:solidFill>
              <a:effectLst/>
              <a:latin typeface="+mn-lt"/>
            </a:endParaRPr>
          </a:p>
        </p:txBody>
      </p:sp>
    </p:spTree>
    <p:extLst>
      <p:ext uri="{BB962C8B-B14F-4D97-AF65-F5344CB8AC3E}">
        <p14:creationId xmlns:p14="http://schemas.microsoft.com/office/powerpoint/2010/main" val="210683040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11" name="FirstDividerHider">
            <a:extLst>
              <a:ext uri="{FF2B5EF4-FFF2-40B4-BE49-F238E27FC236}">
                <a16:creationId xmlns:a16="http://schemas.microsoft.com/office/drawing/2014/main" id="{87C4DFC4-62BA-4C52-B36B-44A75684A81F}"/>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a:ln>
                <a:noFill/>
              </a:ln>
              <a:solidFill>
                <a:schemeClr val="bg1"/>
              </a:solidFill>
              <a:effectLst/>
              <a:latin typeface="+mn-lt"/>
            </a:endParaRPr>
          </a:p>
        </p:txBody>
      </p:sp>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BBC96150-B393-6B0F-DFC9-8B43B7EBDBBE}"/>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2025-02-25  |  Page </a:t>
            </a:r>
            <a:fld id="{07D18215-35DF-49DF-AE49-458DCCBF5CB5}" type="slidenum">
              <a:rPr lang="en-US" sz="800" b="0" i="0" u="none" smtClean="0">
                <a:solidFill>
                  <a:srgbClr val="1A1816"/>
                </a:solidFill>
                <a:latin typeface="+mn-lt"/>
              </a:rPr>
              <a:t>‹#›</a:t>
            </a:fld>
            <a:endParaRPr lang="en-US" sz="800" b="0" i="0" u="none">
              <a:solidFill>
                <a:srgbClr val="1A1816"/>
              </a:solidFill>
              <a:latin typeface="+mn-lt"/>
            </a:endParaRPr>
          </a:p>
        </p:txBody>
      </p:sp>
    </p:spTree>
    <p:extLst>
      <p:ext uri="{BB962C8B-B14F-4D97-AF65-F5344CB8AC3E}">
        <p14:creationId xmlns:p14="http://schemas.microsoft.com/office/powerpoint/2010/main" val="228527006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Full title, right Image">
    <p:spTree>
      <p:nvGrpSpPr>
        <p:cNvPr id="1" name=""/>
        <p:cNvGrpSpPr/>
        <p:nvPr/>
      </p:nvGrpSpPr>
      <p:grpSpPr>
        <a:xfrm>
          <a:off x="0" y="0"/>
          <a:ext cx="0" cy="0"/>
          <a:chOff x="0" y="0"/>
          <a:chExt cx="0" cy="0"/>
        </a:xfrm>
      </p:grpSpPr>
      <p:sp>
        <p:nvSpPr>
          <p:cNvPr id="5" name="Title_SM">
            <a:extLst>
              <a:ext uri="{FF2B5EF4-FFF2-40B4-BE49-F238E27FC236}">
                <a16:creationId xmlns:a16="http://schemas.microsoft.com/office/drawing/2014/main" id="{AC5B9436-E3EB-4A3D-BE6B-EFFF8123DE9D}"/>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FirstDividerHider">
            <a:extLst>
              <a:ext uri="{FF2B5EF4-FFF2-40B4-BE49-F238E27FC236}">
                <a16:creationId xmlns:a16="http://schemas.microsoft.com/office/drawing/2014/main" id="{E735C405-D694-4150-B4C4-0B84A1A5CAEA}"/>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a:ln>
                <a:noFill/>
              </a:ln>
              <a:solidFill>
                <a:schemeClr val="bg1"/>
              </a:solidFill>
              <a:effectLst/>
              <a:latin typeface="+mn-lt"/>
            </a:endParaRPr>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96F1C14E-8AFD-44E0-EE27-166C9897F0D9}"/>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2025-02-25  |  Page </a:t>
            </a:r>
            <a:fld id="{08461289-94CA-4C42-94BC-4A58409C67A7}" type="slidenum">
              <a:rPr lang="en-US" sz="800" b="0" i="0" u="none" smtClean="0">
                <a:solidFill>
                  <a:srgbClr val="1A1816"/>
                </a:solidFill>
                <a:latin typeface="+mn-lt"/>
              </a:rPr>
              <a:t>‹#›</a:t>
            </a:fld>
            <a:endParaRPr lang="en-US" sz="800" b="0" i="0" u="none">
              <a:solidFill>
                <a:srgbClr val="1A1816"/>
              </a:solidFill>
              <a:latin typeface="+mn-lt"/>
            </a:endParaRPr>
          </a:p>
        </p:txBody>
      </p:sp>
    </p:spTree>
    <p:extLst>
      <p:ext uri="{BB962C8B-B14F-4D97-AF65-F5344CB8AC3E}">
        <p14:creationId xmlns:p14="http://schemas.microsoft.com/office/powerpoint/2010/main" val="7269153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2025-02-25  |  Page </a:t>
            </a:r>
            <a:fld id="{12186D6D-4A33-43A7-96BB-B99F867CF2B2}"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7291478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oadshow">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8177296" cy="4392612"/>
          </a:xfrm>
          <a:prstGeom prst="rect">
            <a:avLst/>
          </a:prstGeom>
        </p:spPr>
        <p:txBody>
          <a:bodyPr/>
          <a:lstStyle>
            <a:lvl1pPr marL="0" indent="0">
              <a:spcBef>
                <a:spcPts val="300"/>
              </a:spcBef>
              <a:buFont typeface="Arial" panose="020B0604020202020204" pitchFamily="34" charset="0"/>
              <a:buNone/>
              <a:defRPr sz="1400">
                <a:solidFill>
                  <a:schemeClr val="tx1"/>
                </a:solidFill>
              </a:defRPr>
            </a:lvl1pPr>
            <a:lvl2pPr marL="273050" indent="-273050">
              <a:spcBef>
                <a:spcPts val="300"/>
              </a:spcBef>
              <a:buFont typeface="Arial" panose="020B0604020202020204" pitchFamily="34" charset="0"/>
              <a:buChar char="•"/>
              <a:defRPr sz="1200">
                <a:solidFill>
                  <a:schemeClr val="tx1"/>
                </a:solidFill>
              </a:defRPr>
            </a:lvl2pPr>
            <a:lvl3pPr marL="534988" indent="-265113">
              <a:spcBef>
                <a:spcPts val="300"/>
              </a:spcBef>
              <a:buFont typeface="Ericsson Hilda" panose="00000500000000000000" pitchFamily="2" charset="0"/>
              <a:buChar char="–"/>
              <a:defRPr sz="1200">
                <a:solidFill>
                  <a:schemeClr val="tx1"/>
                </a:solidFill>
              </a:defRPr>
            </a:lvl3pPr>
            <a:lvl4pPr marL="806450" indent="-271463">
              <a:spcBef>
                <a:spcPts val="300"/>
              </a:spcBef>
              <a:defRPr sz="1200">
                <a:solidFill>
                  <a:schemeClr val="tx1"/>
                </a:solidFill>
              </a:defRPr>
            </a:lvl4pPr>
            <a:lvl5pPr>
              <a:defRPr/>
            </a:lvl5pPr>
          </a:lstStyle>
          <a:p>
            <a:pPr lvl="0"/>
            <a:r>
              <a:rPr lang="en-US"/>
              <a:t>Roadshow slide format</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2025-02-25  |  Page </a:t>
            </a:r>
            <a:fld id="{FE6C0659-7D92-48E6-88CE-5CB9887C6257}"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36432136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B8BC610-C1B0-4C6A-B5C2-80DA487CE5DE}"/>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2025-02-25  |  Page </a:t>
            </a:r>
            <a:fld id="{CA00B5EC-6891-486C-9BB0-5A4D8E5C3EC9}"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11971672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2 column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3797230-5A6C-4718-8C90-CB9F2709B382}"/>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2025-02-25  |  Page </a:t>
            </a:r>
            <a:fld id="{EEA2DF37-6296-4175-A1CD-0C7AEB030A25}"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26586073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3 columns">
    <p:spTree>
      <p:nvGrpSpPr>
        <p:cNvPr id="1" name=""/>
        <p:cNvGrpSpPr/>
        <p:nvPr/>
      </p:nvGrpSpPr>
      <p:grpSpPr>
        <a:xfrm>
          <a:off x="0" y="0"/>
          <a:ext cx="0" cy="0"/>
          <a:chOff x="0" y="0"/>
          <a:chExt cx="0" cy="0"/>
        </a:xfrm>
      </p:grpSpPr>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C8570FA-FAA3-4EFA-A4F1-01C285AE39DE}"/>
              </a:ext>
            </a:extLst>
          </p:cNvPr>
          <p:cNvSpPr txBox="1"/>
          <p:nvPr userDrawn="1"/>
        </p:nvSpPr>
        <p:spPr>
          <a:xfrm>
            <a:off x="421638"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chemeClr val="tx1"/>
                </a:solidFill>
                <a:latin typeface="+mn-lt"/>
              </a:rPr>
              <a:t>  |  2025-02-25  |  Page </a:t>
            </a:r>
            <a:fld id="{9A2BF73A-A394-46BA-9D76-B3455DB6441E}" type="slidenum">
              <a:rPr lang="en-US" sz="800" b="0" i="0" u="none" smtClean="0">
                <a:solidFill>
                  <a:schemeClr val="tx1"/>
                </a:solidFill>
                <a:latin typeface="+mn-lt"/>
              </a:rPr>
              <a:t>‹#›</a:t>
            </a:fld>
            <a:endParaRPr lang="en-US" sz="800" b="0" i="0" u="none">
              <a:solidFill>
                <a:schemeClr val="tx1"/>
              </a:solidFill>
              <a:latin typeface="+mn-lt"/>
            </a:endParaRPr>
          </a:p>
        </p:txBody>
      </p:sp>
    </p:spTree>
    <p:extLst>
      <p:ext uri="{BB962C8B-B14F-4D97-AF65-F5344CB8AC3E}">
        <p14:creationId xmlns:p14="http://schemas.microsoft.com/office/powerpoint/2010/main" val="3594314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2.sv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3" Type="http://schemas.openxmlformats.org/officeDocument/2006/relationships/slideLayout" Target="../slideLayouts/slideLayout31.xml"/><Relationship Id="rId21" Type="http://schemas.openxmlformats.org/officeDocument/2006/relationships/image" Target="../media/image1.png"/><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theme" Target="../theme/theme2.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a:t>Slide title, Ericsson Hilda Light 40pt, Ericsson Black, max 2-lines</a:t>
            </a:r>
          </a:p>
        </p:txBody>
      </p:sp>
      <p:sp>
        <p:nvSpPr>
          <p:cNvPr id="8" name="Text Placeholder 2">
            <a:extLst>
              <a:ext uri="{FF2B5EF4-FFF2-40B4-BE49-F238E27FC236}">
                <a16:creationId xmlns:a16="http://schemas.microsoft.com/office/drawing/2014/main" id="{483145CE-A2DE-4236-A4F9-8AE088671CA5}"/>
              </a:ext>
            </a:extLst>
          </p:cNvPr>
          <p:cNvSpPr>
            <a:spLocks noGrp="1"/>
          </p:cNvSpPr>
          <p:nvPr>
            <p:ph type="body" idx="1"/>
          </p:nvPr>
        </p:nvSpPr>
        <p:spPr>
          <a:xfrm>
            <a:off x="479425" y="1844674"/>
            <a:ext cx="11233150" cy="4392613"/>
          </a:xfrm>
          <a:prstGeom prst="rect">
            <a:avLst/>
          </a:prstGeom>
        </p:spPr>
        <p:txBody>
          <a:bodyPr vert="horz" lIns="72000" tIns="36000" rIns="72000" bIns="3600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p>
        </p:txBody>
      </p:sp>
      <p:pic>
        <p:nvPicPr>
          <p:cNvPr id="7" name="Graphic 6">
            <a:extLst>
              <a:ext uri="{FF2B5EF4-FFF2-40B4-BE49-F238E27FC236}">
                <a16:creationId xmlns:a16="http://schemas.microsoft.com/office/drawing/2014/main" id="{ECFCA6C0-C300-46F3-8D05-D936BF801E76}"/>
              </a:ext>
            </a:extLst>
          </p:cNvPr>
          <p:cNvPicPr>
            <a:picLocks noChangeAspect="1"/>
          </p:cNvPicPr>
          <p:nvPr userDrawn="1"/>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11493088" y="476251"/>
            <a:ext cx="256032" cy="256032"/>
          </a:xfrm>
          <a:prstGeom prst="rect">
            <a:avLst/>
          </a:prstGeom>
        </p:spPr>
      </p:pic>
    </p:spTree>
    <p:extLst>
      <p:ext uri="{BB962C8B-B14F-4D97-AF65-F5344CB8AC3E}">
        <p14:creationId xmlns:p14="http://schemas.microsoft.com/office/powerpoint/2010/main" val="2319893086"/>
      </p:ext>
    </p:extLst>
  </p:cSld>
  <p:clrMap bg1="lt1" tx1="dk1" bg2="lt2" tx2="dk2" accent1="accent1" accent2="accent2" accent3="accent3" accent4="accent4" accent5="accent5" accent6="accent6" hlink="hlink" folHlink="folHlink"/>
  <p:sldLayoutIdLst>
    <p:sldLayoutId id="2147484848" r:id="rId1"/>
    <p:sldLayoutId id="2147484849" r:id="rId2"/>
    <p:sldLayoutId id="2147484850" r:id="rId3"/>
    <p:sldLayoutId id="2147484851" r:id="rId4"/>
    <p:sldLayoutId id="2147484852" r:id="rId5"/>
    <p:sldLayoutId id="2147484853" r:id="rId6"/>
    <p:sldLayoutId id="2147484854" r:id="rId7"/>
    <p:sldLayoutId id="2147484855" r:id="rId8"/>
    <p:sldLayoutId id="2147484856" r:id="rId9"/>
    <p:sldLayoutId id="2147484857" r:id="rId10"/>
    <p:sldLayoutId id="2147484858" r:id="rId11"/>
    <p:sldLayoutId id="2147484859" r:id="rId12"/>
    <p:sldLayoutId id="2147484280" r:id="rId13"/>
    <p:sldLayoutId id="2147484281" r:id="rId14"/>
    <p:sldLayoutId id="2147484282" r:id="rId15"/>
    <p:sldLayoutId id="2147484283" r:id="rId16"/>
    <p:sldLayoutId id="2147484284" r:id="rId17"/>
    <p:sldLayoutId id="2147484285" r:id="rId18"/>
    <p:sldLayoutId id="2147484286" r:id="rId19"/>
    <p:sldLayoutId id="2147484287" r:id="rId20"/>
    <p:sldLayoutId id="2147484288" r:id="rId21"/>
    <p:sldLayoutId id="2147484289" r:id="rId22"/>
    <p:sldLayoutId id="2147484290" r:id="rId23"/>
    <p:sldLayoutId id="2147484291" r:id="rId24"/>
    <p:sldLayoutId id="2147484292" r:id="rId25"/>
    <p:sldLayoutId id="2147484860" r:id="rId26"/>
    <p:sldLayoutId id="2147484293" r:id="rId27"/>
    <p:sldLayoutId id="2147485029" r:id="rId28"/>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a:t>Slide title, Ericsson Hilda Light 40pt, Ericsson Black, max 2-lines</a:t>
            </a:r>
          </a:p>
        </p:txBody>
      </p:sp>
      <p:sp>
        <p:nvSpPr>
          <p:cNvPr id="8" name="Text Placeholder 2">
            <a:extLst>
              <a:ext uri="{FF2B5EF4-FFF2-40B4-BE49-F238E27FC236}">
                <a16:creationId xmlns:a16="http://schemas.microsoft.com/office/drawing/2014/main" id="{483145CE-A2DE-4236-A4F9-8AE088671CA5}"/>
              </a:ext>
            </a:extLst>
          </p:cNvPr>
          <p:cNvSpPr>
            <a:spLocks noGrp="1"/>
          </p:cNvSpPr>
          <p:nvPr>
            <p:ph type="body" idx="1"/>
          </p:nvPr>
        </p:nvSpPr>
        <p:spPr>
          <a:xfrm>
            <a:off x="479425" y="1844674"/>
            <a:ext cx="11233150" cy="4392613"/>
          </a:xfrm>
          <a:prstGeom prst="rect">
            <a:avLst/>
          </a:prstGeom>
        </p:spPr>
        <p:txBody>
          <a:bodyPr vert="horz" lIns="72000" tIns="36000" rIns="72000" bIns="3600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p>
        </p:txBody>
      </p:sp>
      <p:pic>
        <p:nvPicPr>
          <p:cNvPr id="7" name="Graphic 6">
            <a:extLst>
              <a:ext uri="{FF2B5EF4-FFF2-40B4-BE49-F238E27FC236}">
                <a16:creationId xmlns:a16="http://schemas.microsoft.com/office/drawing/2014/main" id="{ECFCA6C0-C300-46F3-8D05-D936BF801E76}"/>
              </a:ext>
            </a:extLst>
          </p:cNvPr>
          <p:cNvPicPr>
            <a:picLocks noChangeAspect="1"/>
          </p:cNvPicPr>
          <p:nvPr userDrawn="1"/>
        </p:nvPicPr>
        <p:blipFill>
          <a:blip r:embed="rId21" cstate="email">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11493088" y="476251"/>
            <a:ext cx="256032" cy="256032"/>
          </a:xfrm>
          <a:prstGeom prst="rect">
            <a:avLst/>
          </a:prstGeom>
        </p:spPr>
      </p:pic>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3F2F142-9A0F-85FD-F848-1A7CF9E0921B}"/>
              </a:ext>
            </a:extLst>
          </p:cNvPr>
          <p:cNvSpPr txBox="1"/>
          <p:nvPr userDrawn="1"/>
        </p:nvSpPr>
        <p:spPr>
          <a:xfrm>
            <a:off x="396000" y="6524625"/>
            <a:ext cx="1168590" cy="123111"/>
          </a:xfrm>
          <a:prstGeom prst="rect">
            <a:avLst/>
          </a:prstGeom>
          <a:noFill/>
        </p:spPr>
        <p:txBody>
          <a:bodyPr vert="horz" wrap="none" lIns="0" tIns="0" rIns="0" bIns="0" rtlCol="0">
            <a:spAutoFit/>
          </a:bodyPr>
          <a:lstStyle/>
          <a:p>
            <a:pPr marL="0" indent="0" algn="l">
              <a:buFontTx/>
              <a:buNone/>
            </a:pPr>
            <a:r>
              <a:rPr lang="en-US" sz="800" b="0" i="0" u="none">
                <a:solidFill>
                  <a:srgbClr val="1A1816"/>
                </a:solidFill>
                <a:latin typeface="+mn-lt"/>
              </a:rPr>
              <a:t>  |  2025-02-25  |  Page </a:t>
            </a:r>
            <a:fld id="{58939F8D-1243-4126-A55C-36F54C6A52CF}" type="slidenum">
              <a:rPr lang="en-US" sz="800" b="0" i="0" u="none" smtClean="0">
                <a:solidFill>
                  <a:srgbClr val="1A1816"/>
                </a:solidFill>
                <a:latin typeface="+mn-lt"/>
              </a:rPr>
              <a:t>‹#›</a:t>
            </a:fld>
            <a:endParaRPr lang="en-US" sz="800" b="0" i="0" u="none">
              <a:solidFill>
                <a:srgbClr val="1A1816"/>
              </a:solidFill>
              <a:latin typeface="+mn-lt"/>
            </a:endParaRPr>
          </a:p>
        </p:txBody>
      </p:sp>
    </p:spTree>
    <p:extLst>
      <p:ext uri="{BB962C8B-B14F-4D97-AF65-F5344CB8AC3E}">
        <p14:creationId xmlns:p14="http://schemas.microsoft.com/office/powerpoint/2010/main" val="3505316878"/>
      </p:ext>
    </p:extLst>
  </p:cSld>
  <p:clrMap bg1="lt1" tx1="dk1" bg2="lt2" tx2="dk2" accent1="accent1" accent2="accent2" accent3="accent3" accent4="accent4" accent5="accent5" accent6="accent6" hlink="hlink" folHlink="folHlink"/>
  <p:sldLayoutIdLst>
    <p:sldLayoutId id="2147484242" r:id="rId1"/>
    <p:sldLayoutId id="2147484243" r:id="rId2"/>
    <p:sldLayoutId id="2147484244" r:id="rId3"/>
    <p:sldLayoutId id="2147484245" r:id="rId4"/>
    <p:sldLayoutId id="2147484246" r:id="rId5"/>
    <p:sldLayoutId id="2147484247" r:id="rId6"/>
    <p:sldLayoutId id="2147484248" r:id="rId7"/>
    <p:sldLayoutId id="2147484249" r:id="rId8"/>
    <p:sldLayoutId id="2147484250" r:id="rId9"/>
    <p:sldLayoutId id="2147484251" r:id="rId10"/>
    <p:sldLayoutId id="2147484252" r:id="rId11"/>
    <p:sldLayoutId id="2147484253" r:id="rId12"/>
    <p:sldLayoutId id="2147484254" r:id="rId13"/>
    <p:sldLayoutId id="2147484255" r:id="rId14"/>
    <p:sldLayoutId id="2147484256" r:id="rId15"/>
    <p:sldLayoutId id="2147484257" r:id="rId16"/>
    <p:sldLayoutId id="2147484258" r:id="rId17"/>
    <p:sldLayoutId id="2147484261" r:id="rId18"/>
    <p:sldLayoutId id="2147484260" r:id="rId19"/>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1.xml"/><Relationship Id="rId5" Type="http://schemas.openxmlformats.org/officeDocument/2006/relationships/image" Target="../media/image9.emf"/><Relationship Id="rId4" Type="http://schemas.openxmlformats.org/officeDocument/2006/relationships/image" Target="../media/image8.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customXml" Target="../../customXml/item12.xml"/><Relationship Id="rId1" Type="http://schemas.openxmlformats.org/officeDocument/2006/relationships/customXml" Target="../../customXml/item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customXml" Target="../../customXml/item8.xml"/><Relationship Id="rId1" Type="http://schemas.openxmlformats.org/officeDocument/2006/relationships/customXml" Target="../../customXml/item11.xml"/><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customXml" Target="../../customXml/item19.xml"/><Relationship Id="rId1" Type="http://schemas.openxmlformats.org/officeDocument/2006/relationships/customXml" Target="../../customXml/item1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customXml" Target="../../customXml/item5.xml"/><Relationship Id="rId1" Type="http://schemas.openxmlformats.org/officeDocument/2006/relationships/customXml" Target="../../customXml/item16.xml"/><Relationship Id="rId4"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customXml" Target="../../customXml/item10.xml"/><Relationship Id="rId1" Type="http://schemas.openxmlformats.org/officeDocument/2006/relationships/customXml" Target="../../customXml/item7.xml"/><Relationship Id="rId4"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customXml" Target="../../customXml/item13.xml"/><Relationship Id="rId1" Type="http://schemas.openxmlformats.org/officeDocument/2006/relationships/customXml" Target="../../customXml/item6.xml"/><Relationship Id="rId4"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Background pattern&#10;&#10;Description automatically generated with medium confidence">
            <a:extLst>
              <a:ext uri="{FF2B5EF4-FFF2-40B4-BE49-F238E27FC236}">
                <a16:creationId xmlns:a16="http://schemas.microsoft.com/office/drawing/2014/main" id="{2FAB2FFE-9044-4610-9E80-BFD78EBB308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7">
            <a:extLst>
              <a:ext uri="{FF2B5EF4-FFF2-40B4-BE49-F238E27FC236}">
                <a16:creationId xmlns:a16="http://schemas.microsoft.com/office/drawing/2014/main" id="{D731ECFF-8A5D-4C7F-B607-F5CB5C429299}"/>
              </a:ext>
            </a:extLst>
          </p:cNvPr>
          <p:cNvSpPr txBox="1">
            <a:spLocks/>
          </p:cNvSpPr>
          <p:nvPr/>
        </p:nvSpPr>
        <p:spPr>
          <a:xfrm>
            <a:off x="479424" y="1933791"/>
            <a:ext cx="10445249" cy="2079600"/>
          </a:xfrm>
          <a:prstGeom prst="rect">
            <a:avLst/>
          </a:prstGeom>
        </p:spPr>
        <p:txBody>
          <a:bodyPr lIns="91440" tIns="45720" rIns="91440" bIns="45720" anchor="t"/>
          <a:lst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pPr marL="0" marR="0" lvl="0" indent="0" algn="l" defTabSz="914400" rtl="0" eaLnBrk="1" fontAlgn="base" latinLnBrk="0" hangingPunct="1">
              <a:lnSpc>
                <a:spcPct val="85000"/>
              </a:lnSpc>
              <a:spcBef>
                <a:spcPts val="300"/>
              </a:spcBef>
              <a:spcAft>
                <a:spcPct val="0"/>
              </a:spcAft>
              <a:buClrTx/>
              <a:buSzTx/>
              <a:buFontTx/>
              <a:buNone/>
              <a:tabLst/>
              <a:defRPr/>
            </a:pPr>
            <a:r>
              <a:rPr kumimoji="0" lang="en-US" sz="5400" b="0" i="0" u="none" strike="noStrike" kern="1400" cap="none" spc="-160" normalizeH="0" baseline="0" noProof="0">
                <a:ln>
                  <a:noFill/>
                </a:ln>
                <a:solidFill>
                  <a:srgbClr val="FFFFFF"/>
                </a:solidFill>
                <a:effectLst/>
                <a:uLnTx/>
                <a:uFillTx/>
                <a:latin typeface="Ericsson Hilda Light"/>
                <a:ea typeface="+mj-ea"/>
                <a:cs typeface="+mj-cs"/>
              </a:rPr>
              <a:t>Scope for Rel-20 AI/ML Mobility WI</a:t>
            </a:r>
            <a:endParaRPr lang="en-US" sz="5400" b="0" i="0" u="none" strike="noStrike" kern="1400" cap="none" spc="-160" normalizeH="0" baseline="0" noProof="0">
              <a:ln>
                <a:noFill/>
              </a:ln>
              <a:solidFill>
                <a:srgbClr val="FFFFFF"/>
              </a:solidFill>
              <a:effectLst/>
              <a:uLnTx/>
              <a:uFillTx/>
              <a:latin typeface="Ericsson Hilda Light"/>
            </a:endParaRPr>
          </a:p>
        </p:txBody>
      </p:sp>
      <p:sp>
        <p:nvSpPr>
          <p:cNvPr id="3" name="Subtitle 13">
            <a:extLst>
              <a:ext uri="{FF2B5EF4-FFF2-40B4-BE49-F238E27FC236}">
                <a16:creationId xmlns:a16="http://schemas.microsoft.com/office/drawing/2014/main" id="{E0B9CDCC-2BF2-4775-910F-DF3BE4E3BB3F}"/>
              </a:ext>
            </a:extLst>
          </p:cNvPr>
          <p:cNvSpPr txBox="1">
            <a:spLocks/>
          </p:cNvSpPr>
          <p:nvPr/>
        </p:nvSpPr>
        <p:spPr>
          <a:xfrm>
            <a:off x="479425" y="4149725"/>
            <a:ext cx="5472114" cy="2087563"/>
          </a:xfrm>
          <a:prstGeom prst="rect">
            <a:avLst/>
          </a:prstGeom>
        </p:spPr>
        <p:txBody>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endParaRPr kumimoji="0" lang="en-US" b="0" i="0" u="none" strike="noStrike" kern="1000" cap="none" spc="-30" normalizeH="0" baseline="0" noProof="0">
              <a:ln>
                <a:noFill/>
              </a:ln>
              <a:effectLst/>
              <a:uLnTx/>
              <a:uFillTx/>
              <a:latin typeface="Ericsson Hilda"/>
              <a:ea typeface="+mn-ea"/>
              <a:cs typeface="+mn-cs"/>
            </a:endParaRPr>
          </a:p>
        </p:txBody>
      </p:sp>
      <p:pic>
        <p:nvPicPr>
          <p:cNvPr id="7" name="image">
            <a:extLst>
              <a:ext uri="{FF2B5EF4-FFF2-40B4-BE49-F238E27FC236}">
                <a16:creationId xmlns:a16="http://schemas.microsoft.com/office/drawing/2014/main" id="{F34CDB7B-7359-4A35-8AB6-52F1513B76AE}"/>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11379841" y="429421"/>
            <a:ext cx="482228" cy="482439"/>
          </a:xfrm>
          <a:prstGeom prst="rect">
            <a:avLst/>
          </a:prstGeom>
        </p:spPr>
      </p:pic>
      <p:sp>
        <p:nvSpPr>
          <p:cNvPr id="4" name="Title 7">
            <a:extLst>
              <a:ext uri="{FF2B5EF4-FFF2-40B4-BE49-F238E27FC236}">
                <a16:creationId xmlns:a16="http://schemas.microsoft.com/office/drawing/2014/main" id="{35104C1A-3A83-59F6-54A0-A7D606BAE3E5}"/>
              </a:ext>
            </a:extLst>
          </p:cNvPr>
          <p:cNvSpPr txBox="1">
            <a:spLocks/>
          </p:cNvSpPr>
          <p:nvPr/>
        </p:nvSpPr>
        <p:spPr>
          <a:xfrm>
            <a:off x="631825" y="305516"/>
            <a:ext cx="4467527" cy="794514"/>
          </a:xfrm>
          <a:prstGeom prst="rect">
            <a:avLst/>
          </a:prstGeom>
        </p:spPr>
        <p:txBody>
          <a:bodyPr/>
          <a:lst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pPr marL="0" marR="0" lvl="0" indent="0" algn="l" defTabSz="914400" rtl="0" eaLnBrk="1" fontAlgn="base" latinLnBrk="0" hangingPunct="1">
              <a:lnSpc>
                <a:spcPct val="85000"/>
              </a:lnSpc>
              <a:spcBef>
                <a:spcPts val="300"/>
              </a:spcBef>
              <a:spcAft>
                <a:spcPct val="0"/>
              </a:spcAft>
              <a:buClrTx/>
              <a:buSzTx/>
              <a:buFontTx/>
              <a:buNone/>
              <a:tabLst/>
              <a:defRPr/>
            </a:pPr>
            <a:r>
              <a:rPr kumimoji="0" lang="en-US" sz="2000" b="0" i="0" u="none" strike="noStrike" kern="1400" cap="none" spc="-160" normalizeH="0" baseline="0" noProof="0">
                <a:ln>
                  <a:noFill/>
                </a:ln>
                <a:solidFill>
                  <a:srgbClr val="FFFFFF"/>
                </a:solidFill>
                <a:effectLst/>
                <a:uLnTx/>
                <a:uFillTx/>
                <a:latin typeface="Ericsson Hilda Light"/>
                <a:ea typeface="+mj-ea"/>
                <a:cs typeface="+mj-cs"/>
              </a:rPr>
              <a:t>3GPP TSG RAN meeting #107</a:t>
            </a:r>
          </a:p>
          <a:p>
            <a:pPr marL="0" marR="0" lvl="0" indent="0" algn="l" defTabSz="914400" rtl="0" eaLnBrk="1" fontAlgn="base" latinLnBrk="0" hangingPunct="1">
              <a:lnSpc>
                <a:spcPct val="85000"/>
              </a:lnSpc>
              <a:spcBef>
                <a:spcPts val="300"/>
              </a:spcBef>
              <a:spcAft>
                <a:spcPct val="0"/>
              </a:spcAft>
              <a:buClrTx/>
              <a:buSzTx/>
              <a:buFontTx/>
              <a:buNone/>
              <a:tabLst/>
              <a:defRPr/>
            </a:pPr>
            <a:r>
              <a:rPr lang="en-US" sz="2000">
                <a:solidFill>
                  <a:srgbClr val="FFFFFF"/>
                </a:solidFill>
                <a:latin typeface="Ericsson Hilda Light"/>
              </a:rPr>
              <a:t>Incheon, South Korea, Mar 12</a:t>
            </a:r>
            <a:r>
              <a:rPr lang="en-US" sz="2000" baseline="30000">
                <a:solidFill>
                  <a:srgbClr val="FFFFFF"/>
                </a:solidFill>
                <a:latin typeface="Ericsson Hilda Light"/>
              </a:rPr>
              <a:t>th</a:t>
            </a:r>
            <a:r>
              <a:rPr lang="en-US" sz="2000">
                <a:solidFill>
                  <a:srgbClr val="FFFFFF"/>
                </a:solidFill>
                <a:latin typeface="Ericsson Hilda Light"/>
              </a:rPr>
              <a:t> – 14</a:t>
            </a:r>
            <a:r>
              <a:rPr lang="en-US" sz="2000" baseline="30000">
                <a:solidFill>
                  <a:srgbClr val="FFFFFF"/>
                </a:solidFill>
                <a:latin typeface="Ericsson Hilda Light"/>
              </a:rPr>
              <a:t>th</a:t>
            </a:r>
            <a:r>
              <a:rPr lang="en-US" sz="2000">
                <a:solidFill>
                  <a:srgbClr val="FFFFFF"/>
                </a:solidFill>
                <a:latin typeface="Ericsson Hilda Light"/>
              </a:rPr>
              <a:t>  2025</a:t>
            </a:r>
            <a:endParaRPr kumimoji="0" lang="en-US" sz="2000" b="0" i="0" u="none" strike="noStrike" kern="1400" cap="none" spc="-160" normalizeH="0" baseline="0" noProof="0">
              <a:ln>
                <a:noFill/>
              </a:ln>
              <a:solidFill>
                <a:srgbClr val="FFFFFF"/>
              </a:solidFill>
              <a:effectLst/>
              <a:uLnTx/>
              <a:uFillTx/>
              <a:latin typeface="Ericsson Hilda Light"/>
              <a:ea typeface="+mj-ea"/>
              <a:cs typeface="+mj-cs"/>
            </a:endParaRPr>
          </a:p>
          <a:p>
            <a:pPr marL="0" marR="0" lvl="0" indent="0" algn="l" defTabSz="914400" rtl="0" eaLnBrk="1" fontAlgn="base" latinLnBrk="0" hangingPunct="1">
              <a:lnSpc>
                <a:spcPct val="85000"/>
              </a:lnSpc>
              <a:spcBef>
                <a:spcPts val="300"/>
              </a:spcBef>
              <a:spcAft>
                <a:spcPct val="0"/>
              </a:spcAft>
              <a:buClrTx/>
              <a:buSzTx/>
              <a:buFontTx/>
              <a:buNone/>
              <a:tabLst/>
              <a:defRPr/>
            </a:pPr>
            <a:endParaRPr kumimoji="0" lang="en-US" sz="2000" b="0" i="0" u="none" strike="noStrike" kern="1400" cap="none" spc="-160" normalizeH="0" baseline="0" noProof="0">
              <a:ln>
                <a:noFill/>
              </a:ln>
              <a:solidFill>
                <a:srgbClr val="FFFFFF"/>
              </a:solidFill>
              <a:effectLst/>
              <a:uLnTx/>
              <a:uFillTx/>
              <a:latin typeface="Ericsson Hilda Light"/>
              <a:ea typeface="+mj-ea"/>
              <a:cs typeface="+mj-cs"/>
            </a:endParaRPr>
          </a:p>
        </p:txBody>
      </p:sp>
      <p:sp>
        <p:nvSpPr>
          <p:cNvPr id="5" name="Title 7">
            <a:extLst>
              <a:ext uri="{FF2B5EF4-FFF2-40B4-BE49-F238E27FC236}">
                <a16:creationId xmlns:a16="http://schemas.microsoft.com/office/drawing/2014/main" id="{1AC388E0-19F3-C423-566F-DC7C5A8113DC}"/>
              </a:ext>
            </a:extLst>
          </p:cNvPr>
          <p:cNvSpPr txBox="1">
            <a:spLocks/>
          </p:cNvSpPr>
          <p:nvPr/>
        </p:nvSpPr>
        <p:spPr>
          <a:xfrm>
            <a:off x="5058678" y="3957343"/>
            <a:ext cx="1286739" cy="402624"/>
          </a:xfrm>
          <a:prstGeom prst="rect">
            <a:avLst/>
          </a:prstGeom>
        </p:spPr>
        <p:txBody>
          <a:bodyPr/>
          <a:lst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pPr marL="0" marR="0" lvl="0" indent="0" algn="l" defTabSz="914400" rtl="0" eaLnBrk="1" fontAlgn="base" latinLnBrk="0" hangingPunct="1">
              <a:lnSpc>
                <a:spcPct val="85000"/>
              </a:lnSpc>
              <a:spcBef>
                <a:spcPts val="300"/>
              </a:spcBef>
              <a:spcAft>
                <a:spcPct val="0"/>
              </a:spcAft>
              <a:buClrTx/>
              <a:buSzTx/>
              <a:buFontTx/>
              <a:buNone/>
              <a:tabLst/>
              <a:defRPr/>
            </a:pPr>
            <a:r>
              <a:rPr kumimoji="0" lang="en-US" sz="2800" b="0" i="0" u="none" strike="noStrike" kern="1400" cap="none" spc="-160" normalizeH="0" baseline="0" noProof="0">
                <a:ln>
                  <a:noFill/>
                </a:ln>
                <a:solidFill>
                  <a:srgbClr val="FFFFFF"/>
                </a:solidFill>
                <a:effectLst/>
                <a:uLnTx/>
                <a:uFillTx/>
                <a:latin typeface="Ericsson Hilda Light"/>
                <a:ea typeface="+mj-ea"/>
                <a:cs typeface="+mj-cs"/>
              </a:rPr>
              <a:t>Ericsson</a:t>
            </a:r>
          </a:p>
          <a:p>
            <a:pPr marL="0" marR="0" lvl="0" indent="0" algn="l" defTabSz="914400" rtl="0" eaLnBrk="1" fontAlgn="base" latinLnBrk="0" hangingPunct="1">
              <a:lnSpc>
                <a:spcPct val="85000"/>
              </a:lnSpc>
              <a:spcBef>
                <a:spcPts val="300"/>
              </a:spcBef>
              <a:spcAft>
                <a:spcPct val="0"/>
              </a:spcAft>
              <a:buClrTx/>
              <a:buSzTx/>
              <a:buFontTx/>
              <a:buNone/>
              <a:tabLst/>
              <a:defRPr/>
            </a:pPr>
            <a:endParaRPr kumimoji="0" lang="en-US" sz="2800" b="0" i="0" u="none" strike="noStrike" kern="1400" cap="none" spc="-160" normalizeH="0" baseline="0" noProof="0">
              <a:ln>
                <a:noFill/>
              </a:ln>
              <a:solidFill>
                <a:srgbClr val="FFFFFF"/>
              </a:solidFill>
              <a:effectLst/>
              <a:uLnTx/>
              <a:uFillTx/>
              <a:latin typeface="Ericsson Hilda Light"/>
              <a:ea typeface="+mj-ea"/>
              <a:cs typeface="+mj-cs"/>
            </a:endParaRPr>
          </a:p>
        </p:txBody>
      </p:sp>
      <p:sp>
        <p:nvSpPr>
          <p:cNvPr id="6" name="Title 7">
            <a:extLst>
              <a:ext uri="{FF2B5EF4-FFF2-40B4-BE49-F238E27FC236}">
                <a16:creationId xmlns:a16="http://schemas.microsoft.com/office/drawing/2014/main" id="{AEF13E90-AB65-9DBD-1D0E-D0875E7C7AA3}"/>
              </a:ext>
            </a:extLst>
          </p:cNvPr>
          <p:cNvSpPr txBox="1">
            <a:spLocks/>
          </p:cNvSpPr>
          <p:nvPr/>
        </p:nvSpPr>
        <p:spPr>
          <a:xfrm>
            <a:off x="9790722" y="305516"/>
            <a:ext cx="1580839" cy="794514"/>
          </a:xfrm>
          <a:prstGeom prst="rect">
            <a:avLst/>
          </a:prstGeom>
        </p:spPr>
        <p:txBody>
          <a:bodyPr lIns="91440" tIns="45720" rIns="91440" bIns="45720" anchor="t"/>
          <a:lst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a:lstStyle>
          <a:p>
            <a:pPr marL="0" marR="0" lvl="0" indent="0" algn="l" defTabSz="914400">
              <a:lnSpc>
                <a:spcPct val="85000"/>
              </a:lnSpc>
              <a:spcBef>
                <a:spcPts val="300"/>
              </a:spcBef>
              <a:spcAft>
                <a:spcPct val="0"/>
              </a:spcAft>
              <a:buNone/>
              <a:tabLst/>
              <a:defRPr/>
            </a:pPr>
            <a:r>
              <a:rPr lang="en-US" sz="2000">
                <a:solidFill>
                  <a:srgbClr val="FFFFFF"/>
                </a:solidFill>
                <a:latin typeface="Ericsson Hilda Light"/>
                <a:cs typeface="Arial"/>
              </a:rPr>
              <a:t>RP-250389</a:t>
            </a:r>
            <a:endParaRPr lang="en-US"/>
          </a:p>
          <a:p>
            <a:pPr marL="0" marR="0" lvl="0" indent="0" algn="l" defTabSz="914400" rtl="0" eaLnBrk="1" fontAlgn="base" latinLnBrk="0" hangingPunct="1">
              <a:lnSpc>
                <a:spcPct val="85000"/>
              </a:lnSpc>
              <a:spcBef>
                <a:spcPts val="300"/>
              </a:spcBef>
              <a:spcAft>
                <a:spcPct val="0"/>
              </a:spcAft>
              <a:buClrTx/>
              <a:buSzTx/>
              <a:buFontTx/>
              <a:buNone/>
              <a:tabLst/>
              <a:defRPr/>
            </a:pPr>
            <a:endParaRPr kumimoji="0" lang="en-US" sz="2000" b="0" i="0" u="none" strike="noStrike" kern="1400" cap="none" spc="-160" normalizeH="0" baseline="0" noProof="0">
              <a:ln>
                <a:noFill/>
              </a:ln>
              <a:solidFill>
                <a:srgbClr val="FFFFFF"/>
              </a:solidFill>
              <a:effectLst/>
              <a:uLnTx/>
              <a:uFillTx/>
              <a:latin typeface="Ericsson Hilda Light"/>
              <a:ea typeface="+mj-ea"/>
              <a:cs typeface="+mj-cs"/>
            </a:endParaRPr>
          </a:p>
        </p:txBody>
      </p:sp>
    </p:spTree>
    <p:custDataLst>
      <p:tags r:id="rId1"/>
    </p:custDataLst>
    <p:extLst>
      <p:ext uri="{BB962C8B-B14F-4D97-AF65-F5344CB8AC3E}">
        <p14:creationId xmlns:p14="http://schemas.microsoft.com/office/powerpoint/2010/main" val="1762131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p:txBody>
          <a:bodyPr/>
          <a:lstStyle/>
          <a:p>
            <a:r>
              <a:rPr lang="en-US"/>
              <a:t>Introduction</a:t>
            </a:r>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a:xfrm>
            <a:off x="479424" y="1691107"/>
            <a:ext cx="10880595" cy="4690643"/>
          </a:xfrm>
        </p:spPr>
        <p:txBody>
          <a:bodyPr>
            <a:normAutofit fontScale="92500" lnSpcReduction="10000"/>
          </a:bodyPr>
          <a:lstStyle/>
          <a:p>
            <a:r>
              <a:rPr lang="en-US"/>
              <a:t>In Rel-19, the Study Item “Study on AI (Artificial Intelligence)/ML (Machine Learning) for mobility in NR” (RP-242393) is studying and evaluating the potential benefits and gains of the AI/ML aided mobility for network triggered L3-based handover.</a:t>
            </a:r>
          </a:p>
          <a:p>
            <a:r>
              <a:rPr lang="en-US"/>
              <a:t>The activity is studying the following:</a:t>
            </a:r>
          </a:p>
          <a:p>
            <a:pPr lvl="1"/>
            <a:r>
              <a:rPr lang="en-US"/>
              <a:t>RRM measurement predictions [RAN2]</a:t>
            </a:r>
          </a:p>
          <a:p>
            <a:pPr lvl="2"/>
            <a:r>
              <a:rPr lang="en-US"/>
              <a:t>Cell/beam-level measurement prediction including intra and inter-frequency</a:t>
            </a:r>
          </a:p>
          <a:p>
            <a:pPr lvl="1"/>
            <a:r>
              <a:rPr lang="en-US"/>
              <a:t>Measurement events predictions [RAN2]</a:t>
            </a:r>
          </a:p>
          <a:p>
            <a:r>
              <a:rPr lang="en-US"/>
              <a:t>HO failure and RLF predictions has been scoped out from Rel-19 SI</a:t>
            </a:r>
          </a:p>
          <a:p>
            <a:r>
              <a:rPr lang="en-US"/>
              <a:t>Life Cycle Management (LCM) is also considered in the activity, based on the general framework defined in Rel19 AI/ML-air interface WID with some potential AI mobility specific additions.</a:t>
            </a:r>
          </a:p>
          <a:p>
            <a:r>
              <a:rPr lang="en-US"/>
              <a:t>RAN4 aspects are also considered, in particular the testability, interoperability, and impacts on RRM requirements and performances.</a:t>
            </a:r>
          </a:p>
          <a:p>
            <a:r>
              <a:rPr lang="en-US"/>
              <a:t>Simulation aspects take great part of the activity, since the focus is the evaluation of the prediction accuracy and the benefits on the network KPI.</a:t>
            </a:r>
          </a:p>
        </p:txBody>
      </p:sp>
    </p:spTree>
    <p:custDataLst>
      <p:custData r:id="rId1"/>
      <p:custData r:id="rId2"/>
    </p:custDataLst>
    <p:extLst>
      <p:ext uri="{BB962C8B-B14F-4D97-AF65-F5344CB8AC3E}">
        <p14:creationId xmlns:p14="http://schemas.microsoft.com/office/powerpoint/2010/main" val="32669787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p:txBody>
          <a:bodyPr/>
          <a:lstStyle/>
          <a:p>
            <a:r>
              <a:rPr lang="en-US" sz="3600"/>
              <a:t>Motivation: Basic use cases</a:t>
            </a:r>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a:xfrm>
            <a:off x="479424" y="1437987"/>
            <a:ext cx="10880595" cy="3829749"/>
          </a:xfrm>
        </p:spPr>
        <p:txBody>
          <a:bodyPr>
            <a:noAutofit/>
          </a:bodyPr>
          <a:lstStyle/>
          <a:p>
            <a:r>
              <a:rPr lang="en-US" sz="1600"/>
              <a:t>The Rel-19 activity for AI/ML for Mobility is ongoing and the results from simulations show that the usage of AI/ML is beneficial to L3-assisted mobility. This is an indication that the normative work can start in Rel-20, based on the outcome from the Rel-19 SI.</a:t>
            </a:r>
          </a:p>
          <a:p>
            <a:pPr marL="265113" lvl="1" indent="0">
              <a:buNone/>
            </a:pPr>
            <a:r>
              <a:rPr lang="en-US" sz="1600" b="1"/>
              <a:t>Proposal 1: Approve a WI for AI/ML-assisted mobility for network-triggered L3 handover based on the outcome from the Rel-19 Study Item</a:t>
            </a:r>
          </a:p>
          <a:p>
            <a:pPr marL="265113" lvl="1" indent="0">
              <a:buNone/>
            </a:pPr>
            <a:endParaRPr lang="en-US" sz="1600"/>
          </a:p>
          <a:p>
            <a:r>
              <a:rPr lang="en-US" sz="1600"/>
              <a:t>However, the use cases which are most beneficial to the mobility should be prioritized during the normative phase, that is:</a:t>
            </a:r>
          </a:p>
          <a:p>
            <a:pPr lvl="1"/>
            <a:r>
              <a:rPr lang="en-US" sz="1600"/>
              <a:t>RRM measurement predictions based on temporal/frequency/spatial predictions</a:t>
            </a:r>
          </a:p>
          <a:p>
            <a:pPr lvl="1"/>
            <a:r>
              <a:rPr lang="en-US" sz="1600"/>
              <a:t>Measurement events predictions, based on indirect approach</a:t>
            </a:r>
          </a:p>
          <a:p>
            <a:pPr marL="265113" lvl="1" indent="0">
              <a:buNone/>
            </a:pPr>
            <a:r>
              <a:rPr lang="en-US" sz="1600" b="1"/>
              <a:t>Proposal 2: During the normative phase, specify cell level and beam level RRM measurement predictions based on temporal/frequency/spatial domain predictions and the measurement events predictions.</a:t>
            </a:r>
          </a:p>
          <a:p>
            <a:pPr marL="265113" lvl="1" indent="0">
              <a:buNone/>
            </a:pPr>
            <a:r>
              <a:rPr lang="en-US" sz="1600" b="1"/>
              <a:t>Proposal 3: During the normative phase, specify measurement event prediction for A1 to A6 events.</a:t>
            </a:r>
          </a:p>
          <a:p>
            <a:pPr marL="265113" lvl="1" indent="0">
              <a:buNone/>
            </a:pPr>
            <a:endParaRPr lang="en-US" sz="1600" b="1"/>
          </a:p>
        </p:txBody>
      </p:sp>
    </p:spTree>
    <p:custDataLst>
      <p:custData r:id="rId1"/>
      <p:custData r:id="rId2"/>
    </p:custDataLst>
    <p:extLst>
      <p:ext uri="{BB962C8B-B14F-4D97-AF65-F5344CB8AC3E}">
        <p14:creationId xmlns:p14="http://schemas.microsoft.com/office/powerpoint/2010/main" val="34078618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p:txBody>
          <a:bodyPr/>
          <a:lstStyle/>
          <a:p>
            <a:r>
              <a:rPr lang="en-US"/>
              <a:t>Motivation: additional use cases</a:t>
            </a:r>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a:xfrm>
            <a:off x="479424" y="1725781"/>
            <a:ext cx="10880595" cy="3442564"/>
          </a:xfrm>
        </p:spPr>
        <p:txBody>
          <a:bodyPr>
            <a:noAutofit/>
          </a:bodyPr>
          <a:lstStyle/>
          <a:p>
            <a:r>
              <a:rPr lang="en-US" sz="1600"/>
              <a:t>Although the current scope of Rel-19 study only mentions the L3 mobility, it is beneficial to consider the usage of AI/ML to other cases, such as SCell handling and SCG handling.</a:t>
            </a:r>
          </a:p>
          <a:p>
            <a:r>
              <a:rPr lang="en-US" sz="1600"/>
              <a:t>We don’t think that there would be any additional work of allowing the measurement predictions to be used for other use cases. It rather only means that RAN2 should skip adding unnecessary restrictions stating that the measurement prediction can only be used for handovers, or similar.</a:t>
            </a:r>
          </a:p>
          <a:p>
            <a:r>
              <a:rPr lang="en-US" sz="1600" b="1"/>
              <a:t>Proposal 4: During the normative work, RAN WGs should not add restrictions on what the measurement prediction can be used for, e.g. avoid specifying restriction such that they can only be used for handovers, in order to allow the gNB to use them for SCell/DC handling</a:t>
            </a:r>
            <a:endParaRPr lang="en-US" sz="1600"/>
          </a:p>
          <a:p>
            <a:endParaRPr lang="en-US" sz="1600"/>
          </a:p>
        </p:txBody>
      </p:sp>
    </p:spTree>
    <p:custDataLst>
      <p:custData r:id="rId1"/>
      <p:custData r:id="rId2"/>
    </p:custDataLst>
    <p:extLst>
      <p:ext uri="{BB962C8B-B14F-4D97-AF65-F5344CB8AC3E}">
        <p14:creationId xmlns:p14="http://schemas.microsoft.com/office/powerpoint/2010/main" val="9989128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59308-0B8F-F292-3D0D-7D7298B9A8C0}"/>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A5CD4A23-7432-1EE4-C65C-D466DCB6DDA0}"/>
              </a:ext>
            </a:extLst>
          </p:cNvPr>
          <p:cNvSpPr>
            <a:spLocks noGrp="1"/>
          </p:cNvSpPr>
          <p:nvPr>
            <p:ph type="title"/>
          </p:nvPr>
        </p:nvSpPr>
        <p:spPr>
          <a:xfrm>
            <a:off x="479424" y="476250"/>
            <a:ext cx="9738995" cy="1081088"/>
          </a:xfrm>
        </p:spPr>
        <p:txBody>
          <a:bodyPr/>
          <a:lstStyle/>
          <a:p>
            <a:r>
              <a:rPr lang="en-US" sz="2800"/>
              <a:t>Motivation: Data collection for Network side model training and inference</a:t>
            </a:r>
          </a:p>
        </p:txBody>
      </p:sp>
      <p:sp>
        <p:nvSpPr>
          <p:cNvPr id="11" name="Content Placeholder 10">
            <a:extLst>
              <a:ext uri="{FF2B5EF4-FFF2-40B4-BE49-F238E27FC236}">
                <a16:creationId xmlns:a16="http://schemas.microsoft.com/office/drawing/2014/main" id="{841449D0-FC41-8689-3C41-B153C1C90A7A}"/>
              </a:ext>
            </a:extLst>
          </p:cNvPr>
          <p:cNvSpPr>
            <a:spLocks noGrp="1"/>
          </p:cNvSpPr>
          <p:nvPr>
            <p:ph sz="quarter" idx="10"/>
          </p:nvPr>
        </p:nvSpPr>
        <p:spPr>
          <a:xfrm>
            <a:off x="479424" y="1471117"/>
            <a:ext cx="10880595" cy="3730357"/>
          </a:xfrm>
        </p:spPr>
        <p:txBody>
          <a:bodyPr>
            <a:noAutofit/>
          </a:bodyPr>
          <a:lstStyle/>
          <a:p>
            <a:r>
              <a:rPr lang="en-US" sz="1600"/>
              <a:t>During the study item, comprehensive simulation-based evaluation of AI/ML models is done regardless of whether they are deployed at the UE side or at the network side. In some simulations, some assistance information are used which are only available at the UE and, in order to enable network side models with high accuracy in prediction, reporting such information to the network is deemed necessary.  </a:t>
            </a:r>
          </a:p>
          <a:p>
            <a:r>
              <a:rPr lang="en-US" sz="1600"/>
              <a:t>Therefore, we propose to consider specifying data collection for the network side model with the focus on collecting information (radio related and non-radio related assistance information) which are beneficial for the network side models.</a:t>
            </a:r>
            <a:endParaRPr lang="en-US" sz="1600" b="1"/>
          </a:p>
          <a:p>
            <a:pPr marL="265113" lvl="1" indent="0">
              <a:buNone/>
            </a:pPr>
            <a:r>
              <a:rPr lang="en-US" sz="1600" b="1"/>
              <a:t>Proposal 5: During the normative phase, specify data collection from the UE that is beneficial for the network side model training and inference</a:t>
            </a:r>
          </a:p>
        </p:txBody>
      </p:sp>
    </p:spTree>
    <p:custDataLst>
      <p:custData r:id="rId1"/>
      <p:custData r:id="rId2"/>
    </p:custDataLst>
    <p:extLst>
      <p:ext uri="{BB962C8B-B14F-4D97-AF65-F5344CB8AC3E}">
        <p14:creationId xmlns:p14="http://schemas.microsoft.com/office/powerpoint/2010/main" val="40123232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p:txBody>
          <a:bodyPr/>
          <a:lstStyle/>
          <a:p>
            <a:r>
              <a:rPr lang="en-US" sz="3200"/>
              <a:t>Motivation: performance monitoring/evaluation</a:t>
            </a:r>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a:xfrm>
            <a:off x="479424" y="1397850"/>
            <a:ext cx="10880595" cy="5135756"/>
          </a:xfrm>
        </p:spPr>
        <p:txBody>
          <a:bodyPr>
            <a:noAutofit/>
          </a:bodyPr>
          <a:lstStyle/>
          <a:p>
            <a:pPr>
              <a:defRPr/>
            </a:pPr>
            <a:r>
              <a:rPr lang="en-US" sz="1600"/>
              <a:t>UE side LCM:</a:t>
            </a:r>
          </a:p>
          <a:p>
            <a:pPr lvl="1">
              <a:defRPr/>
            </a:pPr>
            <a:r>
              <a:rPr lang="en-US" sz="1600"/>
              <a:t>Signaling and protocol aspects of LCM mechanism shall be specified, based on the Rel-19 Study Item outcome, including enhancements specific to AI/ML for Mobility, if needed.</a:t>
            </a:r>
          </a:p>
          <a:p>
            <a:pPr marL="0" indent="0">
              <a:buNone/>
              <a:defRPr/>
            </a:pPr>
            <a:r>
              <a:rPr kumimoji="0" lang="en-US" sz="1600" b="1" i="0" u="none" strike="noStrike" kern="1000" cap="none" spc="-30" normalizeH="0" baseline="0" noProof="0">
                <a:ln>
                  <a:noFill/>
                </a:ln>
                <a:solidFill>
                  <a:srgbClr val="181818"/>
                </a:solidFill>
                <a:effectLst/>
                <a:uLnTx/>
                <a:uFillTx/>
                <a:latin typeface="Ericsson Hilda"/>
                <a:ea typeface="+mn-ea"/>
                <a:cs typeface="+mn-cs"/>
              </a:rPr>
              <a:t>Proposal </a:t>
            </a:r>
            <a:r>
              <a:rPr lang="en-US" sz="1600" b="1">
                <a:solidFill>
                  <a:srgbClr val="181818"/>
                </a:solidFill>
                <a:latin typeface="Ericsson Hilda"/>
              </a:rPr>
              <a:t>6</a:t>
            </a:r>
            <a:r>
              <a:rPr kumimoji="0" lang="en-US" sz="1600" b="1" i="0" u="none" strike="noStrike" kern="1000" cap="none" spc="-30" normalizeH="0" baseline="0" noProof="0">
                <a:ln>
                  <a:noFill/>
                </a:ln>
                <a:solidFill>
                  <a:srgbClr val="181818"/>
                </a:solidFill>
                <a:effectLst/>
                <a:uLnTx/>
                <a:uFillTx/>
                <a:latin typeface="Ericsson Hilda"/>
                <a:ea typeface="+mn-ea"/>
                <a:cs typeface="+mn-cs"/>
              </a:rPr>
              <a:t>: Specify signaling and protocol aspects of Life Cycle Management (LCM) mechanism for UE-based AIML functionality.</a:t>
            </a:r>
          </a:p>
          <a:p>
            <a:pPr marL="0" indent="0">
              <a:buNone/>
              <a:defRPr/>
            </a:pPr>
            <a:endParaRPr lang="en-US" sz="1600" b="1">
              <a:solidFill>
                <a:srgbClr val="181818"/>
              </a:solidFill>
              <a:latin typeface="Ericsson Hilda"/>
              <a:ea typeface="+mn-ea"/>
              <a:cs typeface="+mn-cs"/>
            </a:endParaRPr>
          </a:p>
          <a:p>
            <a:pPr>
              <a:defRPr/>
            </a:pPr>
            <a:r>
              <a:rPr lang="en-US" sz="1600">
                <a:ea typeface="+mn-ea"/>
                <a:cs typeface="+mn-cs"/>
              </a:rPr>
              <a:t>Data collection for Network side model performance evaluation:</a:t>
            </a:r>
            <a:endParaRPr lang="en-US" sz="1600"/>
          </a:p>
          <a:p>
            <a:pPr lvl="1">
              <a:defRPr/>
            </a:pPr>
            <a:r>
              <a:rPr lang="en-GB" sz="1600"/>
              <a:t>Regarding network-side models, in the context of RAN2, we believe data collection from the UE is necessary to assess and validate the performance of these models running at the network side. We consider the rest of the LCM related functionality to be outside the scope of this item which is so far limited to RAN2 and RAN4. Therefore, we propose to consider the data collection for model performance evaluation for the network side model. </a:t>
            </a:r>
          </a:p>
          <a:p>
            <a:pPr marL="0" indent="0">
              <a:buNone/>
              <a:defRPr/>
            </a:pPr>
            <a:r>
              <a:rPr kumimoji="0" lang="en-US" sz="1600" b="1" i="0" u="none" strike="noStrike" kern="1000" cap="none" spc="-30" normalizeH="0" baseline="0" noProof="0">
                <a:ln>
                  <a:noFill/>
                </a:ln>
                <a:solidFill>
                  <a:srgbClr val="181818"/>
                </a:solidFill>
                <a:effectLst/>
                <a:uLnTx/>
                <a:uFillTx/>
                <a:latin typeface="Ericsson Hilda"/>
                <a:ea typeface="+mn-ea"/>
                <a:cs typeface="+mn-cs"/>
              </a:rPr>
              <a:t>Proposal 7: Specify signaling and protocol aspects of data collection from the UE for the network side model evaluation.</a:t>
            </a:r>
            <a:endParaRPr lang="en-GB" sz="1600"/>
          </a:p>
          <a:p>
            <a:pPr>
              <a:defRPr/>
            </a:pPr>
            <a:endParaRPr lang="en-US" sz="1600">
              <a:solidFill>
                <a:srgbClr val="181818"/>
              </a:solidFill>
              <a:latin typeface="Ericsson Hilda"/>
            </a:endParaRPr>
          </a:p>
          <a:p>
            <a:pPr>
              <a:defRPr/>
            </a:pPr>
            <a:r>
              <a:rPr lang="en-US" sz="1600">
                <a:solidFill>
                  <a:srgbClr val="181818"/>
                </a:solidFill>
                <a:latin typeface="Ericsson Hilda"/>
              </a:rPr>
              <a:t>RAN4 should continue identifying and specifying RRM measurement/prediction requirements and extend them to the new use cases included in Rel-20 WI (e.g., AI/ML for LTM)</a:t>
            </a:r>
          </a:p>
          <a:p>
            <a:pPr marL="0" indent="0">
              <a:buNone/>
              <a:defRPr/>
            </a:pPr>
            <a:r>
              <a:rPr kumimoji="0" lang="en-US" sz="1600" b="1" i="0" u="none" strike="noStrike" kern="1000" cap="none" spc="-30" normalizeH="0" baseline="0" noProof="0">
                <a:ln>
                  <a:noFill/>
                </a:ln>
                <a:solidFill>
                  <a:srgbClr val="181818"/>
                </a:solidFill>
                <a:effectLst/>
                <a:uLnTx/>
                <a:uFillTx/>
                <a:latin typeface="Ericsson Hilda"/>
                <a:ea typeface="+mn-ea"/>
                <a:cs typeface="+mn-cs"/>
              </a:rPr>
              <a:t>Proposal 8: RAN4 to specify requirements for the objectives identified in Rel-20 WI, as necessary</a:t>
            </a:r>
            <a:endParaRPr lang="en-US" sz="1600"/>
          </a:p>
        </p:txBody>
      </p:sp>
    </p:spTree>
    <p:custDataLst>
      <p:custData r:id="rId1"/>
      <p:custData r:id="rId2"/>
    </p:custDataLst>
    <p:extLst>
      <p:ext uri="{BB962C8B-B14F-4D97-AF65-F5344CB8AC3E}">
        <p14:creationId xmlns:p14="http://schemas.microsoft.com/office/powerpoint/2010/main" val="35544352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a:xfrm>
            <a:off x="479425" y="322740"/>
            <a:ext cx="8353426" cy="1081088"/>
          </a:xfrm>
        </p:spPr>
        <p:txBody>
          <a:bodyPr/>
          <a:lstStyle/>
          <a:p>
            <a:r>
              <a:rPr lang="en-US"/>
              <a:t>Proposals</a:t>
            </a:r>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a:xfrm>
            <a:off x="479424" y="1298774"/>
            <a:ext cx="10880595" cy="5035012"/>
          </a:xfrm>
        </p:spPr>
        <p:txBody>
          <a:bodyPr>
            <a:normAutofit lnSpcReduction="10000"/>
          </a:bodyPr>
          <a:lstStyle/>
          <a:p>
            <a:pPr marL="0" indent="0">
              <a:spcAft>
                <a:spcPts val="1200"/>
              </a:spcAft>
              <a:buNone/>
            </a:pPr>
            <a:r>
              <a:rPr lang="en-US"/>
              <a:t>To conclude, we have the following proposals for Rel-20 AI/ML for Mobility:</a:t>
            </a:r>
          </a:p>
          <a:p>
            <a:pPr marL="0" indent="0">
              <a:spcAft>
                <a:spcPts val="600"/>
              </a:spcAft>
              <a:buNone/>
            </a:pPr>
            <a:r>
              <a:rPr lang="en-US" sz="1600" b="1"/>
              <a:t>Proposal 1: Approve a WI for AI/ML assisted mobility for network-triggered L3 handover based on the outcome of the Rel-19 Study Item</a:t>
            </a:r>
          </a:p>
          <a:p>
            <a:pPr marL="0" indent="0">
              <a:spcAft>
                <a:spcPts val="600"/>
              </a:spcAft>
              <a:buNone/>
            </a:pPr>
            <a:r>
              <a:rPr lang="en-US" sz="1600" b="1"/>
              <a:t>Proposal 2: During the normative phase, specify cell level and beam level RRM measurement predictions based on temporal/frequency/spatial domain predictions and the measurement events predictions.</a:t>
            </a:r>
          </a:p>
          <a:p>
            <a:pPr marL="0" indent="0">
              <a:spcAft>
                <a:spcPts val="600"/>
              </a:spcAft>
              <a:buNone/>
            </a:pPr>
            <a:r>
              <a:rPr lang="en-US" sz="1600" b="1"/>
              <a:t>Proposal 3: During the normative phase, specify measurement event prediction for A1 to A6 events.</a:t>
            </a:r>
          </a:p>
          <a:p>
            <a:pPr marL="0" indent="0">
              <a:spcAft>
                <a:spcPts val="0"/>
              </a:spcAft>
              <a:buNone/>
            </a:pPr>
            <a:r>
              <a:rPr lang="en-US" sz="1600" b="1"/>
              <a:t>Proposal 4: During the normative work consider the potential use-cases that can be enabled using the RRM measurement prediction and the event prediction: </a:t>
            </a:r>
          </a:p>
          <a:p>
            <a:pPr lvl="2"/>
            <a:r>
              <a:rPr lang="en-US" sz="1600" b="1"/>
              <a:t>Use cases such as CA/DC based on the RRM prediction and event prediction are investigated and enabled by RAN2 during the normative phase.</a:t>
            </a:r>
          </a:p>
          <a:p>
            <a:pPr marL="6350" lvl="2" indent="0">
              <a:buNone/>
            </a:pPr>
            <a:r>
              <a:rPr lang="en-US" sz="1600" b="1"/>
              <a:t>Proposal 5: During the normative phase, specify the data collection from the UE beneficial for the network side model training and inference</a:t>
            </a:r>
          </a:p>
          <a:p>
            <a:pPr marL="0" indent="0">
              <a:spcAft>
                <a:spcPts val="600"/>
              </a:spcAft>
              <a:buNone/>
            </a:pPr>
            <a:r>
              <a:rPr kumimoji="0" lang="en-US" sz="1600" b="1" i="0" u="none" strike="noStrike" kern="1000" cap="none" spc="-30" normalizeH="0" baseline="0" noProof="0">
                <a:ln>
                  <a:noFill/>
                </a:ln>
                <a:solidFill>
                  <a:srgbClr val="181818"/>
                </a:solidFill>
                <a:effectLst/>
                <a:uLnTx/>
                <a:uFillTx/>
                <a:latin typeface="Ericsson Hilda"/>
                <a:ea typeface="+mn-ea"/>
                <a:cs typeface="+mn-cs"/>
              </a:rPr>
              <a:t>Proposal </a:t>
            </a:r>
            <a:r>
              <a:rPr lang="en-US" sz="1600" b="1">
                <a:solidFill>
                  <a:srgbClr val="181818"/>
                </a:solidFill>
                <a:latin typeface="Ericsson Hilda"/>
              </a:rPr>
              <a:t>6</a:t>
            </a:r>
            <a:r>
              <a:rPr kumimoji="0" lang="en-US" sz="1600" b="1" i="0" u="none" strike="noStrike" kern="1000" cap="none" spc="-30" normalizeH="0" baseline="0" noProof="0">
                <a:ln>
                  <a:noFill/>
                </a:ln>
                <a:solidFill>
                  <a:srgbClr val="181818"/>
                </a:solidFill>
                <a:effectLst/>
                <a:uLnTx/>
                <a:uFillTx/>
                <a:latin typeface="Ericsson Hilda"/>
                <a:ea typeface="+mn-ea"/>
                <a:cs typeface="+mn-cs"/>
              </a:rPr>
              <a:t>: Specify signaling and protocol aspects of Life Cycle Management (LCM) mechanism.</a:t>
            </a:r>
          </a:p>
          <a:p>
            <a:pPr marL="0" indent="0">
              <a:spcAft>
                <a:spcPts val="600"/>
              </a:spcAft>
              <a:buNone/>
            </a:pPr>
            <a:r>
              <a:rPr kumimoji="0" lang="en-US" sz="1600" b="1" i="0" u="none" strike="noStrike" kern="1000" cap="none" spc="-30" normalizeH="0" baseline="0" noProof="0">
                <a:ln>
                  <a:noFill/>
                </a:ln>
                <a:solidFill>
                  <a:srgbClr val="181818"/>
                </a:solidFill>
                <a:effectLst/>
                <a:uLnTx/>
                <a:uFillTx/>
                <a:latin typeface="Ericsson Hilda"/>
                <a:ea typeface="+mn-ea"/>
                <a:cs typeface="+mn-cs"/>
              </a:rPr>
              <a:t>Proposal 7: Specify signaling and protocol aspects of data collection from the UE for the network side model evaluation.</a:t>
            </a:r>
            <a:endParaRPr lang="en-GB" sz="1600"/>
          </a:p>
          <a:p>
            <a:pPr marL="0" indent="0">
              <a:buNone/>
              <a:defRPr/>
            </a:pPr>
            <a:r>
              <a:rPr kumimoji="0" lang="en-US" sz="1600" b="1" i="0" u="none" strike="noStrike" kern="1000" cap="none" spc="-30" normalizeH="0" baseline="0" noProof="0">
                <a:ln>
                  <a:noFill/>
                </a:ln>
                <a:solidFill>
                  <a:srgbClr val="181818"/>
                </a:solidFill>
                <a:effectLst/>
                <a:uLnTx/>
                <a:uFillTx/>
                <a:latin typeface="Ericsson Hilda"/>
                <a:ea typeface="+mn-ea"/>
                <a:cs typeface="+mn-cs"/>
              </a:rPr>
              <a:t>Proposal 8: RAN4 to specify requirements for the objectives identified in Rel-20 WI, as necessary.</a:t>
            </a:r>
            <a:endParaRPr lang="en-US" sz="1600"/>
          </a:p>
        </p:txBody>
      </p:sp>
    </p:spTree>
    <p:custDataLst>
      <p:custData r:id="rId1"/>
      <p:custData r:id="rId2"/>
    </p:custDataLst>
    <p:extLst>
      <p:ext uri="{BB962C8B-B14F-4D97-AF65-F5344CB8AC3E}">
        <p14:creationId xmlns:p14="http://schemas.microsoft.com/office/powerpoint/2010/main" val="17478817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D702F859-F292-9B0E-B5A3-713957A267AE}"/>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31759367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EMPLAFYSLIDEID" val="637680019840625444"/>
</p:tagLst>
</file>

<file path=ppt/theme/theme1.xml><?xml version="1.0" encoding="utf-8"?>
<a:theme xmlns:a="http://schemas.openxmlformats.org/drawingml/2006/main" name="1_PresentationTemplate2021">
  <a:themeElements>
    <a:clrScheme name="Ericsson">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082F0"/>
      </a:hlink>
      <a:folHlink>
        <a:srgbClr val="040969"/>
      </a:folHlink>
    </a:clrScheme>
    <a:fontScheme name="Ericsson">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180000" indent="-180000" algn="l">
          <a:spcBef>
            <a:spcPts val="800"/>
          </a:spcBef>
          <a:buFont typeface="Ericsson Hilda" panose="00000500000000000000" pitchFamily="2" charset="0"/>
          <a:buChar char="●"/>
          <a:defRPr dirty="0" err="1" smtClean="0">
            <a:solidFill>
              <a:srgbClr val="FFFFFF"/>
            </a:solidFill>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a:bodyPr vert="horz" wrap="square" lIns="72000" tIns="36000" rIns="72000" bIns="36000" rtlCol="0" anchor="t">
        <a:noAutofit/>
      </a:bodyPr>
      <a:lstStyle>
        <a:defPPr marL="180000" marR="0"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kumimoji="0" sz="2000" b="0" i="0" u="none" strike="noStrike" kern="1000" cap="none" spc="-30" normalizeH="0" baseline="0" noProof="0" dirty="0" smtClean="0">
            <a:ln>
              <a:noFill/>
            </a:ln>
            <a:solidFill>
              <a:schemeClr val="tx1"/>
            </a:solidFill>
            <a:effectLst/>
            <a:uLnTx/>
            <a:uFillTx/>
            <a:latin typeface="Ericsson Hilda"/>
            <a:ea typeface="+mn-ea"/>
            <a:cs typeface="+mn-cs"/>
          </a:defRPr>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PresentationTemplate2017.potx" id="{775AD81A-0AF6-45CB-889B-779F764C8091}" vid="{622262D2-9439-4A46-819E-379D679C1385}"/>
    </a:ext>
  </a:extLst>
</a:theme>
</file>

<file path=ppt/theme/theme2.xml><?xml version="1.0" encoding="utf-8"?>
<a:theme xmlns:a="http://schemas.openxmlformats.org/drawingml/2006/main" name="4_PresentationTemplate2021">
  <a:themeElements>
    <a:clrScheme name="Ericsson">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082F0"/>
      </a:hlink>
      <a:folHlink>
        <a:srgbClr val="040969"/>
      </a:folHlink>
    </a:clrScheme>
    <a:fontScheme name="Ericsson">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180000" indent="-180000" algn="l">
          <a:spcBef>
            <a:spcPts val="800"/>
          </a:spcBef>
          <a:buFont typeface="Ericsson Hilda" panose="00000500000000000000" pitchFamily="2" charset="0"/>
          <a:buChar char="●"/>
          <a:defRPr dirty="0" err="1" smtClean="0">
            <a:solidFill>
              <a:srgbClr val="FFFFFF"/>
            </a:solidFill>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a:bodyPr vert="horz" wrap="square" lIns="72000" tIns="36000" rIns="72000" bIns="36000" rtlCol="0" anchor="t">
        <a:noAutofit/>
      </a:bodyPr>
      <a:lstStyle>
        <a:defPPr marL="180000" marR="0"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kumimoji="0" sz="2000" b="0" i="0" u="none" strike="noStrike" kern="1000" cap="none" spc="-30" normalizeH="0" baseline="0" noProof="0" dirty="0" smtClean="0">
            <a:ln>
              <a:noFill/>
            </a:ln>
            <a:solidFill>
              <a:schemeClr val="tx1"/>
            </a:solidFill>
            <a:effectLst/>
            <a:uLnTx/>
            <a:uFillTx/>
            <a:latin typeface="Ericsson Hilda"/>
            <a:ea typeface="+mn-ea"/>
            <a:cs typeface="+mn-cs"/>
          </a:defRPr>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PresentationTemplate2017.potx" id="{775AD81A-0AF6-45CB-889B-779F764C8091}" vid="{622262D2-9439-4A46-819E-379D679C138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AE73FA22-5C40-EC4F-B37D-94236CD42675}">
  <we:reference id="8c079bc0-695b-4e36-9ef8-6ac1bd7eea20" version="1.0.0.6" store="EXCatalog" storeType="EXCatalog"/>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10.xml><?xml version="1.0" encoding="utf-8"?>
<TemplafySlideFormConfiguration><![CDATA[{"formFields":[],"formDataEntries":[]}]]></TemplafySlideFormConfiguration>
</file>

<file path=customXml/item11.xml><?xml version="1.0" encoding="utf-8"?>
<TemplafySlideFormConfiguration><![CDATA[{"formFields":[],"formDataEntries":[]}]]></TemplafySlideFormConfiguration>
</file>

<file path=customXml/item12.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13.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14.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22" ma:contentTypeDescription="Create a new document." ma:contentTypeScope="" ma:versionID="43fd9aa8ce6bfcf943b9ec0865a326c5">
  <xsd:schema xmlns:xsd="http://www.w3.org/2001/XMLSchema" xmlns:xs="http://www.w3.org/2001/XMLSchema" xmlns:p="http://schemas.microsoft.com/office/2006/metadata/properties" xmlns:ns1="http://schemas.microsoft.com/sharepoint/v3" xmlns:ns2="2f282d3b-eb4a-4b09-b61f-b9593442e286" xmlns:ns3="9b239327-9e80-40e4-b1b7-4394fed77a33" xmlns:ns4="d8762117-8292-4133-b1c7-eab5c6487cfd" targetNamespace="http://schemas.microsoft.com/office/2006/metadata/properties" ma:root="true" ma:fieldsID="c2f5d01f1542ad6d6e0ac8608ac7d8f0" ns1:_="" ns2:_="" ns3:_="" ns4:_="">
    <xsd:import namespace="http://schemas.microsoft.com/sharepoint/v3"/>
    <xsd:import namespace="2f282d3b-eb4a-4b09-b61f-b9593442e286"/>
    <xsd:import namespace="9b239327-9e80-40e4-b1b7-4394fed77a33"/>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element ref="ns2:MediaLengthInSeconds" minOccurs="0"/>
                <xsd:element ref="ns2:lcf76f155ced4ddcb4097134ff3c332f" minOccurs="0"/>
                <xsd:element ref="ns4: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b887a991-dcc8-442b-9da6-e470cbc3e4a9}" ma:internalName="TaxCatchAll" ma:showField="CatchAllData" ma:web="9b239327-9e80-40e4-b1b7-4394fed77a3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15.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SharedWithUsers xmlns="9b239327-9e80-40e4-b1b7-4394fed77a33">
      <UserInfo>
        <DisplayName>Everyone except external users</DisplayName>
        <AccountId>9</AccountId>
        <AccountType/>
      </UserInfo>
      <UserInfo>
        <DisplayName>All Users (windows)</DisplayName>
        <AccountId>11</AccountId>
        <AccountType/>
      </UserInfo>
      <UserInfo>
        <DisplayName>Elisabeth Sjöstrand</DisplayName>
        <AccountId>20</AccountId>
        <AccountType/>
      </UserInfo>
      <UserInfo>
        <DisplayName>Samuel Axelsson</DisplayName>
        <AccountId>18</AccountId>
        <AccountType/>
      </UserInfo>
      <UserInfo>
        <DisplayName>Janne Peisa</DisplayName>
        <AccountId>22</AccountId>
        <AccountType/>
      </UserInfo>
      <UserInfo>
        <DisplayName>Magnus Åström</DisplayName>
        <AccountId>19</AccountId>
        <AccountType/>
      </UserInfo>
      <UserInfo>
        <DisplayName>Pramod Jacob Mathecken</DisplayName>
        <AccountId>21</AccountId>
        <AccountType/>
      </UserInfo>
      <UserInfo>
        <DisplayName>Mattias Andersson W</DisplayName>
        <AccountId>28</AccountId>
        <AccountType/>
      </UserInfo>
      <UserInfo>
        <DisplayName>Sunny Liu</DisplayName>
        <AccountId>30</AccountId>
        <AccountType/>
      </UserInfo>
      <UserInfo>
        <DisplayName>Jens-Martin Wackerberg</DisplayName>
        <AccountId>31</AccountId>
        <AccountType/>
      </UserInfo>
      <UserInfo>
        <DisplayName>MnAMEDIAKIND</DisplayName>
        <AccountId>53</AccountId>
        <AccountType/>
      </UserInfo>
      <UserInfo>
        <DisplayName>Johan Sköld</DisplayName>
        <AccountId>363</AccountId>
        <AccountType/>
      </UserInfo>
      <UserInfo>
        <DisplayName>Yoshio Honda</DisplayName>
        <AccountId>486</AccountId>
        <AccountType/>
      </UserInfo>
      <UserInfo>
        <DisplayName>Kazuyoshi Uesaka</DisplayName>
        <AccountId>477</AccountId>
        <AccountType/>
      </UserInfo>
      <UserInfo>
        <DisplayName>Asbjörn Grövlen</DisplayName>
        <AccountId>23</AccountId>
        <AccountType/>
      </UserInfo>
      <UserInfo>
        <DisplayName>Daniel Chen Larsson</DisplayName>
        <AccountId>195</AccountId>
        <AccountType/>
      </UserInfo>
      <UserInfo>
        <DisplayName>Claes Tidestav</DisplayName>
        <AccountId>27</AccountId>
        <AccountType/>
      </UserInfo>
      <UserInfo>
        <DisplayName>Stefan Parkvall</DisplayName>
        <AccountId>208</AccountId>
        <AccountType/>
      </UserInfo>
      <UserInfo>
        <DisplayName>Henning Wiemann</DisplayName>
        <AccountId>191</AccountId>
        <AccountType/>
      </UserInfo>
      <UserInfo>
        <DisplayName>Ricardo Blasco</DisplayName>
        <AccountId>205</AccountId>
        <AccountType/>
      </UserInfo>
      <UserInfo>
        <DisplayName>Ali Nader</DisplayName>
        <AccountId>253</AccountId>
        <AccountType/>
      </UserInfo>
      <UserInfo>
        <DisplayName>Reem Karaki</DisplayName>
        <AccountId>204</AccountId>
        <AccountType/>
      </UserInfo>
      <UserInfo>
        <DisplayName>Pontus Wallentin</DisplayName>
        <AccountId>344</AccountId>
        <AccountType/>
      </UserInfo>
      <UserInfo>
        <DisplayName>Panagiotis Saltsidis</DisplayName>
        <AccountId>334</AccountId>
        <AccountType/>
      </UserInfo>
      <UserInfo>
        <DisplayName>Christian Bergljung</DisplayName>
        <AccountId>241</AccountId>
        <AccountType/>
      </UserInfo>
      <UserInfo>
        <DisplayName>Stefan Cerovic</DisplayName>
        <AccountId>6316</AccountId>
        <AccountType/>
      </UserInfo>
      <UserInfo>
        <DisplayName>Farshid Ghasemzadeh</DisplayName>
        <AccountId>45</AccountId>
        <AccountType/>
      </UserInfo>
      <UserInfo>
        <DisplayName>Miguel Berg</DisplayName>
        <AccountId>1350</AccountId>
        <AccountType/>
      </UserInfo>
      <UserInfo>
        <DisplayName>Kittipong Kittichokechai</DisplayName>
        <AccountId>190</AccountId>
        <AccountType/>
      </UserInfo>
      <UserInfo>
        <DisplayName>Ylva Jading</DisplayName>
        <AccountId>1162</AccountId>
        <AccountType/>
      </UserInfo>
      <UserInfo>
        <DisplayName>Joao Vieira</DisplayName>
        <AccountId>430</AccountId>
        <AccountType/>
      </UserInfo>
      <UserInfo>
        <DisplayName>Andreas Höglund</DisplayName>
        <AccountId>440</AccountId>
        <AccountType/>
      </UserInfo>
      <UserInfo>
        <DisplayName>Hieu Do</DisplayName>
        <AccountId>282</AccountId>
        <AccountType/>
      </UserInfo>
      <UserInfo>
        <DisplayName>Andreas Nilsson</DisplayName>
        <AccountId>324</AccountId>
        <AccountType/>
      </UserInfo>
      <UserInfo>
        <DisplayName>Adrian Garcia A</DisplayName>
        <AccountId>6601</AccountId>
        <AccountType/>
      </UserInfo>
      <UserInfo>
        <DisplayName>Dinand Roeland</DisplayName>
        <AccountId>2061</AccountId>
        <AccountType/>
      </UserInfo>
      <UserInfo>
        <DisplayName>Angelo Centonza</DisplayName>
        <AccountId>228</AccountId>
        <AccountType/>
      </UserInfo>
      <UserInfo>
        <DisplayName>Robert Baldemair</DisplayName>
        <AccountId>215</AccountId>
        <AccountType/>
      </UserInfo>
      <UserInfo>
        <DisplayName>Peter Hammarberg</DisplayName>
        <AccountId>277</AccountId>
        <AccountType/>
      </UserInfo>
      <UserInfo>
        <DisplayName>Zhenhua Zou</DisplayName>
        <AccountId>186</AccountId>
        <AccountType/>
      </UserInfo>
      <UserInfo>
        <DisplayName>Stefan Wager</DisplayName>
        <AccountId>433</AccountId>
        <AccountType/>
      </UserInfo>
      <UserInfo>
        <DisplayName>Sebastian Euler</DisplayName>
        <AccountId>391</AccountId>
        <AccountType/>
      </UserInfo>
      <UserInfo>
        <DisplayName>Alessio Terzani</DisplayName>
        <AccountId>439</AccountId>
        <AccountType/>
      </UserInfo>
      <UserInfo>
        <DisplayName>Massimo Condoluci</DisplayName>
        <AccountId>2056</AccountId>
        <AccountType/>
      </UserInfo>
      <UserInfo>
        <DisplayName>Paul Stjernholm</DisplayName>
        <AccountId>371</AccountId>
        <AccountType/>
      </UserInfo>
      <UserInfo>
        <DisplayName>Ioanna Pappa</DisplayName>
        <AccountId>285</AccountId>
        <AccountType/>
      </UserInfo>
      <UserInfo>
        <DisplayName>Kristina Zetterberg</DisplayName>
        <AccountId>299</AccountId>
        <AccountType/>
      </UserInfo>
      <UserInfo>
        <DisplayName>Filip Barac</DisplayName>
        <AccountId>233</AccountId>
        <AccountType/>
      </UserInfo>
      <UserInfo>
        <DisplayName>Mehrnaz Afshang</DisplayName>
        <AccountId>222</AccountId>
        <AccountType/>
      </UserInfo>
      <UserInfo>
        <DisplayName>Andra Mihaela Voicu</DisplayName>
        <AccountId>4747</AccountId>
        <AccountType/>
      </UserInfo>
      <UserInfo>
        <DisplayName>Venkatarao Gonuguntla</DisplayName>
        <AccountId>4914</AccountId>
        <AccountType/>
      </UserInfo>
      <UserInfo>
        <DisplayName>Olof Liberg</DisplayName>
        <AccountId>203</AccountId>
        <AccountType/>
      </UserInfo>
      <UserInfo>
        <DisplayName>Mats Sågfors</DisplayName>
        <AccountId>82</AccountId>
        <AccountType/>
      </UserInfo>
      <UserInfo>
        <DisplayName>Christian Hoymann</DisplayName>
        <AccountId>63</AccountId>
        <AccountType/>
      </UserInfo>
      <UserInfo>
        <DisplayName>Paul Schliwa-Bertling</DisplayName>
        <AccountId>336</AccountId>
        <AccountType/>
      </UserInfo>
      <UserInfo>
        <DisplayName>Per Emanuelsson</DisplayName>
        <AccountId>642</AccountId>
        <AccountType/>
      </UserInfo>
      <UserInfo>
        <DisplayName>Stephen Hayes</DisplayName>
        <AccountId>504</AccountId>
        <AccountType/>
      </UserInfo>
      <UserInfo>
        <DisplayName>Gunnar Mildh</DisplayName>
        <AccountId>453</AccountId>
        <AccountType/>
      </UserInfo>
      <UserInfo>
        <DisplayName>Krister Sällberg</DisplayName>
        <AccountId>248</AccountId>
        <AccountType/>
      </UserInfo>
      <UserInfo>
        <DisplayName>Joakim Bergström KO</DisplayName>
        <AccountId>32</AccountId>
        <AccountType/>
      </UserInfo>
      <UserInfo>
        <DisplayName>David Sugirtharaj</DisplayName>
        <AccountId>256</AccountId>
        <AccountType/>
      </UserInfo>
      <UserInfo>
        <DisplayName>Dirk Gerstenberger</DisplayName>
        <AccountId>91</AccountId>
        <AccountType/>
      </UserInfo>
      <UserInfo>
        <DisplayName>Havish Koorapaty</DisplayName>
        <AccountId>198</AccountId>
        <AccountType/>
      </UserInfo>
      <UserInfo>
        <DisplayName>Kaiyu Liu</DisplayName>
        <AccountId>1920</AccountId>
        <AccountType/>
      </UserInfo>
      <UserInfo>
        <DisplayName>Partha Sarathy Konakanchi</DisplayName>
        <AccountId>5977</AccountId>
        <AccountType/>
      </UserInfo>
      <UserInfo>
        <DisplayName>Cristian Czegledi</DisplayName>
        <AccountId>1424</AccountId>
        <AccountType/>
      </UserInfo>
      <UserInfo>
        <DisplayName>Thomas Chapman</DisplayName>
        <AccountId>142</AccountId>
        <AccountType/>
      </UserInfo>
      <UserInfo>
        <DisplayName>Mattias Frenne</DisplayName>
        <AccountId>202</AccountId>
        <AccountType/>
      </UserInfo>
      <UserInfo>
        <DisplayName>Imadur Rahman</DisplayName>
        <AccountId>612</AccountId>
        <AccountType/>
      </UserInfo>
      <UserInfo>
        <DisplayName>Tuomas Tirronen</DisplayName>
        <AccountId>93</AccountId>
        <AccountType/>
      </UserInfo>
      <UserInfo>
        <DisplayName>Torbjörn Elfström</DisplayName>
        <AccountId>133</AccountId>
        <AccountType/>
      </UserInfo>
      <UserInfo>
        <DisplayName>Stephen Grant</DisplayName>
        <AccountId>106</AccountId>
        <AccountType/>
      </UserInfo>
      <UserInfo>
        <DisplayName>Kuba Kolodziej</DisplayName>
        <AccountId>474</AccountId>
        <AccountType/>
      </UserInfo>
      <UserInfo>
        <DisplayName>Alexander Vesely</DisplayName>
        <AccountId>223</AccountId>
        <AccountType/>
      </UserInfo>
      <UserInfo>
        <DisplayName>Bo Jönsson</DisplayName>
        <AccountId>238</AccountId>
        <AccountType/>
      </UserInfo>
      <UserInfo>
        <DisplayName>Nianshan Shi</DisplayName>
        <AccountId>369</AccountId>
        <AccountType/>
      </UserInfo>
      <UserInfo>
        <DisplayName>Sorour Falahati</DisplayName>
        <AccountId>184</AccountId>
        <AccountType/>
      </UserInfo>
      <UserInfo>
        <DisplayName>Gino Masini</DisplayName>
        <AccountId>83</AccountId>
        <AccountType/>
      </UserInfo>
      <UserInfo>
        <DisplayName>Mattias Bergström A</DisplayName>
        <AccountId>87</AccountId>
        <AccountType/>
      </UserInfo>
      <UserInfo>
        <DisplayName>Franz Heiser</DisplayName>
        <AccountId>662</AccountId>
        <AccountType/>
      </UserInfo>
      <UserInfo>
        <DisplayName>Fred LIN A</DisplayName>
        <AccountId>768</AccountId>
        <AccountType/>
      </UserInfo>
      <UserInfo>
        <DisplayName>Fredrik Huss</DisplayName>
        <AccountId>619</AccountId>
        <AccountType/>
      </UserInfo>
      <UserInfo>
        <DisplayName>Fredrik Ovesjö</DisplayName>
        <AccountId>193</AccountId>
        <AccountType/>
      </UserInfo>
      <UserInfo>
        <DisplayName>Fredrik Sonnevi</DisplayName>
        <AccountId>657</AccountId>
        <AccountType/>
      </UserInfo>
      <UserInfo>
        <DisplayName>Geoffrey Mchardy X</DisplayName>
        <AccountId>2971</AccountId>
        <AccountType/>
      </UserInfo>
      <UserInfo>
        <DisplayName>Henrik Olson</DisplayName>
        <AccountId>1137</AccountId>
        <AccountType/>
      </UserInfo>
      <UserInfo>
        <DisplayName>Jacob Österling</DisplayName>
        <AccountId>1603</AccountId>
        <AccountType/>
      </UserInfo>
      <UserInfo>
        <DisplayName>Johan Åman</DisplayName>
        <AccountId>5876</AccountId>
        <AccountType/>
      </UserInfo>
      <UserInfo>
        <DisplayName>Karl Mann X</DisplayName>
        <AccountId>1675</AccountId>
        <AccountType/>
      </UserInfo>
      <UserInfo>
        <DisplayName>Magnus Lindroth</DisplayName>
        <AccountId>2554</AccountId>
        <AccountType/>
      </UserInfo>
      <UserInfo>
        <DisplayName>Magnus Sundelin</DisplayName>
        <AccountId>1459</AccountId>
        <AccountType/>
      </UserInfo>
      <UserInfo>
        <DisplayName>Ola Melander</DisplayName>
        <AccountId>1029</AccountId>
        <AccountType/>
      </UserInfo>
      <UserInfo>
        <DisplayName>Peter Lopez</DisplayName>
        <AccountId>3741</AccountId>
        <AccountType/>
      </UserInfo>
      <UserInfo>
        <DisplayName>Samir Shah Z</DisplayName>
        <AccountId>1007</AccountId>
        <AccountType/>
      </UserInfo>
      <UserInfo>
        <DisplayName>Tao Cui</DisplayName>
        <AccountId>399</AccountId>
        <AccountType/>
      </UserInfo>
      <UserInfo>
        <DisplayName>Thomas Walldeen</DisplayName>
        <AccountId>665</AccountId>
        <AccountType/>
      </UserInfo>
      <UserInfo>
        <DisplayName>Torbjörn Keisu</DisplayName>
        <AccountId>3925</AccountId>
        <AccountType/>
      </UserInfo>
      <UserInfo>
        <DisplayName>Walter Muller</DisplayName>
        <AccountId>601</AccountId>
        <AccountType/>
      </UserInfo>
      <UserInfo>
        <DisplayName>Yu Wang</DisplayName>
        <AccountId>6290</AccountId>
        <AccountType/>
      </UserInfo>
      <UserInfo>
        <DisplayName>Dandan Hao</DisplayName>
        <AccountId>1186</AccountId>
        <AccountType/>
      </UserInfo>
    </SharedWithUsers>
    <lcf76f155ced4ddcb4097134ff3c332f xmlns="2f282d3b-eb4a-4b09-b61f-b9593442e286">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_Flow_SignoffStatus xmlns="2f282d3b-eb4a-4b09-b61f-b9593442e286" xsi:nil="true"/>
  </documentManagement>
</p:properties>
</file>

<file path=customXml/item16.xml><?xml version="1.0" encoding="utf-8"?>
<TemplafySlideFormConfiguration><![CDATA[{"formFields":[],"formDataEntries":[]}]]></TemplafySlideFormConfiguration>
</file>

<file path=customXml/item17.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18.xml><?xml version="1.0" encoding="utf-8"?>
<TemplafySlideTemplateConfiguration><![CDATA[{"documentContentValidatorConfiguration":{"enableDocumentContentValidator":false,"documentContentValidatorVersion":0},"elementsMetadata":[],"slideId":"637260122995775076","enableDocumentContentUpdater":true,"version":"1.9"}]]></TemplafySlideTemplateConfiguration>
</file>

<file path=customXml/item19.xml><?xml version="1.0" encoding="utf-8"?>
<TemplafySlideFormConfiguration><![CDATA[{"formFields":[],"formDataEntries":[]}]]></TemplafySlideFormConfiguration>
</file>

<file path=customXml/item2.xml><?xml version="1.0" encoding="utf-8"?>
<TemplafySlideFormConfiguration><![CDATA[{"formFields":[],"formDataEntries":[]}]]></TemplafySlideFormConfiguration>
</file>

<file path=customXml/item20.xml><?xml version="1.0" encoding="utf-8"?>
<TemplafySlideFormConfiguration><![CDATA[{"formFields":[],"formDataEntries":[]}]]></TemplafySlideFormConfiguration>
</file>

<file path=customXml/item21.xml><?xml version="1.0" encoding="utf-8"?>
<TemplafyFormConfiguration><![CDATA[{"formFields":[{"required":true,"placeholder":"","lines":0,"helpTexts":{"prefix":"","postfix":""},"spacing":{},"type":"textBox","name":"DocumentTitle","label":"Document Title","fullyQualifiedName":"DocumentTitle"},{"dataSource":"Confidentiality","displayColumn":"confidentiality","hideIfNoUserInteractionRequired":false,"distinct":true,"required":true,"autoSelectFirstOption":false,"helpTexts":{"prefix":"","postfix":""},"spacing":{},"type":"dropDown","name":"ConfidentialityClass","label":"Confidentiality Class","fullyQualifiedName":"ConfidentialityClass"},{"dataSource":"External Confidentiality label","displayColumn":"externalConfidentiality","defaultValue":"1","hideIfNoUserInteractionRequired":false,"distinct":true,"required":false,"autoSelectFirstOption":false,"helpTexts":{"prefix":"","postfix":"If no external confidentiality class then please choose the blank value"},"spacing":{},"type":"dropDown","name":"ExternalConfidentialityLabel","label":"External Confidentiality label","fullyQualifiedName":"ExternalConfidentialityLabel"},{"column":"documentType","required":false,"placeholder":"","autoSelectFirstOption":false,"helpTexts":{"prefix":"","postfix":"If the document type differs from the default value, click on the X to delete and type/choose another type."},"spacing":{},"dataSource":"PowerPoint Document Type","type":"comboBox","name":"DocTypePresentation","label":"Document Type Presentation","fullyQualifiedName":"DocTypePresentation"},{"required":false,"placeholder":"","lines":0,"helpTexts":{"prefix":"","postfix":""},"spacing":{},"type":"textBox","name":"DocumentNumber","label":"Document Number","fullyQualifiedName":"DocumentNumber"},{"dataSource":"Language code","displayColumn":"showName","defaultValue":"1","hideIfNoUserInteractionRequired":false,"distinct":true,"required":false,"autoSelectFirstOption":false,"helpTexts":{"prefix":"","postfix":"The language code will be appended to the Document No."},"spacing":{},"type":"dropDown","name":"LanguageCode","label":"Language Code","fullyQualifiedName":"LanguageCode"},{"column":"revision","required":false,"placeholder":"","autoSelectFirstOption":false,"helpTexts":{"prefix":"","postfix":""},"spacing":{},"dataSource":"Revision","type":"comboBox","name":"Revision","label":"Revision","fullyQualifiedName":"Revision"},{"required":false,"helpTexts":{"prefix":"","postfix":""},"spacing":{},"type":"datePicker","name":"Date","label":"Date","fullyQualifiedName":"Date"},{"helpTexts":{"prefix":"","postfix":""},"spacing":{},"type":"heading","name":"FooterVisibilityOptions","label":"Footer Visibility Options","fullyQualifiedName":"FooterVisibilityOptions"},{"dataSource":"PPT FooterVisibility","displayColumn":"templateType","defaultValue":"1","hideIfNoUserInteractionRequired":false,"distinct":true,"required":true,"autoSelectFirstOption":false,"helpTexts":{"prefix":"","postfix":""},"spacing":{},"type":"dropDown","name":"TemplateType","label":"Is this a document or presentation?","fullyQualifiedName":"TemplateType"},{"dataSource":"PPT FooterVisibility","displayColumn":"docTitle_label","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DocTitle","label":"Show document title in footer?","fullyQualifiedName":"DocTitle"},{"dataSource":"PPT FooterVisibility","displayColumn":"totalPageNo_text","filter":{"column":"templateType","otherFieldName":"TemplateType","fullyQualifiedOtherFieldName":"TemplateType","otherFieldColumn":"TemplateType","formReference":"none","operator":"equals"},"hideIfNoUserInteractionRequired":false,"distinct":true,"required":false,"autoSelectFirstOption":true,"helpTexts":{"prefix":"","postfix":""},"spacing":{},"type":"dropDown","name":"TotalPageNo","label":"Page numbering","fullyQualifiedName":"TotalPageNo"},{"required":false,"placeholder":"","lines":0,"defaultValue":"{{UserProfile.Prepared}}","helpTexts":{"prefix":"","postfix":""},"spacing":{},"type":"textBox","name":"Prepared","label":"Prepared By (Subject Responsible)","fullyQualifiedName":"Prepared"},{"required":false,"placeholder":"","lines":0,"helpTexts":{"prefix":"","postfix":""},"spacing":{},"type":"textBox","name":"ApprovedBy","label":"Approved By (Document Responsible)","fullyQualifiedName":"ApprovedBy"},{"required":false,"placeholder":"","lines":0,"helpTexts":{"prefix":"","postfix":""},"spacing":{},"type":"textBox","name":"Checked","label":"Checked","fullyQualifiedName":"Checked"},{"required":false,"placeholder":"","lines":0,"helpTexts":{"prefix":"","postfix":""},"spacing":{},"type":"textBox","name":"Reference","label":"Reference","fullyQualifiedName":"Reference"},{"required":false,"placeholder":"","lines":0,"helpTexts":{"prefix":"","postfix":""},"spacing":{},"type":"textBox","name":"Keywords","label":"Keywords","fullyQualifiedName":"Keywords"}],"formDataEntries":[{"name":"DocumentTitle","value":"NjfYe4s/c5jGSIMpd/fwNWlomOH1nQ5SJucMmBE4akfAj7DcLCiSq/u8Vglw4ccN"},{"name":"ConfidentialityClass","value":"cT/FOwTWaPknrhRlNMh4SQ=="},{"name":"LanguageCode","value":"5wlu7ZdPxHQj1W0w+yTNSg=="},{"name":"Date","value":"WNwe0re8HZUj69jMb6QnZg=="},{"name":"TemplateType","value":"PxVEvJY8nE7m/hY9622Sng=="},{"name":"DocTitle","value":"PxVEvJY8nE7m/hY9622Sng=="},{"name":"TotalPageNo","value":"PxVEvJY8nE7m/hY9622Sng=="}]}]]></TemplafyFormConfiguration>
</file>

<file path=customXml/item3.xml><?xml version="1.0" encoding="utf-8"?>
<TemplafySlideTemplateConfiguration><![CDATA[{"elementsMetadata":[],"documentContentValidatorConfiguration":{"enableDocumentContentValidator":false,"documentContentValidatorVersion":0},"slideId":"637027476704980324","enableDocumentContentUpdater":true,"version":"1.9"}]]></TemplafySlideTemplateConfiguration>
</file>

<file path=customXml/item4.xml><?xml version="1.0" encoding="utf-8"?>
<TemplafyTemplateConfiguration><![CDATA[{"elementsMetadata":[{"type":"shape","id":"278ba998-11dc-4478-b481-474e7a74bc5f","elementConfiguration":{"inheritDimensions":"inheritNone","height":"1.34 cm","binding":"Form.LogoInsertion.Pplogoname","disableUpdates":false,"type":"image"}}],"transformationConfigurations":[{"language":"{{DocumentLanguage}}","disableUpdates":false,"type":"proofingLanguage"},{"propertyName":"FooterText","propertyValue":"true","disableUpdates":false,"type":"customDocumentProperty"},{"propertyName":"SecurityClass","propertyValue":"{{Form.ConfidentialityClass.Confidentiality}}","disableUpdates":false,"type":"customDocumentProperty"},{"propertyName":"ExtConf","propertyValue":"{{Form.ExternalConfidentialityLabel.ExternalConfidentiality}}","disableUpdates":false,"type":"customDocumentProperty"},{"propertyName":"Prepared","propertyValue":"{{Form.Prepared}}","disableUpdates":false,"type":"customDocumentProperty"},{"propertyName":"ApprovedBy","propertyValue":"{{Form.ApprovedBy}}","disableUpdates":false,"type":"customDocumentProperty"},{"propertyName":"DocNo","propertyValue":"{{Form.DocumentNumber}} {{Form.LanguageCode.LanguageCode}}","disableUpdates":false,"type":"customDocumentProperty"},{"propertyName":"Checked","propertyValue":"{{Form.Checked}}","disableUpdates":false,"type":"customDocumentProperty"},{"propertyName":"Date","propertyValue":"{{Form.Date}}","disableUpdates":false,"type":"customDocumentProperty"},{"propertyName":"Reference","propertyValue":"{{Form.Reference}}","disableUpdates":false,"type":"customDocumentProperty"},{"propertyName":"Title","propertyValue":"{{Form.DocumentTitle}}","disableUpdates":false,"type":"customDocumentProperty"},{"propertyName":"Keyword","propertyValue":"{{Form.Keywords}}","disableUpdates":false,"type":"customDocumentProperty"},{"propertyName":"DocumentType","propertyValue":"Presentation2011","disableUpdates":false,"type":"customDocumentProperty"},{"propertyName":"Language","propertyValue":"EnglishUS","disableUpdates":false,"type":"customDocumentProperty"},{"propertyName":"TemplateID","propertyValue":"FALSE","disableUpdates":false,"type":"customDocumentProperty"},{"propertyName":"ConfCtrl","propertyValue":"FALSE","disableUpdates":false,"type":"customDocumentProperty"},{"propertyName":"title","propertyValue":"{{Form.DocumentTitle}}","disableUpdates":false,"type":"documentProperty"},{"propertyName":"keywords","propertyValue":"{{Form.Keywords}}","disableUpdates":false,"type":"documentProperty"},{"propertyName":"creator","propertyValue":"{{Form.Prepared}}","disableUpdates":false,"type":"documentProperty"},{"propertyName":"DocTitle","propertyValue":"{{Form.DocTitle.DocTitle}}","disableUpdates":false,"type":"customDocumentProperty"},{"propertyName":"IsDocument","propertyValue":"{{Form.TemplateType.IsDocument}}","disableUpdates":false,"type":"customDocumentProperty"},{"propertyName":"IsPresentation","propertyValue":"{{Form.TemplateType.IsPresentation}}","disableUpdates":false,"type":"customDocumentProperty"},{"propertyName":"company","propertyValue":"Ericsson","disableUpdates":false,"type":"documentProperty"},{"propertyName":"PageNumberVisible","propertyValue":"{{Form.TotalPageNo.TotalPageNo_value}}","disableUpdates":false,"type":"customDocumentProperty"},{"propertyName":"Revision","propertyValue":"{{Form.Revision}}","disableUpdates":false,"type":"customDocumentProperty"},{"propertyName":"DocType","propertyValue":"{{Form.DocTypePresentation}}","disableUpdates":false,"type":"customDocumentProperty"},{"propertyName":"TemplateVersion","propertyValue":"R2A","disableUpdates":false,"type":"customDocumentProperty"},{"propertyName":"PackageNo","propertyValue":"LXA 119 603","disableUpdates":false,"type":"customDocumentProperty"},{"propertyName":"PackageVersion","propertyValue":"R6B","disableUpdates":false,"type":"customDocumentProperty"},{"propertyName":"TemplateName","propertyValue":"CXC 173 2731/1","disableUpdates":false,"type":"customDocumentProperty"},{"propertyName":"DocName","propertyValue":" ","disableUpdates":false,"type":"customDocumentProperty"},{"propertyName":"description","propertyValue":"{{Form.DocumentNumber}} {{Form.LanguageCode.LanguageCode}}\nRev {{Form.Revision}}","disableUpdates":false,"type":"documentProperty"}],"templateName":"New presentation (Standard landscape)","templateDescription":"","enableDocumentContentUpdater":true,"version":"1.9"}]]></TemplafyTemplateConfiguration>
</file>

<file path=customXml/item5.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6.xml><?xml version="1.0" encoding="utf-8"?>
<TemplafySlideFormConfiguration><![CDATA[{"formFields":[],"formDataEntries":[]}]]></TemplafySlideFormConfiguration>
</file>

<file path=customXml/item7.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8.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9.xml><?xml version="1.0" encoding="utf-8"?>
<TemplafySlideFormConfiguration><![CDATA[{"formFields":[],"formDataEntries":[]}]]></TemplafySlideFormConfiguration>
</file>

<file path=customXml/itemProps1.xml><?xml version="1.0" encoding="utf-8"?>
<ds:datastoreItem xmlns:ds="http://schemas.openxmlformats.org/officeDocument/2006/customXml" ds:itemID="{F5A7E41D-6E7F-4B05-AFAB-F540BD4C068B}">
  <ds:schemaRefs>
    <ds:schemaRef ds:uri="http://schemas.microsoft.com/sharepoint/v3/contenttype/forms"/>
  </ds:schemaRefs>
</ds:datastoreItem>
</file>

<file path=customXml/itemProps10.xml><?xml version="1.0" encoding="utf-8"?>
<ds:datastoreItem xmlns:ds="http://schemas.openxmlformats.org/officeDocument/2006/customXml" ds:itemID="{13AF7834-6D42-4B4A-8711-07BBF657E0D7}">
  <ds:schemaRefs/>
</ds:datastoreItem>
</file>

<file path=customXml/itemProps11.xml><?xml version="1.0" encoding="utf-8"?>
<ds:datastoreItem xmlns:ds="http://schemas.openxmlformats.org/officeDocument/2006/customXml" ds:itemID="{A3633C30-CD35-4FF9-BD9A-DBA481183D26}">
  <ds:schemaRefs/>
</ds:datastoreItem>
</file>

<file path=customXml/itemProps12.xml><?xml version="1.0" encoding="utf-8"?>
<ds:datastoreItem xmlns:ds="http://schemas.openxmlformats.org/officeDocument/2006/customXml" ds:itemID="{C79A5CC3-4CEB-4B64-BC5C-8489ABC50356}">
  <ds:schemaRefs/>
</ds:datastoreItem>
</file>

<file path=customXml/itemProps13.xml><?xml version="1.0" encoding="utf-8"?>
<ds:datastoreItem xmlns:ds="http://schemas.openxmlformats.org/officeDocument/2006/customXml" ds:itemID="{ED879A08-D7D0-41EA-86B8-043E5A500C86}">
  <ds:schemaRefs/>
</ds:datastoreItem>
</file>

<file path=customXml/itemProps14.xml><?xml version="1.0" encoding="utf-8"?>
<ds:datastoreItem xmlns:ds="http://schemas.openxmlformats.org/officeDocument/2006/customXml" ds:itemID="{03875F1F-69CF-4B64-96A0-4D5455654398}">
  <ds:schemaRefs>
    <ds:schemaRef ds:uri="2f282d3b-eb4a-4b09-b61f-b9593442e286"/>
    <ds:schemaRef ds:uri="9b239327-9e80-40e4-b1b7-4394fed77a33"/>
    <ds:schemaRef ds:uri="d8762117-8292-4133-b1c7-eab5c6487cf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15.xml><?xml version="1.0" encoding="utf-8"?>
<ds:datastoreItem xmlns:ds="http://schemas.openxmlformats.org/officeDocument/2006/customXml" ds:itemID="{56F2EE69-0CCA-4F48-BE22-EC4A886C57A7}">
  <ds:schemaRefs>
    <ds:schemaRef ds:uri="2f282d3b-eb4a-4b09-b61f-b9593442e286"/>
    <ds:schemaRef ds:uri="9b239327-9e80-40e4-b1b7-4394fed77a33"/>
    <ds:schemaRef ds:uri="d8762117-8292-4133-b1c7-eab5c6487cf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16.xml><?xml version="1.0" encoding="utf-8"?>
<ds:datastoreItem xmlns:ds="http://schemas.openxmlformats.org/officeDocument/2006/customXml" ds:itemID="{BFAFFEAF-8ACA-E446-8149-816A4FD54A29}">
  <ds:schemaRefs/>
</ds:datastoreItem>
</file>

<file path=customXml/itemProps17.xml><?xml version="1.0" encoding="utf-8"?>
<ds:datastoreItem xmlns:ds="http://schemas.openxmlformats.org/officeDocument/2006/customXml" ds:itemID="{68224452-73E6-4F97-A18B-85EEB255F51B}">
  <ds:schemaRefs/>
</ds:datastoreItem>
</file>

<file path=customXml/itemProps18.xml><?xml version="1.0" encoding="utf-8"?>
<ds:datastoreItem xmlns:ds="http://schemas.openxmlformats.org/officeDocument/2006/customXml" ds:itemID="{1CE36EA9-2186-4EB1-871A-8AE59C2A13BB}">
  <ds:schemaRefs/>
</ds:datastoreItem>
</file>

<file path=customXml/itemProps19.xml><?xml version="1.0" encoding="utf-8"?>
<ds:datastoreItem xmlns:ds="http://schemas.openxmlformats.org/officeDocument/2006/customXml" ds:itemID="{67CEFE79-9DEE-47E7-A887-7D2A19587BF0}">
  <ds:schemaRefs/>
</ds:datastoreItem>
</file>

<file path=customXml/itemProps2.xml><?xml version="1.0" encoding="utf-8"?>
<ds:datastoreItem xmlns:ds="http://schemas.openxmlformats.org/officeDocument/2006/customXml" ds:itemID="{571BEE77-0709-4741-95CD-1D277CA2D445}">
  <ds:schemaRefs/>
</ds:datastoreItem>
</file>

<file path=customXml/itemProps20.xml><?xml version="1.0" encoding="utf-8"?>
<ds:datastoreItem xmlns:ds="http://schemas.openxmlformats.org/officeDocument/2006/customXml" ds:itemID="{B9AEDDE3-EA02-4A8F-B8F8-0606A0AA45FC}">
  <ds:schemaRefs/>
</ds:datastoreItem>
</file>

<file path=customXml/itemProps21.xml><?xml version="1.0" encoding="utf-8"?>
<ds:datastoreItem xmlns:ds="http://schemas.openxmlformats.org/officeDocument/2006/customXml" ds:itemID="{D92C3DF5-A179-4E2D-BD20-07044B39171F}">
  <ds:schemaRefs/>
</ds:datastoreItem>
</file>

<file path=customXml/itemProps3.xml><?xml version="1.0" encoding="utf-8"?>
<ds:datastoreItem xmlns:ds="http://schemas.openxmlformats.org/officeDocument/2006/customXml" ds:itemID="{C09F197C-6A49-47D0-B877-F88807989676}">
  <ds:schemaRefs/>
</ds:datastoreItem>
</file>

<file path=customXml/itemProps4.xml><?xml version="1.0" encoding="utf-8"?>
<ds:datastoreItem xmlns:ds="http://schemas.openxmlformats.org/officeDocument/2006/customXml" ds:itemID="{07958A4E-FAB1-42E4-B6B5-29B01F63F87B}">
  <ds:schemaRefs/>
</ds:datastoreItem>
</file>

<file path=customXml/itemProps5.xml><?xml version="1.0" encoding="utf-8"?>
<ds:datastoreItem xmlns:ds="http://schemas.openxmlformats.org/officeDocument/2006/customXml" ds:itemID="{956F14DE-029E-A249-ACD2-4EBE304A360E}">
  <ds:schemaRefs/>
</ds:datastoreItem>
</file>

<file path=customXml/itemProps6.xml><?xml version="1.0" encoding="utf-8"?>
<ds:datastoreItem xmlns:ds="http://schemas.openxmlformats.org/officeDocument/2006/customXml" ds:itemID="{2C42DDC5-61BF-4F96-A8A3-965B23B0D6BB}">
  <ds:schemaRefs/>
</ds:datastoreItem>
</file>

<file path=customXml/itemProps7.xml><?xml version="1.0" encoding="utf-8"?>
<ds:datastoreItem xmlns:ds="http://schemas.openxmlformats.org/officeDocument/2006/customXml" ds:itemID="{DFED05CA-6370-41BA-B559-51640AADF407}">
  <ds:schemaRefs/>
</ds:datastoreItem>
</file>

<file path=customXml/itemProps8.xml><?xml version="1.0" encoding="utf-8"?>
<ds:datastoreItem xmlns:ds="http://schemas.openxmlformats.org/officeDocument/2006/customXml" ds:itemID="{BE33A475-5575-4816-AC58-85CE4F195111}">
  <ds:schemaRefs/>
</ds:datastoreItem>
</file>

<file path=customXml/itemProps9.xml><?xml version="1.0" encoding="utf-8"?>
<ds:datastoreItem xmlns:ds="http://schemas.openxmlformats.org/officeDocument/2006/customXml" ds:itemID="{58CC0B31-82B9-497A-9A2E-F3F72D0BBDAD}">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PresentationTemplate2017</Template>
  <Application>Microsoft Office PowerPoint</Application>
  <PresentationFormat>Widescreen</PresentationFormat>
  <Slides>8</Slides>
  <Notes>5</Notes>
  <HiddenSlides>0</HiddenSlides>
  <ScaleCrop>false</ScaleCrop>
  <HeadingPairs>
    <vt:vector size="4" baseType="variant">
      <vt:variant>
        <vt:lpstr>Theme</vt:lpstr>
      </vt:variant>
      <vt:variant>
        <vt:i4>2</vt:i4>
      </vt:variant>
      <vt:variant>
        <vt:lpstr>Slide Titles</vt:lpstr>
      </vt:variant>
      <vt:variant>
        <vt:i4>8</vt:i4>
      </vt:variant>
    </vt:vector>
  </HeadingPairs>
  <TitlesOfParts>
    <vt:vector size="10" baseType="lpstr">
      <vt:lpstr>1_PresentationTemplate2021</vt:lpstr>
      <vt:lpstr>4_PresentationTemplate2021</vt:lpstr>
      <vt:lpstr>PowerPoint Presentation</vt:lpstr>
      <vt:lpstr>Introduction</vt:lpstr>
      <vt:lpstr>Motivation: Basic use cases</vt:lpstr>
      <vt:lpstr>Motivation: additional use cases</vt:lpstr>
      <vt:lpstr>Motivation: Data collection for Network side model training and inference</vt:lpstr>
      <vt:lpstr>Motivation: performance monitoring/evaluation</vt:lpstr>
      <vt:lpstr>Proposals</vt:lpstr>
      <vt:lpstr>PowerPoint Presentation</vt:lpstr>
    </vt:vector>
  </TitlesOfParts>
  <Company>Ericsson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Rxxxxx - Rel-20 AI/ML for Mobility</dc:title>
  <dc:creator/>
  <cp:keywords/>
  <dc:description> 
Rev </dc:description>
  <cp:revision>1</cp:revision>
  <dcterms:created xsi:type="dcterms:W3CDTF">2019-04-23T15:12:54Z</dcterms:created>
  <dcterms:modified xsi:type="dcterms:W3CDTF">2025-03-03T13:01:02Z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BCategory">
    <vt:lpwstr> </vt:lpwstr>
  </property>
  <property fmtid="{D5CDD505-2E9C-101B-9397-08002B2CF9AE}" pid="3" name="TemplateIdentity">
    <vt:lpwstr> </vt:lpwstr>
  </property>
  <property fmtid="{D5CDD505-2E9C-101B-9397-08002B2CF9AE}" pid="4" name="DocName">
    <vt:lpwstr> </vt:lpwstr>
  </property>
  <property fmtid="{D5CDD505-2E9C-101B-9397-08002B2CF9AE}" pid="5" name="ContentTypeId">
    <vt:lpwstr>0x010100F3E9551B3FDDA24EBF0A209BAAD637CA</vt:lpwstr>
  </property>
  <property fmtid="{D5CDD505-2E9C-101B-9397-08002B2CF9AE}" pid="6" name="DocumentDataTemplate">
    <vt:lpwstr>true</vt:lpwstr>
  </property>
  <property fmtid="{D5CDD505-2E9C-101B-9397-08002B2CF9AE}" pid="7" name="BSubject">
    <vt:lpwstr> </vt:lpwstr>
  </property>
  <property fmtid="{D5CDD505-2E9C-101B-9397-08002B2CF9AE}" pid="8" name="TemplafyTimeStamp">
    <vt:lpwstr>2020-05-25T14:04:59.4053662Z</vt:lpwstr>
  </property>
  <property fmtid="{D5CDD505-2E9C-101B-9397-08002B2CF9AE}" pid="9" name="TemplafyTenantId">
    <vt:lpwstr>ericsson</vt:lpwstr>
  </property>
  <property fmtid="{D5CDD505-2E9C-101B-9397-08002B2CF9AE}" pid="10" name="TemplafyTemplateId">
    <vt:lpwstr>637037983894866703</vt:lpwstr>
  </property>
  <property fmtid="{D5CDD505-2E9C-101B-9397-08002B2CF9AE}" pid="11" name="TemplafyLanguageCode">
    <vt:lpwstr>en-US</vt:lpwstr>
  </property>
  <property fmtid="{D5CDD505-2E9C-101B-9397-08002B2CF9AE}" pid="12" name="FooterText">
    <vt:lpwstr>true</vt:lpwstr>
  </property>
  <property fmtid="{D5CDD505-2E9C-101B-9397-08002B2CF9AE}" pid="13" name="Prepared">
    <vt:lpwstr/>
  </property>
  <property fmtid="{D5CDD505-2E9C-101B-9397-08002B2CF9AE}" pid="14" name="ApprovedBy">
    <vt:lpwstr/>
  </property>
  <property fmtid="{D5CDD505-2E9C-101B-9397-08002B2CF9AE}" pid="15" name="DocNo">
    <vt:lpwstr> </vt:lpwstr>
  </property>
  <property fmtid="{D5CDD505-2E9C-101B-9397-08002B2CF9AE}" pid="16" name="Checked">
    <vt:lpwstr/>
  </property>
  <property fmtid="{D5CDD505-2E9C-101B-9397-08002B2CF9AE}" pid="17" name="Reference">
    <vt:lpwstr/>
  </property>
  <property fmtid="{D5CDD505-2E9C-101B-9397-08002B2CF9AE}" pid="18" name="Keyword">
    <vt:lpwstr/>
  </property>
  <property fmtid="{D5CDD505-2E9C-101B-9397-08002B2CF9AE}" pid="19" name="DocumentType">
    <vt:lpwstr>Presentation2011</vt:lpwstr>
  </property>
  <property fmtid="{D5CDD505-2E9C-101B-9397-08002B2CF9AE}" pid="20" name="Language">
    <vt:lpwstr>EnglishUS</vt:lpwstr>
  </property>
  <property fmtid="{D5CDD505-2E9C-101B-9397-08002B2CF9AE}" pid="21" name="TemplateID">
    <vt:lpwstr>FALSE</vt:lpwstr>
  </property>
  <property fmtid="{D5CDD505-2E9C-101B-9397-08002B2CF9AE}" pid="22" name="ConfCtrl">
    <vt:lpwstr>FALSE</vt:lpwstr>
  </property>
  <property fmtid="{D5CDD505-2E9C-101B-9397-08002B2CF9AE}" pid="23" name="DocTitle">
    <vt:lpwstr>false</vt:lpwstr>
  </property>
  <property fmtid="{D5CDD505-2E9C-101B-9397-08002B2CF9AE}" pid="24" name="IsDocument">
    <vt:lpwstr>false</vt:lpwstr>
  </property>
  <property fmtid="{D5CDD505-2E9C-101B-9397-08002B2CF9AE}" pid="25" name="IsPresentation">
    <vt:lpwstr>true</vt:lpwstr>
  </property>
  <property fmtid="{D5CDD505-2E9C-101B-9397-08002B2CF9AE}" pid="26" name="PageNumberVisible">
    <vt:lpwstr>PageX</vt:lpwstr>
  </property>
  <property fmtid="{D5CDD505-2E9C-101B-9397-08002B2CF9AE}" pid="27" name="Revision">
    <vt:lpwstr/>
  </property>
  <property fmtid="{D5CDD505-2E9C-101B-9397-08002B2CF9AE}" pid="28" name="TemplateVersion">
    <vt:lpwstr>R2A</vt:lpwstr>
  </property>
  <property fmtid="{D5CDD505-2E9C-101B-9397-08002B2CF9AE}" pid="29" name="PackageNo">
    <vt:lpwstr>LXA 119 603</vt:lpwstr>
  </property>
  <property fmtid="{D5CDD505-2E9C-101B-9397-08002B2CF9AE}" pid="30" name="PackageVersion">
    <vt:lpwstr>R6B</vt:lpwstr>
  </property>
  <property fmtid="{D5CDD505-2E9C-101B-9397-08002B2CF9AE}" pid="31" name="TemplateName">
    <vt:lpwstr>CXC 173 2731/1</vt:lpwstr>
  </property>
  <property fmtid="{D5CDD505-2E9C-101B-9397-08002B2CF9AE}" pid="32" name="MediaServiceImageTags">
    <vt:lpwstr/>
  </property>
  <property fmtid="{D5CDD505-2E9C-101B-9397-08002B2CF9AE}" pid="33" name="DocType">
    <vt:lpwstr/>
  </property>
  <property fmtid="{D5CDD505-2E9C-101B-9397-08002B2CF9AE}" pid="34" name="ExtConf">
    <vt:lpwstr/>
  </property>
  <property fmtid="{D5CDD505-2E9C-101B-9397-08002B2CF9AE}" pid="35" name="TemplafyUserProfileId">
    <vt:lpwstr>637108636031965095</vt:lpwstr>
  </property>
  <property fmtid="{D5CDD505-2E9C-101B-9397-08002B2CF9AE}" pid="36" name="SecurityClass">
    <vt:lpwstr>Open</vt:lpwstr>
  </property>
  <property fmtid="{D5CDD505-2E9C-101B-9397-08002B2CF9AE}" pid="37" name="Date">
    <vt:lpwstr>2025-02-25</vt:lpwstr>
  </property>
  <property fmtid="{D5CDD505-2E9C-101B-9397-08002B2CF9AE}" pid="38" name="Title">
    <vt:lpwstr>Rxxxxx - Rel-20 AI/ML for Mobility</vt:lpwstr>
  </property>
</Properties>
</file>