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4"/>
  </p:sldMasterIdLst>
  <p:notesMasterIdLst>
    <p:notesMasterId r:id="rId7"/>
  </p:notesMasterIdLst>
  <p:sldIdLst>
    <p:sldId id="807" r:id="rId5"/>
    <p:sldId id="767" r:id="rId6"/>
  </p:sldIdLst>
  <p:sldSz cx="15240000" cy="8572500"/>
  <p:notesSz cx="6858000" cy="9144000"/>
  <p:defaultTex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p:defaultTextStyle>
  <p:extLst>
    <p:ext uri="{521415D9-36F7-43E2-AB2F-B90AF26B5E84}">
      <p14:sectionLst xmlns:p14="http://schemas.microsoft.com/office/powerpoint/2010/main">
        <p14:section name="기본 구역" id="{73759ADF-5E35-4F33-99D5-3D7E0C37BF4B}">
          <p14:sldIdLst>
            <p14:sldId id="807"/>
            <p14:sldId id="767"/>
          </p14:sldIdLst>
        </p14:section>
      </p14:sectionLst>
    </p:ext>
    <p:ext uri="{EFAFB233-063F-42B5-8137-9DF3F51BA10A}">
      <p15:sldGuideLst xmlns:p15="http://schemas.microsoft.com/office/powerpoint/2012/main">
        <p15:guide id="1" orient="horz" pos="5400" userDrawn="1">
          <p15:clr>
            <a:srgbClr val="A4A3A4"/>
          </p15:clr>
        </p15:guide>
        <p15:guide id="2" pos="480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0034"/>
    <a:srgbClr val="FF6699"/>
    <a:srgbClr val="E46C0A"/>
    <a:srgbClr val="FFFFFF"/>
    <a:srgbClr val="0067A6"/>
    <a:srgbClr val="6B6B6B"/>
    <a:srgbClr val="000046"/>
    <a:srgbClr val="336699"/>
    <a:srgbClr val="D60093"/>
    <a:srgbClr val="D9CB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보통 스타일 2 - 강조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보통 스타일 2 - 강조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82" autoAdjust="0"/>
    <p:restoredTop sz="95320" autoAdjust="0"/>
  </p:normalViewPr>
  <p:slideViewPr>
    <p:cSldViewPr>
      <p:cViewPr varScale="1">
        <p:scale>
          <a:sx n="66" d="100"/>
          <a:sy n="66" d="100"/>
        </p:scale>
        <p:origin x="677" y="67"/>
      </p:cViewPr>
      <p:guideLst>
        <p:guide orient="horz" pos="5400"/>
        <p:guide pos="4801"/>
      </p:guideLst>
    </p:cSldViewPr>
  </p:slideViewPr>
  <p:outlineViewPr>
    <p:cViewPr>
      <p:scale>
        <a:sx n="33" d="100"/>
        <a:sy n="33" d="100"/>
      </p:scale>
      <p:origin x="0" y="-139757"/>
    </p:cViewPr>
  </p:outlineViewPr>
  <p:notesTextViewPr>
    <p:cViewPr>
      <p:scale>
        <a:sx n="100" d="100"/>
        <a:sy n="100" d="100"/>
      </p:scale>
      <p:origin x="0" y="0"/>
    </p:cViewPr>
  </p:notesTextViewPr>
  <p:sorterViewPr>
    <p:cViewPr>
      <p:scale>
        <a:sx n="74" d="100"/>
        <a:sy n="74" d="100"/>
      </p:scale>
      <p:origin x="0" y="0"/>
    </p:cViewPr>
  </p:sorterViewPr>
  <p:notesViewPr>
    <p:cSldViewPr>
      <p:cViewPr varScale="1">
        <p:scale>
          <a:sx n="121" d="100"/>
          <a:sy n="121" d="100"/>
        </p:scale>
        <p:origin x="757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notesMaster" Target="notesMasters/notesMaster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279953" eaLnBrk="1" fontAlgn="auto" latinLnBrk="1" hangingPunct="1">
              <a:spcBef>
                <a:spcPts val="0"/>
              </a:spcBef>
              <a:spcAft>
                <a:spcPts val="0"/>
              </a:spcAft>
              <a:defRPr kumimoji="0" sz="1200">
                <a:latin typeface="+mn-lt"/>
                <a:ea typeface="+mn-ea"/>
              </a:defRPr>
            </a:lvl1pPr>
          </a:lstStyle>
          <a:p>
            <a:pPr>
              <a:defRPr/>
            </a:pPr>
            <a:fld id="{16BAD7FF-D36C-4FD7-861A-7DD420B5754E}" type="datetimeFigureOut">
              <a:rPr lang="ko-KR" altLang="en-US"/>
              <a:pPr>
                <a:defRPr/>
              </a:pPr>
              <a:t>2025-02-28</a:t>
            </a:fld>
            <a:endParaRPr lang="ko-KR" altLang="en-US"/>
          </a:p>
        </p:txBody>
      </p:sp>
      <p:sp>
        <p:nvSpPr>
          <p:cNvPr id="4" name="슬라이드 이미지 개체 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a:t>마스터 텍스트 스타일을 편집합니다</a:t>
            </a:r>
          </a:p>
          <a:p>
            <a:pPr lvl="1"/>
            <a:r>
              <a:rPr lang="ko-KR" altLang="en-US" noProof="0"/>
              <a:t>둘째 수준</a:t>
            </a:r>
          </a:p>
          <a:p>
            <a:pPr lvl="2"/>
            <a:r>
              <a:rPr lang="ko-KR" altLang="en-US" noProof="0"/>
              <a:t>셋째 수준</a:t>
            </a:r>
          </a:p>
          <a:p>
            <a:pPr lvl="3"/>
            <a:r>
              <a:rPr lang="ko-KR" altLang="en-US" noProof="0"/>
              <a:t>넷째 수준</a:t>
            </a:r>
          </a:p>
          <a:p>
            <a:pPr lvl="4"/>
            <a:r>
              <a:rPr lang="ko-KR" altLang="en-US" noProof="0"/>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defTabSz="1279525" eaLnBrk="1" latinLnBrk="1" hangingPunct="1">
              <a:defRPr kumimoji="0" sz="1200">
                <a:latin typeface="맑은 고딕" panose="020B0503020000020004" pitchFamily="50" charset="-127"/>
                <a:ea typeface="맑은 고딕" panose="020B0503020000020004" pitchFamily="50" charset="-127"/>
              </a:defRPr>
            </a:lvl1pPr>
          </a:lstStyle>
          <a:p>
            <a:pPr>
              <a:defRPr/>
            </a:pPr>
            <a:fld id="{0D7977B6-C3DC-471B-9E18-7C83DD0CC473}" type="slidenum">
              <a:rPr lang="ko-KR" altLang="en-US"/>
              <a:pPr>
                <a:defRPr/>
              </a:pPr>
              <a:t>‹#›</a:t>
            </a:fld>
            <a:endParaRPr lang="ko-KR" altLang="en-US"/>
          </a:p>
        </p:txBody>
      </p:sp>
    </p:spTree>
    <p:extLst>
      <p:ext uri="{BB962C8B-B14F-4D97-AF65-F5344CB8AC3E}">
        <p14:creationId xmlns:p14="http://schemas.microsoft.com/office/powerpoint/2010/main" val="1871895606"/>
      </p:ext>
    </p:extLst>
  </p:cSld>
  <p:clrMap bg1="lt1" tx1="dk1" bg2="lt2" tx2="dk2" accent1="accent1" accent2="accent2" accent3="accent3" accent4="accent4" accent5="accent5" accent6="accent6" hlink="hlink" folHlink="folHlink"/>
  <p:notesStyle>
    <a:lvl1pPr algn="l" defTabSz="1138238" rtl="0" eaLnBrk="0" fontAlgn="base" latinLnBrk="1" hangingPunct="0">
      <a:spcBef>
        <a:spcPct val="30000"/>
      </a:spcBef>
      <a:spcAft>
        <a:spcPct val="0"/>
      </a:spcAft>
      <a:defRPr sz="1400" kern="1200">
        <a:solidFill>
          <a:schemeClr val="tx1"/>
        </a:solidFill>
        <a:latin typeface="+mn-lt"/>
        <a:ea typeface="+mn-ea"/>
        <a:cs typeface="+mn-cs"/>
      </a:defRPr>
    </a:lvl1pPr>
    <a:lvl2pPr marL="566738" algn="l" defTabSz="1138238" rtl="0" eaLnBrk="0" fontAlgn="base" latinLnBrk="1" hangingPunct="0">
      <a:spcBef>
        <a:spcPct val="30000"/>
      </a:spcBef>
      <a:spcAft>
        <a:spcPct val="0"/>
      </a:spcAft>
      <a:defRPr sz="1400" kern="1200">
        <a:solidFill>
          <a:schemeClr val="tx1"/>
        </a:solidFill>
        <a:latin typeface="+mn-lt"/>
        <a:ea typeface="+mn-ea"/>
        <a:cs typeface="+mn-cs"/>
      </a:defRPr>
    </a:lvl2pPr>
    <a:lvl3pPr marL="1138238" algn="l" defTabSz="1138238" rtl="0" eaLnBrk="0" fontAlgn="base" latinLnBrk="1" hangingPunct="0">
      <a:spcBef>
        <a:spcPct val="30000"/>
      </a:spcBef>
      <a:spcAft>
        <a:spcPct val="0"/>
      </a:spcAft>
      <a:defRPr sz="1400" kern="1200">
        <a:solidFill>
          <a:schemeClr val="tx1"/>
        </a:solidFill>
        <a:latin typeface="+mn-lt"/>
        <a:ea typeface="+mn-ea"/>
        <a:cs typeface="+mn-cs"/>
      </a:defRPr>
    </a:lvl3pPr>
    <a:lvl4pPr marL="1709738" algn="l" defTabSz="1138238" rtl="0" eaLnBrk="0" fontAlgn="base" latinLnBrk="1" hangingPunct="0">
      <a:spcBef>
        <a:spcPct val="30000"/>
      </a:spcBef>
      <a:spcAft>
        <a:spcPct val="0"/>
      </a:spcAft>
      <a:defRPr sz="1400" kern="1200">
        <a:solidFill>
          <a:schemeClr val="tx1"/>
        </a:solidFill>
        <a:latin typeface="+mn-lt"/>
        <a:ea typeface="+mn-ea"/>
        <a:cs typeface="+mn-cs"/>
      </a:defRPr>
    </a:lvl4pPr>
    <a:lvl5pPr marL="2281238" algn="l" defTabSz="1138238" rtl="0" eaLnBrk="0" fontAlgn="base" latinLnBrk="1" hangingPunct="0">
      <a:spcBef>
        <a:spcPct val="30000"/>
      </a:spcBef>
      <a:spcAft>
        <a:spcPct val="0"/>
      </a:spcAft>
      <a:defRPr sz="1400" kern="1200">
        <a:solidFill>
          <a:schemeClr val="tx1"/>
        </a:solidFill>
        <a:latin typeface="+mn-lt"/>
        <a:ea typeface="+mn-ea"/>
        <a:cs typeface="+mn-cs"/>
      </a:defRPr>
    </a:lvl5pPr>
    <a:lvl6pPr marL="2856200" algn="l" defTabSz="1142480" rtl="0" eaLnBrk="1" latinLnBrk="1" hangingPunct="1">
      <a:defRPr sz="1400" kern="1200">
        <a:solidFill>
          <a:schemeClr val="tx1"/>
        </a:solidFill>
        <a:latin typeface="+mn-lt"/>
        <a:ea typeface="+mn-ea"/>
        <a:cs typeface="+mn-cs"/>
      </a:defRPr>
    </a:lvl6pPr>
    <a:lvl7pPr marL="3427440" algn="l" defTabSz="1142480" rtl="0" eaLnBrk="1" latinLnBrk="1" hangingPunct="1">
      <a:defRPr sz="1400" kern="1200">
        <a:solidFill>
          <a:schemeClr val="tx1"/>
        </a:solidFill>
        <a:latin typeface="+mn-lt"/>
        <a:ea typeface="+mn-ea"/>
        <a:cs typeface="+mn-cs"/>
      </a:defRPr>
    </a:lvl7pPr>
    <a:lvl8pPr marL="3998678" algn="l" defTabSz="1142480" rtl="0" eaLnBrk="1" latinLnBrk="1" hangingPunct="1">
      <a:defRPr sz="1400" kern="1200">
        <a:solidFill>
          <a:schemeClr val="tx1"/>
        </a:solidFill>
        <a:latin typeface="+mn-lt"/>
        <a:ea typeface="+mn-ea"/>
        <a:cs typeface="+mn-cs"/>
      </a:defRPr>
    </a:lvl8pPr>
    <a:lvl9pPr marL="4569920" algn="l" defTabSz="1142480" rtl="0" eaLnBrk="1" latinLnBrk="1" hangingPunct="1">
      <a:defRPr sz="1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284176" y="2342035"/>
            <a:ext cx="12954000" cy="2080815"/>
          </a:xfrm>
          <a:noFill/>
          <a:ln w="28575">
            <a:noFill/>
          </a:ln>
        </p:spPr>
        <p:txBody>
          <a:bodyPr/>
          <a:lstStyle>
            <a:lvl1pPr>
              <a:defRPr>
                <a:latin typeface="Arial" panose="020B0604020202020204" pitchFamily="34" charset="0"/>
                <a:cs typeface="Arial" panose="020B0604020202020204" pitchFamily="34" charset="0"/>
              </a:defRPr>
            </a:lvl1pPr>
          </a:lstStyle>
          <a:p>
            <a:r>
              <a:rPr lang="ko-KR" altLang="en-US"/>
              <a:t>마스터 제목 스타일 편집</a:t>
            </a:r>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23E21478-757F-499F-A6EA-89EA3D10FE73}" type="slidenum">
              <a:rPr lang="ko-KR" altLang="en-US" smtClean="0"/>
              <a:pPr>
                <a:defRPr/>
              </a:pPr>
              <a:t>‹#›</a:t>
            </a:fld>
            <a:endParaRPr lang="ko-KR" altLang="en-US"/>
          </a:p>
        </p:txBody>
      </p:sp>
      <p:cxnSp>
        <p:nvCxnSpPr>
          <p:cNvPr id="11" name="직선 연결선 10"/>
          <p:cNvCxnSpPr/>
          <p:nvPr userDrawn="1"/>
        </p:nvCxnSpPr>
        <p:spPr>
          <a:xfrm>
            <a:off x="1284176" y="4494857"/>
            <a:ext cx="13055637" cy="0"/>
          </a:xfrm>
          <a:prstGeom prst="line">
            <a:avLst/>
          </a:prstGeom>
          <a:ln w="57150">
            <a:solidFill>
              <a:srgbClr val="A50034"/>
            </a:solidFill>
          </a:ln>
        </p:spPr>
        <p:style>
          <a:lnRef idx="1">
            <a:schemeClr val="accent1"/>
          </a:lnRef>
          <a:fillRef idx="0">
            <a:schemeClr val="accent1"/>
          </a:fillRef>
          <a:effectRef idx="0">
            <a:schemeClr val="accent1"/>
          </a:effectRef>
          <a:fontRef idx="minor">
            <a:schemeClr val="tx1"/>
          </a:fontRef>
        </p:style>
      </p:cxnSp>
      <p:cxnSp>
        <p:nvCxnSpPr>
          <p:cNvPr id="12" name="직선 연결선 11"/>
          <p:cNvCxnSpPr/>
          <p:nvPr userDrawn="1"/>
        </p:nvCxnSpPr>
        <p:spPr>
          <a:xfrm>
            <a:off x="1284176" y="4422849"/>
            <a:ext cx="13055637" cy="0"/>
          </a:xfrm>
          <a:prstGeom prst="line">
            <a:avLst/>
          </a:prstGeom>
          <a:ln w="6350">
            <a:solidFill>
              <a:srgbClr val="A50034"/>
            </a:solidFill>
          </a:ln>
        </p:spPr>
        <p:style>
          <a:lnRef idx="1">
            <a:schemeClr val="accent1"/>
          </a:lnRef>
          <a:fillRef idx="0">
            <a:schemeClr val="accent1"/>
          </a:fillRef>
          <a:effectRef idx="0">
            <a:schemeClr val="accent1"/>
          </a:effectRef>
          <a:fontRef idx="minor">
            <a:schemeClr val="tx1"/>
          </a:fontRef>
        </p:style>
      </p:cxnSp>
      <p:sp>
        <p:nvSpPr>
          <p:cNvPr id="8" name="직사각형 7"/>
          <p:cNvSpPr/>
          <p:nvPr userDrawn="1"/>
        </p:nvSpPr>
        <p:spPr>
          <a:xfrm>
            <a:off x="144810" y="181794"/>
            <a:ext cx="5715000" cy="646331"/>
          </a:xfrm>
          <a:prstGeom prst="rect">
            <a:avLst/>
          </a:prstGeom>
        </p:spPr>
        <p:txBody>
          <a:bodyPr>
            <a:spAutoFit/>
          </a:bodyPr>
          <a:lstStyle/>
          <a:p>
            <a:r>
              <a:rPr lang="en-US" altLang="ko-KR" b="1" i="1" dirty="0">
                <a:solidFill>
                  <a:srgbClr val="6B6B6B"/>
                </a:solidFill>
                <a:latin typeface="Arial" panose="020B0604020202020204" pitchFamily="34" charset="0"/>
                <a:cs typeface="Arial" panose="020B0604020202020204" pitchFamily="34" charset="0"/>
              </a:rPr>
              <a:t>3GPP TSG RAN#107</a:t>
            </a:r>
          </a:p>
          <a:p>
            <a:r>
              <a:rPr lang="en-US" altLang="ko-KR" b="1" i="1" dirty="0">
                <a:solidFill>
                  <a:srgbClr val="6B6B6B"/>
                </a:solidFill>
                <a:latin typeface="Arial" panose="020B0604020202020204" pitchFamily="34" charset="0"/>
                <a:cs typeface="Arial" panose="020B0604020202020204" pitchFamily="34" charset="0"/>
              </a:rPr>
              <a:t>Incheon, Korea, March 12 - 14, 2025</a:t>
            </a:r>
          </a:p>
        </p:txBody>
      </p:sp>
      <p:sp>
        <p:nvSpPr>
          <p:cNvPr id="10" name="직사각형 9"/>
          <p:cNvSpPr/>
          <p:nvPr userDrawn="1"/>
        </p:nvSpPr>
        <p:spPr>
          <a:xfrm>
            <a:off x="12156504" y="274126"/>
            <a:ext cx="2906688" cy="461665"/>
          </a:xfrm>
          <a:prstGeom prst="rect">
            <a:avLst/>
          </a:prstGeom>
        </p:spPr>
        <p:txBody>
          <a:bodyPr wrap="square">
            <a:spAutoFit/>
          </a:bodyPr>
          <a:lstStyle/>
          <a:p>
            <a:pPr algn="r"/>
            <a:r>
              <a:rPr lang="en-US" altLang="ko-KR" sz="2400" b="1" i="1" dirty="0">
                <a:solidFill>
                  <a:srgbClr val="6B6B6B"/>
                </a:solidFill>
                <a:latin typeface="Arial" panose="020B0604020202020204" pitchFamily="34" charset="0"/>
                <a:cs typeface="Arial" panose="020B0604020202020204" pitchFamily="34" charset="0"/>
              </a:rPr>
              <a:t>RP-250158</a:t>
            </a:r>
          </a:p>
        </p:txBody>
      </p:sp>
      <p:pic>
        <p:nvPicPr>
          <p:cNvPr id="13" name="Picture 10" descr="Download LG Electronics Logo in SVG Vector or PNG File Format - Logo.wine"/>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8554" b="38547"/>
          <a:stretch/>
        </p:blipFill>
        <p:spPr bwMode="auto">
          <a:xfrm>
            <a:off x="5819800" y="4860606"/>
            <a:ext cx="3456384" cy="508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0701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8" name="Rectangle 5"/>
          <p:cNvSpPr>
            <a:spLocks noChangeArrowheads="1"/>
          </p:cNvSpPr>
          <p:nvPr userDrawn="1"/>
        </p:nvSpPr>
        <p:spPr bwMode="auto">
          <a:xfrm rot="5400000">
            <a:off x="7080000" y="-7079998"/>
            <a:ext cx="1080000" cy="15240000"/>
          </a:xfrm>
          <a:prstGeom prst="rect">
            <a:avLst/>
          </a:prstGeom>
          <a:solidFill>
            <a:srgbClr val="A50034"/>
          </a:solidFill>
          <a:ln>
            <a:noFill/>
          </a:ln>
        </p:spPr>
        <p:txBody>
          <a:bodyPr vert="horz" wrap="square" lIns="91440" tIns="45720" rIns="91440" bIns="45720" numCol="1" anchor="t" anchorCtr="0" compatLnSpc="1">
            <a:prstTxWarp prst="textNoShape">
              <a:avLst/>
            </a:prstTxWarp>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endParaRPr lang="ko-KR" altLang="en-US">
              <a:latin typeface="Arial" panose="020B0604020202020204" pitchFamily="34" charset="0"/>
              <a:cs typeface="Arial" panose="020B0604020202020204" pitchFamily="34" charset="0"/>
            </a:endParaRPr>
          </a:p>
        </p:txBody>
      </p:sp>
      <p:sp>
        <p:nvSpPr>
          <p:cNvPr id="2" name="제목 1"/>
          <p:cNvSpPr>
            <a:spLocks noGrp="1"/>
          </p:cNvSpPr>
          <p:nvPr>
            <p:ph type="title"/>
          </p:nvPr>
        </p:nvSpPr>
        <p:spPr>
          <a:xfrm>
            <a:off x="761894" y="80268"/>
            <a:ext cx="13716212" cy="919014"/>
          </a:xfrm>
        </p:spPr>
        <p:txBody>
          <a:bodyPr/>
          <a:lstStyle>
            <a:lvl1pPr>
              <a:defRPr b="1">
                <a:solidFill>
                  <a:schemeClr val="bg1"/>
                </a:solidFi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내용 개체 틀 2"/>
          <p:cNvSpPr>
            <a:spLocks noGrp="1"/>
          </p:cNvSpPr>
          <p:nvPr>
            <p:ph idx="1"/>
          </p:nvPr>
        </p:nvSpPr>
        <p:spPr>
          <a:xfrm>
            <a:off x="761894" y="1333922"/>
            <a:ext cx="13716212" cy="6480720"/>
          </a:xfrm>
        </p:spPr>
        <p:txBody>
          <a:bodyPr/>
          <a:lstStyle>
            <a:lvl1pPr>
              <a:defRPr sz="2800" b="1">
                <a:solidFill>
                  <a:schemeClr val="accent1">
                    <a:lumMod val="75000"/>
                  </a:schemeClr>
                </a:solidFill>
                <a:latin typeface="Arial" panose="020B0604020202020204" pitchFamily="34" charset="0"/>
                <a:cs typeface="Arial" panose="020B0604020202020204" pitchFamily="34" charset="0"/>
              </a:defRPr>
            </a:lvl1pPr>
            <a:lvl2pPr>
              <a:defRPr sz="2000" b="0">
                <a:solidFill>
                  <a:srgbClr val="6B6B6B"/>
                </a:solidFill>
                <a:latin typeface="Arial" panose="020B0604020202020204" pitchFamily="34" charset="0"/>
                <a:cs typeface="Arial" panose="020B0604020202020204" pitchFamily="34" charset="0"/>
              </a:defRPr>
            </a:lvl2pPr>
            <a:lvl3pPr>
              <a:defRPr sz="1800" b="0">
                <a:solidFill>
                  <a:srgbClr val="6B6B6B"/>
                </a:solidFill>
                <a:latin typeface="Arial" panose="020B0604020202020204" pitchFamily="34" charset="0"/>
                <a:cs typeface="Arial" panose="020B0604020202020204" pitchFamily="34" charset="0"/>
              </a:defRPr>
            </a:lvl3pPr>
            <a:lvl4pPr>
              <a:defRPr sz="1600" b="0">
                <a:solidFill>
                  <a:srgbClr val="6B6B6B"/>
                </a:solidFill>
                <a:latin typeface="Arial" panose="020B0604020202020204" pitchFamily="34" charset="0"/>
                <a:cs typeface="Arial" panose="020B0604020202020204" pitchFamily="34" charset="0"/>
              </a:defRPr>
            </a:lvl4pPr>
            <a:lvl5pPr>
              <a:defRPr sz="1600" b="0">
                <a:solidFill>
                  <a:srgbClr val="6B6B6B"/>
                </a:solidFill>
                <a:latin typeface="Arial" panose="020B0604020202020204" pitchFamily="34" charset="0"/>
                <a:cs typeface="Arial" panose="020B0604020202020204" pitchFamily="34" charset="0"/>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2EC3A8E2-B9DE-437B-B571-263DA6FC8CC7}" type="datetimeFigureOut">
              <a:rPr lang="ko-KR" altLang="en-US" smtClean="0"/>
              <a:pPr>
                <a:defRPr/>
              </a:pPr>
              <a:t>2025-02-28</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45A508B9-9A56-4258-898F-68993A65175B}" type="slidenum">
              <a:rPr lang="ko-KR" altLang="en-US" smtClean="0"/>
              <a:pPr>
                <a:defRPr/>
              </a:pPr>
              <a:t>‹#›</a:t>
            </a:fld>
            <a:endParaRPr lang="ko-KR" altLang="en-US" dirty="0"/>
          </a:p>
        </p:txBody>
      </p:sp>
    </p:spTree>
    <p:extLst>
      <p:ext uri="{BB962C8B-B14F-4D97-AF65-F5344CB8AC3E}">
        <p14:creationId xmlns:p14="http://schemas.microsoft.com/office/powerpoint/2010/main" val="3393702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1203856" y="5508628"/>
            <a:ext cx="12954000" cy="1702593"/>
          </a:xfrm>
        </p:spPr>
        <p:txBody>
          <a:bodyPr anchor="t"/>
          <a:lstStyle>
            <a:lvl1pPr algn="l">
              <a:defRPr sz="5000" b="1" cap="a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텍스트 개체 틀 2"/>
          <p:cNvSpPr>
            <a:spLocks noGrp="1"/>
          </p:cNvSpPr>
          <p:nvPr>
            <p:ph type="body" idx="1"/>
          </p:nvPr>
        </p:nvSpPr>
        <p:spPr>
          <a:xfrm>
            <a:off x="1203856" y="3633393"/>
            <a:ext cx="12954000" cy="1875233"/>
          </a:xfrm>
        </p:spPr>
        <p:txBody>
          <a:bodyPr anchor="b"/>
          <a:lstStyle>
            <a:lvl1pPr marL="0" indent="0">
              <a:buNone/>
              <a:defRPr sz="2500">
                <a:solidFill>
                  <a:schemeClr val="tx1">
                    <a:tint val="75000"/>
                  </a:schemeClr>
                </a:solidFill>
                <a:latin typeface="Arial" panose="020B0604020202020204" pitchFamily="34" charset="0"/>
                <a:cs typeface="Arial" panose="020B0604020202020204" pitchFamily="34" charset="0"/>
              </a:defRPr>
            </a:lvl1pPr>
            <a:lvl2pPr marL="571240" indent="0">
              <a:buNone/>
              <a:defRPr sz="2300">
                <a:solidFill>
                  <a:schemeClr val="tx1">
                    <a:tint val="75000"/>
                  </a:schemeClr>
                </a:solidFill>
              </a:defRPr>
            </a:lvl2pPr>
            <a:lvl3pPr marL="1142480" indent="0">
              <a:buNone/>
              <a:defRPr sz="2000">
                <a:solidFill>
                  <a:schemeClr val="tx1">
                    <a:tint val="75000"/>
                  </a:schemeClr>
                </a:solidFill>
              </a:defRPr>
            </a:lvl3pPr>
            <a:lvl4pPr marL="1713718" indent="0">
              <a:buNone/>
              <a:defRPr sz="1800">
                <a:solidFill>
                  <a:schemeClr val="tx1">
                    <a:tint val="75000"/>
                  </a:schemeClr>
                </a:solidFill>
              </a:defRPr>
            </a:lvl4pPr>
            <a:lvl5pPr marL="2284959" indent="0">
              <a:buNone/>
              <a:defRPr sz="1800">
                <a:solidFill>
                  <a:schemeClr val="tx1">
                    <a:tint val="75000"/>
                  </a:schemeClr>
                </a:solidFill>
              </a:defRPr>
            </a:lvl5pPr>
            <a:lvl6pPr marL="2856200" indent="0">
              <a:buNone/>
              <a:defRPr sz="1800">
                <a:solidFill>
                  <a:schemeClr val="tx1">
                    <a:tint val="75000"/>
                  </a:schemeClr>
                </a:solidFill>
              </a:defRPr>
            </a:lvl6pPr>
            <a:lvl7pPr marL="3427440" indent="0">
              <a:buNone/>
              <a:defRPr sz="1800">
                <a:solidFill>
                  <a:schemeClr val="tx1">
                    <a:tint val="75000"/>
                  </a:schemeClr>
                </a:solidFill>
              </a:defRPr>
            </a:lvl7pPr>
            <a:lvl8pPr marL="3998678" indent="0">
              <a:buNone/>
              <a:defRPr sz="1800">
                <a:solidFill>
                  <a:schemeClr val="tx1">
                    <a:tint val="75000"/>
                  </a:schemeClr>
                </a:solidFill>
              </a:defRPr>
            </a:lvl8pPr>
            <a:lvl9pPr marL="4569920" indent="0">
              <a:buNone/>
              <a:defRPr sz="18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B0AC0706-528C-4E5B-A316-71D515866196}" type="datetimeFigureOut">
              <a:rPr lang="ko-KR" altLang="en-US" smtClean="0"/>
              <a:pPr>
                <a:defRPr/>
              </a:pPr>
              <a:t>2025-02-28</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BF1BA13A-E3D8-4B07-8D20-4216E347B617}" type="slidenum">
              <a:rPr lang="ko-KR" altLang="en-US" smtClean="0"/>
              <a:pPr>
                <a:defRPr/>
              </a:pPr>
              <a:t>‹#›</a:t>
            </a:fld>
            <a:endParaRPr lang="ko-KR" altLang="en-US"/>
          </a:p>
        </p:txBody>
      </p:sp>
    </p:spTree>
    <p:extLst>
      <p:ext uri="{BB962C8B-B14F-4D97-AF65-F5344CB8AC3E}">
        <p14:creationId xmlns:p14="http://schemas.microsoft.com/office/powerpoint/2010/main" val="15241314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구역 머리글">
    <p:spTree>
      <p:nvGrpSpPr>
        <p:cNvPr id="1" name=""/>
        <p:cNvGrpSpPr/>
        <p:nvPr/>
      </p:nvGrpSpPr>
      <p:grpSpPr>
        <a:xfrm>
          <a:off x="0" y="0"/>
          <a:ext cx="0" cy="0"/>
          <a:chOff x="0" y="0"/>
          <a:chExt cx="0" cy="0"/>
        </a:xfrm>
      </p:grpSpPr>
      <p:pic>
        <p:nvPicPr>
          <p:cNvPr id="3" name="그림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1365"/>
            <a:ext cx="15240000" cy="1123950"/>
          </a:xfrm>
          <a:prstGeom prst="rect">
            <a:avLst/>
          </a:prstGeom>
        </p:spPr>
      </p:pic>
      <p:cxnSp>
        <p:nvCxnSpPr>
          <p:cNvPr id="5" name="직선 연결선 4"/>
          <p:cNvCxnSpPr/>
          <p:nvPr userDrawn="1"/>
        </p:nvCxnSpPr>
        <p:spPr>
          <a:xfrm>
            <a:off x="674687" y="1112585"/>
            <a:ext cx="14565313" cy="0"/>
          </a:xfrm>
          <a:prstGeom prst="line">
            <a:avLst/>
          </a:prstGeom>
          <a:ln w="6350">
            <a:solidFill>
              <a:srgbClr val="6D6E71"/>
            </a:solidFill>
          </a:ln>
        </p:spPr>
        <p:style>
          <a:lnRef idx="1">
            <a:schemeClr val="accent1"/>
          </a:lnRef>
          <a:fillRef idx="0">
            <a:schemeClr val="accent1"/>
          </a:fillRef>
          <a:effectRef idx="0">
            <a:schemeClr val="accent1"/>
          </a:effectRef>
          <a:fontRef idx="minor">
            <a:schemeClr val="tx1"/>
          </a:fontRef>
        </p:style>
      </p:cxnSp>
      <p:sp>
        <p:nvSpPr>
          <p:cNvPr id="13" name="직사각형 12">
            <a:extLst>
              <a:ext uri="{FF2B5EF4-FFF2-40B4-BE49-F238E27FC236}">
                <a16:creationId xmlns:a16="http://schemas.microsoft.com/office/drawing/2014/main" id="{4273BB99-4B1B-4E63-9665-F72BCD29B35E}"/>
              </a:ext>
            </a:extLst>
          </p:cNvPr>
          <p:cNvSpPr/>
          <p:nvPr userDrawn="1"/>
        </p:nvSpPr>
        <p:spPr>
          <a:xfrm>
            <a:off x="14771687" y="0"/>
            <a:ext cx="468313" cy="4504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p>
        </p:txBody>
      </p:sp>
      <p:sp>
        <p:nvSpPr>
          <p:cNvPr id="14" name="TextBox 2">
            <a:extLst>
              <a:ext uri="{FF2B5EF4-FFF2-40B4-BE49-F238E27FC236}">
                <a16:creationId xmlns:a16="http://schemas.microsoft.com/office/drawing/2014/main" id="{42366B40-46B1-459F-9CEB-6099FBD2D1BD}"/>
              </a:ext>
            </a:extLst>
          </p:cNvPr>
          <p:cNvSpPr txBox="1">
            <a:spLocks noChangeArrowheads="1"/>
          </p:cNvSpPr>
          <p:nvPr userDrawn="1"/>
        </p:nvSpPr>
        <p:spPr bwMode="auto">
          <a:xfrm>
            <a:off x="14792444" y="103188"/>
            <a:ext cx="434734" cy="265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맑은 고딕" panose="020B0503020000020004" pitchFamily="50" charset="-127"/>
                <a:ea typeface="맑은 고딕" panose="020B0503020000020004" pitchFamily="50" charset="-127"/>
              </a:defRPr>
            </a:lvl1pPr>
            <a:lvl2pPr marL="742950" indent="-285750">
              <a:defRPr>
                <a:solidFill>
                  <a:schemeClr val="tx1"/>
                </a:solidFill>
                <a:latin typeface="맑은 고딕" panose="020B0503020000020004" pitchFamily="50" charset="-127"/>
                <a:ea typeface="맑은 고딕" panose="020B0503020000020004" pitchFamily="50" charset="-127"/>
              </a:defRPr>
            </a:lvl2pPr>
            <a:lvl3pPr marL="1143000" indent="-228600">
              <a:defRPr>
                <a:solidFill>
                  <a:schemeClr val="tx1"/>
                </a:solidFill>
                <a:latin typeface="맑은 고딕" panose="020B0503020000020004" pitchFamily="50" charset="-127"/>
                <a:ea typeface="맑은 고딕" panose="020B0503020000020004" pitchFamily="50" charset="-127"/>
              </a:defRPr>
            </a:lvl3pPr>
            <a:lvl4pPr marL="1600200" indent="-228600">
              <a:defRPr>
                <a:solidFill>
                  <a:schemeClr val="tx1"/>
                </a:solidFill>
                <a:latin typeface="맑은 고딕" panose="020B0503020000020004" pitchFamily="50" charset="-127"/>
                <a:ea typeface="맑은 고딕" panose="020B0503020000020004" pitchFamily="50" charset="-127"/>
              </a:defRPr>
            </a:lvl4pPr>
            <a:lvl5pPr marL="2057400" indent="-228600">
              <a:defRPr>
                <a:solidFill>
                  <a:schemeClr val="tx1"/>
                </a:solidFill>
                <a:latin typeface="맑은 고딕" panose="020B0503020000020004" pitchFamily="50" charset="-127"/>
                <a:ea typeface="맑은 고딕" panose="020B0503020000020004" pitchFamily="50" charset="-127"/>
              </a:defRPr>
            </a:lvl5pPr>
            <a:lvl6pPr marL="25146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6pPr>
            <a:lvl7pPr marL="29718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7pPr>
            <a:lvl8pPr marL="34290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8pPr>
            <a:lvl9pPr marL="38862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9pPr>
          </a:lstStyle>
          <a:p>
            <a:pPr algn="ctr">
              <a:defRPr/>
            </a:pPr>
            <a:fld id="{A23820D3-279A-4935-B563-AD79D6027581}" type="slidenum">
              <a:rPr lang="ko-KR" altLang="en-US" sz="1125" b="1" smtClean="0">
                <a:solidFill>
                  <a:schemeClr val="bg1"/>
                </a:solidFill>
                <a:latin typeface="나눔고딕" panose="020D0604000000000000" pitchFamily="50" charset="-127"/>
                <a:ea typeface="나눔고딕" panose="020D0604000000000000" pitchFamily="50" charset="-127"/>
              </a:rPr>
              <a:pPr algn="ctr">
                <a:defRPr/>
              </a:pPr>
              <a:t>‹#›</a:t>
            </a:fld>
            <a:endParaRPr lang="ko-KR" altLang="en-US" sz="1125" b="1" dirty="0">
              <a:solidFill>
                <a:schemeClr val="bg1"/>
              </a:solidFill>
              <a:latin typeface="나눔고딕" panose="020D0604000000000000" pitchFamily="50" charset="-127"/>
              <a:ea typeface="나눔고딕" panose="020D0604000000000000" pitchFamily="50" charset="-127"/>
            </a:endParaRPr>
          </a:p>
        </p:txBody>
      </p:sp>
      <p:sp>
        <p:nvSpPr>
          <p:cNvPr id="15" name="직사각형 14">
            <a:extLst>
              <a:ext uri="{FF2B5EF4-FFF2-40B4-BE49-F238E27FC236}">
                <a16:creationId xmlns:a16="http://schemas.microsoft.com/office/drawing/2014/main" id="{682E8F4C-FB7F-422C-AAD9-BF36DF24BE46}"/>
              </a:ext>
            </a:extLst>
          </p:cNvPr>
          <p:cNvSpPr/>
          <p:nvPr userDrawn="1"/>
        </p:nvSpPr>
        <p:spPr>
          <a:xfrm>
            <a:off x="14771687" y="0"/>
            <a:ext cx="468313" cy="450453"/>
          </a:xfrm>
          <a:prstGeom prst="rect">
            <a:avLst/>
          </a:prstGeom>
          <a:solidFill>
            <a:srgbClr val="FF000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ko-KR" altLang="en-US"/>
          </a:p>
        </p:txBody>
      </p:sp>
      <p:sp>
        <p:nvSpPr>
          <p:cNvPr id="16" name="TextBox 2">
            <a:extLst>
              <a:ext uri="{FF2B5EF4-FFF2-40B4-BE49-F238E27FC236}">
                <a16:creationId xmlns:a16="http://schemas.microsoft.com/office/drawing/2014/main" id="{7C34368E-2CB2-41C6-AA2F-D166504F5E99}"/>
              </a:ext>
            </a:extLst>
          </p:cNvPr>
          <p:cNvSpPr txBox="1">
            <a:spLocks noChangeArrowheads="1"/>
          </p:cNvSpPr>
          <p:nvPr userDrawn="1"/>
        </p:nvSpPr>
        <p:spPr bwMode="auto">
          <a:xfrm>
            <a:off x="14779620" y="103188"/>
            <a:ext cx="460382"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맑은 고딕" panose="020B0503020000020004" pitchFamily="50" charset="-127"/>
                <a:ea typeface="맑은 고딕" panose="020B0503020000020004" pitchFamily="50" charset="-127"/>
              </a:defRPr>
            </a:lvl1pPr>
            <a:lvl2pPr marL="742950" indent="-285750">
              <a:defRPr>
                <a:solidFill>
                  <a:schemeClr val="tx1"/>
                </a:solidFill>
                <a:latin typeface="맑은 고딕" panose="020B0503020000020004" pitchFamily="50" charset="-127"/>
                <a:ea typeface="맑은 고딕" panose="020B0503020000020004" pitchFamily="50" charset="-127"/>
              </a:defRPr>
            </a:lvl2pPr>
            <a:lvl3pPr marL="1143000" indent="-228600">
              <a:defRPr>
                <a:solidFill>
                  <a:schemeClr val="tx1"/>
                </a:solidFill>
                <a:latin typeface="맑은 고딕" panose="020B0503020000020004" pitchFamily="50" charset="-127"/>
                <a:ea typeface="맑은 고딕" panose="020B0503020000020004" pitchFamily="50" charset="-127"/>
              </a:defRPr>
            </a:lvl3pPr>
            <a:lvl4pPr marL="1600200" indent="-228600">
              <a:defRPr>
                <a:solidFill>
                  <a:schemeClr val="tx1"/>
                </a:solidFill>
                <a:latin typeface="맑은 고딕" panose="020B0503020000020004" pitchFamily="50" charset="-127"/>
                <a:ea typeface="맑은 고딕" panose="020B0503020000020004" pitchFamily="50" charset="-127"/>
              </a:defRPr>
            </a:lvl4pPr>
            <a:lvl5pPr marL="2057400" indent="-228600">
              <a:defRPr>
                <a:solidFill>
                  <a:schemeClr val="tx1"/>
                </a:solidFill>
                <a:latin typeface="맑은 고딕" panose="020B0503020000020004" pitchFamily="50" charset="-127"/>
                <a:ea typeface="맑은 고딕" panose="020B0503020000020004" pitchFamily="50" charset="-127"/>
              </a:defRPr>
            </a:lvl5pPr>
            <a:lvl6pPr marL="25146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6pPr>
            <a:lvl7pPr marL="29718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7pPr>
            <a:lvl8pPr marL="34290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8pPr>
            <a:lvl9pPr marL="38862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9pPr>
          </a:lstStyle>
          <a:p>
            <a:pPr algn="ctr">
              <a:defRPr/>
            </a:pPr>
            <a:fld id="{CDA6B489-3885-4489-B0BF-9512F242DAAC}" type="slidenum">
              <a:rPr lang="ko-KR" altLang="en-US" sz="1250" b="1" smtClean="0">
                <a:solidFill>
                  <a:schemeClr val="bg1"/>
                </a:solidFill>
                <a:latin typeface="나눔고딕" panose="020D0604000000000000" pitchFamily="50" charset="-127"/>
                <a:ea typeface="나눔고딕" panose="020D0604000000000000" pitchFamily="50" charset="-127"/>
              </a:rPr>
              <a:pPr algn="ctr">
                <a:defRPr/>
              </a:pPr>
              <a:t>‹#›</a:t>
            </a:fld>
            <a:endParaRPr lang="ko-KR" altLang="en-US" sz="1250" b="1" dirty="0">
              <a:solidFill>
                <a:schemeClr val="bg1"/>
              </a:solidFill>
              <a:latin typeface="나눔고딕" panose="020D0604000000000000" pitchFamily="50" charset="-127"/>
              <a:ea typeface="나눔고딕" panose="020D0604000000000000" pitchFamily="50" charset="-127"/>
            </a:endParaRPr>
          </a:p>
        </p:txBody>
      </p:sp>
    </p:spTree>
    <p:extLst>
      <p:ext uri="{BB962C8B-B14F-4D97-AF65-F5344CB8AC3E}">
        <p14:creationId xmlns:p14="http://schemas.microsoft.com/office/powerpoint/2010/main" val="40563324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구역 머리글">
    <p:spTree>
      <p:nvGrpSpPr>
        <p:cNvPr id="1" name=""/>
        <p:cNvGrpSpPr/>
        <p:nvPr/>
      </p:nvGrpSpPr>
      <p:grpSpPr>
        <a:xfrm>
          <a:off x="0" y="0"/>
          <a:ext cx="0" cy="0"/>
          <a:chOff x="0" y="0"/>
          <a:chExt cx="0" cy="0"/>
        </a:xfrm>
      </p:grpSpPr>
      <p:pic>
        <p:nvPicPr>
          <p:cNvPr id="3" name="그림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1365"/>
            <a:ext cx="15240000" cy="1123950"/>
          </a:xfrm>
          <a:prstGeom prst="rect">
            <a:avLst/>
          </a:prstGeom>
        </p:spPr>
      </p:pic>
      <p:cxnSp>
        <p:nvCxnSpPr>
          <p:cNvPr id="5" name="직선 연결선 4"/>
          <p:cNvCxnSpPr/>
          <p:nvPr userDrawn="1"/>
        </p:nvCxnSpPr>
        <p:spPr>
          <a:xfrm>
            <a:off x="674687" y="1112585"/>
            <a:ext cx="14565313" cy="0"/>
          </a:xfrm>
          <a:prstGeom prst="line">
            <a:avLst/>
          </a:prstGeom>
          <a:ln w="6350">
            <a:solidFill>
              <a:srgbClr val="6D6E71"/>
            </a:solidFill>
          </a:ln>
        </p:spPr>
        <p:style>
          <a:lnRef idx="1">
            <a:schemeClr val="accent1"/>
          </a:lnRef>
          <a:fillRef idx="0">
            <a:schemeClr val="accent1"/>
          </a:fillRef>
          <a:effectRef idx="0">
            <a:schemeClr val="accent1"/>
          </a:effectRef>
          <a:fontRef idx="minor">
            <a:schemeClr val="tx1"/>
          </a:fontRef>
        </p:style>
      </p:cxnSp>
      <p:sp>
        <p:nvSpPr>
          <p:cNvPr id="13" name="직사각형 12">
            <a:extLst>
              <a:ext uri="{FF2B5EF4-FFF2-40B4-BE49-F238E27FC236}">
                <a16:creationId xmlns:a16="http://schemas.microsoft.com/office/drawing/2014/main" id="{4273BB99-4B1B-4E63-9665-F72BCD29B35E}"/>
              </a:ext>
            </a:extLst>
          </p:cNvPr>
          <p:cNvSpPr/>
          <p:nvPr userDrawn="1"/>
        </p:nvSpPr>
        <p:spPr>
          <a:xfrm>
            <a:off x="14771687" y="0"/>
            <a:ext cx="468313" cy="4504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p>
        </p:txBody>
      </p:sp>
      <p:sp>
        <p:nvSpPr>
          <p:cNvPr id="14" name="TextBox 2">
            <a:extLst>
              <a:ext uri="{FF2B5EF4-FFF2-40B4-BE49-F238E27FC236}">
                <a16:creationId xmlns:a16="http://schemas.microsoft.com/office/drawing/2014/main" id="{42366B40-46B1-459F-9CEB-6099FBD2D1BD}"/>
              </a:ext>
            </a:extLst>
          </p:cNvPr>
          <p:cNvSpPr txBox="1">
            <a:spLocks noChangeArrowheads="1"/>
          </p:cNvSpPr>
          <p:nvPr userDrawn="1"/>
        </p:nvSpPr>
        <p:spPr bwMode="auto">
          <a:xfrm>
            <a:off x="14792444" y="103188"/>
            <a:ext cx="434734" cy="265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맑은 고딕" panose="020B0503020000020004" pitchFamily="50" charset="-127"/>
                <a:ea typeface="맑은 고딕" panose="020B0503020000020004" pitchFamily="50" charset="-127"/>
              </a:defRPr>
            </a:lvl1pPr>
            <a:lvl2pPr marL="742950" indent="-285750">
              <a:defRPr>
                <a:solidFill>
                  <a:schemeClr val="tx1"/>
                </a:solidFill>
                <a:latin typeface="맑은 고딕" panose="020B0503020000020004" pitchFamily="50" charset="-127"/>
                <a:ea typeface="맑은 고딕" panose="020B0503020000020004" pitchFamily="50" charset="-127"/>
              </a:defRPr>
            </a:lvl2pPr>
            <a:lvl3pPr marL="1143000" indent="-228600">
              <a:defRPr>
                <a:solidFill>
                  <a:schemeClr val="tx1"/>
                </a:solidFill>
                <a:latin typeface="맑은 고딕" panose="020B0503020000020004" pitchFamily="50" charset="-127"/>
                <a:ea typeface="맑은 고딕" panose="020B0503020000020004" pitchFamily="50" charset="-127"/>
              </a:defRPr>
            </a:lvl3pPr>
            <a:lvl4pPr marL="1600200" indent="-228600">
              <a:defRPr>
                <a:solidFill>
                  <a:schemeClr val="tx1"/>
                </a:solidFill>
                <a:latin typeface="맑은 고딕" panose="020B0503020000020004" pitchFamily="50" charset="-127"/>
                <a:ea typeface="맑은 고딕" panose="020B0503020000020004" pitchFamily="50" charset="-127"/>
              </a:defRPr>
            </a:lvl4pPr>
            <a:lvl5pPr marL="2057400" indent="-228600">
              <a:defRPr>
                <a:solidFill>
                  <a:schemeClr val="tx1"/>
                </a:solidFill>
                <a:latin typeface="맑은 고딕" panose="020B0503020000020004" pitchFamily="50" charset="-127"/>
                <a:ea typeface="맑은 고딕" panose="020B0503020000020004" pitchFamily="50" charset="-127"/>
              </a:defRPr>
            </a:lvl5pPr>
            <a:lvl6pPr marL="25146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6pPr>
            <a:lvl7pPr marL="29718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7pPr>
            <a:lvl8pPr marL="34290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8pPr>
            <a:lvl9pPr marL="38862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9pPr>
          </a:lstStyle>
          <a:p>
            <a:pPr algn="ctr">
              <a:defRPr/>
            </a:pPr>
            <a:fld id="{A23820D3-279A-4935-B563-AD79D6027581}" type="slidenum">
              <a:rPr lang="ko-KR" altLang="en-US" sz="1125" b="1" smtClean="0">
                <a:solidFill>
                  <a:schemeClr val="bg1"/>
                </a:solidFill>
                <a:latin typeface="나눔고딕" panose="020D0604000000000000" pitchFamily="50" charset="-127"/>
                <a:ea typeface="나눔고딕" panose="020D0604000000000000" pitchFamily="50" charset="-127"/>
              </a:rPr>
              <a:pPr algn="ctr">
                <a:defRPr/>
              </a:pPr>
              <a:t>‹#›</a:t>
            </a:fld>
            <a:endParaRPr lang="ko-KR" altLang="en-US" sz="1125" b="1" dirty="0">
              <a:solidFill>
                <a:schemeClr val="bg1"/>
              </a:solidFill>
              <a:latin typeface="나눔고딕" panose="020D0604000000000000" pitchFamily="50" charset="-127"/>
              <a:ea typeface="나눔고딕" panose="020D0604000000000000" pitchFamily="50" charset="-127"/>
            </a:endParaRPr>
          </a:p>
        </p:txBody>
      </p:sp>
      <p:sp>
        <p:nvSpPr>
          <p:cNvPr id="15" name="직사각형 14">
            <a:extLst>
              <a:ext uri="{FF2B5EF4-FFF2-40B4-BE49-F238E27FC236}">
                <a16:creationId xmlns:a16="http://schemas.microsoft.com/office/drawing/2014/main" id="{682E8F4C-FB7F-422C-AAD9-BF36DF24BE46}"/>
              </a:ext>
            </a:extLst>
          </p:cNvPr>
          <p:cNvSpPr/>
          <p:nvPr userDrawn="1"/>
        </p:nvSpPr>
        <p:spPr>
          <a:xfrm>
            <a:off x="14771687" y="0"/>
            <a:ext cx="468313" cy="450453"/>
          </a:xfrm>
          <a:prstGeom prst="rect">
            <a:avLst/>
          </a:prstGeom>
          <a:solidFill>
            <a:srgbClr val="FF000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ko-KR" altLang="en-US"/>
          </a:p>
        </p:txBody>
      </p:sp>
      <p:sp>
        <p:nvSpPr>
          <p:cNvPr id="16" name="TextBox 2">
            <a:extLst>
              <a:ext uri="{FF2B5EF4-FFF2-40B4-BE49-F238E27FC236}">
                <a16:creationId xmlns:a16="http://schemas.microsoft.com/office/drawing/2014/main" id="{7C34368E-2CB2-41C6-AA2F-D166504F5E99}"/>
              </a:ext>
            </a:extLst>
          </p:cNvPr>
          <p:cNvSpPr txBox="1">
            <a:spLocks noChangeArrowheads="1"/>
          </p:cNvSpPr>
          <p:nvPr userDrawn="1"/>
        </p:nvSpPr>
        <p:spPr bwMode="auto">
          <a:xfrm>
            <a:off x="14779620" y="103188"/>
            <a:ext cx="460382"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맑은 고딕" panose="020B0503020000020004" pitchFamily="50" charset="-127"/>
                <a:ea typeface="맑은 고딕" panose="020B0503020000020004" pitchFamily="50" charset="-127"/>
              </a:defRPr>
            </a:lvl1pPr>
            <a:lvl2pPr marL="742950" indent="-285750">
              <a:defRPr>
                <a:solidFill>
                  <a:schemeClr val="tx1"/>
                </a:solidFill>
                <a:latin typeface="맑은 고딕" panose="020B0503020000020004" pitchFamily="50" charset="-127"/>
                <a:ea typeface="맑은 고딕" panose="020B0503020000020004" pitchFamily="50" charset="-127"/>
              </a:defRPr>
            </a:lvl2pPr>
            <a:lvl3pPr marL="1143000" indent="-228600">
              <a:defRPr>
                <a:solidFill>
                  <a:schemeClr val="tx1"/>
                </a:solidFill>
                <a:latin typeface="맑은 고딕" panose="020B0503020000020004" pitchFamily="50" charset="-127"/>
                <a:ea typeface="맑은 고딕" panose="020B0503020000020004" pitchFamily="50" charset="-127"/>
              </a:defRPr>
            </a:lvl3pPr>
            <a:lvl4pPr marL="1600200" indent="-228600">
              <a:defRPr>
                <a:solidFill>
                  <a:schemeClr val="tx1"/>
                </a:solidFill>
                <a:latin typeface="맑은 고딕" panose="020B0503020000020004" pitchFamily="50" charset="-127"/>
                <a:ea typeface="맑은 고딕" panose="020B0503020000020004" pitchFamily="50" charset="-127"/>
              </a:defRPr>
            </a:lvl4pPr>
            <a:lvl5pPr marL="2057400" indent="-228600">
              <a:defRPr>
                <a:solidFill>
                  <a:schemeClr val="tx1"/>
                </a:solidFill>
                <a:latin typeface="맑은 고딕" panose="020B0503020000020004" pitchFamily="50" charset="-127"/>
                <a:ea typeface="맑은 고딕" panose="020B0503020000020004" pitchFamily="50" charset="-127"/>
              </a:defRPr>
            </a:lvl5pPr>
            <a:lvl6pPr marL="25146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6pPr>
            <a:lvl7pPr marL="29718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7pPr>
            <a:lvl8pPr marL="34290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8pPr>
            <a:lvl9pPr marL="38862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9pPr>
          </a:lstStyle>
          <a:p>
            <a:pPr algn="ctr">
              <a:defRPr/>
            </a:pPr>
            <a:fld id="{CDA6B489-3885-4489-B0BF-9512F242DAAC}" type="slidenum">
              <a:rPr lang="ko-KR" altLang="en-US" sz="1250" b="1" smtClean="0">
                <a:solidFill>
                  <a:schemeClr val="bg1"/>
                </a:solidFill>
                <a:latin typeface="나눔고딕" panose="020D0604000000000000" pitchFamily="50" charset="-127"/>
                <a:ea typeface="나눔고딕" panose="020D0604000000000000" pitchFamily="50" charset="-127"/>
              </a:rPr>
              <a:pPr algn="ctr">
                <a:defRPr/>
              </a:pPr>
              <a:t>‹#›</a:t>
            </a:fld>
            <a:endParaRPr lang="ko-KR" altLang="en-US" sz="1250" b="1" dirty="0">
              <a:solidFill>
                <a:schemeClr val="bg1"/>
              </a:solidFill>
              <a:latin typeface="나눔고딕" panose="020D0604000000000000" pitchFamily="50" charset="-127"/>
              <a:ea typeface="나눔고딕" panose="020D0604000000000000" pitchFamily="50" charset="-127"/>
            </a:endParaRPr>
          </a:p>
        </p:txBody>
      </p:sp>
    </p:spTree>
    <p:extLst>
      <p:ext uri="{BB962C8B-B14F-4D97-AF65-F5344CB8AC3E}">
        <p14:creationId xmlns:p14="http://schemas.microsoft.com/office/powerpoint/2010/main" val="12498854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3_구역 머리글">
    <p:spTree>
      <p:nvGrpSpPr>
        <p:cNvPr id="1" name=""/>
        <p:cNvGrpSpPr/>
        <p:nvPr/>
      </p:nvGrpSpPr>
      <p:grpSpPr>
        <a:xfrm>
          <a:off x="0" y="0"/>
          <a:ext cx="0" cy="0"/>
          <a:chOff x="0" y="0"/>
          <a:chExt cx="0" cy="0"/>
        </a:xfrm>
      </p:grpSpPr>
      <p:pic>
        <p:nvPicPr>
          <p:cNvPr id="3" name="그림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1365"/>
            <a:ext cx="15240000" cy="1123950"/>
          </a:xfrm>
          <a:prstGeom prst="rect">
            <a:avLst/>
          </a:prstGeom>
        </p:spPr>
      </p:pic>
      <p:cxnSp>
        <p:nvCxnSpPr>
          <p:cNvPr id="5" name="직선 연결선 4"/>
          <p:cNvCxnSpPr/>
          <p:nvPr userDrawn="1"/>
        </p:nvCxnSpPr>
        <p:spPr>
          <a:xfrm>
            <a:off x="674687" y="1112585"/>
            <a:ext cx="14565313" cy="0"/>
          </a:xfrm>
          <a:prstGeom prst="line">
            <a:avLst/>
          </a:prstGeom>
          <a:ln w="6350">
            <a:solidFill>
              <a:srgbClr val="6D6E71"/>
            </a:solidFill>
          </a:ln>
        </p:spPr>
        <p:style>
          <a:lnRef idx="1">
            <a:schemeClr val="accent1"/>
          </a:lnRef>
          <a:fillRef idx="0">
            <a:schemeClr val="accent1"/>
          </a:fillRef>
          <a:effectRef idx="0">
            <a:schemeClr val="accent1"/>
          </a:effectRef>
          <a:fontRef idx="minor">
            <a:schemeClr val="tx1"/>
          </a:fontRef>
        </p:style>
      </p:cxnSp>
      <p:sp>
        <p:nvSpPr>
          <p:cNvPr id="13" name="직사각형 12">
            <a:extLst>
              <a:ext uri="{FF2B5EF4-FFF2-40B4-BE49-F238E27FC236}">
                <a16:creationId xmlns:a16="http://schemas.microsoft.com/office/drawing/2014/main" id="{4273BB99-4B1B-4E63-9665-F72BCD29B35E}"/>
              </a:ext>
            </a:extLst>
          </p:cNvPr>
          <p:cNvSpPr/>
          <p:nvPr userDrawn="1"/>
        </p:nvSpPr>
        <p:spPr>
          <a:xfrm>
            <a:off x="14771687" y="0"/>
            <a:ext cx="468313" cy="4504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p>
        </p:txBody>
      </p:sp>
      <p:sp>
        <p:nvSpPr>
          <p:cNvPr id="14" name="TextBox 2">
            <a:extLst>
              <a:ext uri="{FF2B5EF4-FFF2-40B4-BE49-F238E27FC236}">
                <a16:creationId xmlns:a16="http://schemas.microsoft.com/office/drawing/2014/main" id="{42366B40-46B1-459F-9CEB-6099FBD2D1BD}"/>
              </a:ext>
            </a:extLst>
          </p:cNvPr>
          <p:cNvSpPr txBox="1">
            <a:spLocks noChangeArrowheads="1"/>
          </p:cNvSpPr>
          <p:nvPr userDrawn="1"/>
        </p:nvSpPr>
        <p:spPr bwMode="auto">
          <a:xfrm>
            <a:off x="14792444" y="103188"/>
            <a:ext cx="434734" cy="265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맑은 고딕" panose="020B0503020000020004" pitchFamily="50" charset="-127"/>
                <a:ea typeface="맑은 고딕" panose="020B0503020000020004" pitchFamily="50" charset="-127"/>
              </a:defRPr>
            </a:lvl1pPr>
            <a:lvl2pPr marL="742950" indent="-285750">
              <a:defRPr>
                <a:solidFill>
                  <a:schemeClr val="tx1"/>
                </a:solidFill>
                <a:latin typeface="맑은 고딕" panose="020B0503020000020004" pitchFamily="50" charset="-127"/>
                <a:ea typeface="맑은 고딕" panose="020B0503020000020004" pitchFamily="50" charset="-127"/>
              </a:defRPr>
            </a:lvl2pPr>
            <a:lvl3pPr marL="1143000" indent="-228600">
              <a:defRPr>
                <a:solidFill>
                  <a:schemeClr val="tx1"/>
                </a:solidFill>
                <a:latin typeface="맑은 고딕" panose="020B0503020000020004" pitchFamily="50" charset="-127"/>
                <a:ea typeface="맑은 고딕" panose="020B0503020000020004" pitchFamily="50" charset="-127"/>
              </a:defRPr>
            </a:lvl3pPr>
            <a:lvl4pPr marL="1600200" indent="-228600">
              <a:defRPr>
                <a:solidFill>
                  <a:schemeClr val="tx1"/>
                </a:solidFill>
                <a:latin typeface="맑은 고딕" panose="020B0503020000020004" pitchFamily="50" charset="-127"/>
                <a:ea typeface="맑은 고딕" panose="020B0503020000020004" pitchFamily="50" charset="-127"/>
              </a:defRPr>
            </a:lvl4pPr>
            <a:lvl5pPr marL="2057400" indent="-228600">
              <a:defRPr>
                <a:solidFill>
                  <a:schemeClr val="tx1"/>
                </a:solidFill>
                <a:latin typeface="맑은 고딕" panose="020B0503020000020004" pitchFamily="50" charset="-127"/>
                <a:ea typeface="맑은 고딕" panose="020B0503020000020004" pitchFamily="50" charset="-127"/>
              </a:defRPr>
            </a:lvl5pPr>
            <a:lvl6pPr marL="25146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6pPr>
            <a:lvl7pPr marL="29718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7pPr>
            <a:lvl8pPr marL="34290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8pPr>
            <a:lvl9pPr marL="38862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9pPr>
          </a:lstStyle>
          <a:p>
            <a:pPr algn="ctr">
              <a:defRPr/>
            </a:pPr>
            <a:fld id="{A23820D3-279A-4935-B563-AD79D6027581}" type="slidenum">
              <a:rPr lang="ko-KR" altLang="en-US" sz="1125" b="1" smtClean="0">
                <a:solidFill>
                  <a:schemeClr val="bg1"/>
                </a:solidFill>
                <a:latin typeface="나눔고딕" panose="020D0604000000000000" pitchFamily="50" charset="-127"/>
                <a:ea typeface="나눔고딕" panose="020D0604000000000000" pitchFamily="50" charset="-127"/>
              </a:rPr>
              <a:pPr algn="ctr">
                <a:defRPr/>
              </a:pPr>
              <a:t>‹#›</a:t>
            </a:fld>
            <a:endParaRPr lang="ko-KR" altLang="en-US" sz="1125" b="1" dirty="0">
              <a:solidFill>
                <a:schemeClr val="bg1"/>
              </a:solidFill>
              <a:latin typeface="나눔고딕" panose="020D0604000000000000" pitchFamily="50" charset="-127"/>
              <a:ea typeface="나눔고딕" panose="020D0604000000000000" pitchFamily="50" charset="-127"/>
            </a:endParaRPr>
          </a:p>
        </p:txBody>
      </p:sp>
      <p:sp>
        <p:nvSpPr>
          <p:cNvPr id="15" name="직사각형 14">
            <a:extLst>
              <a:ext uri="{FF2B5EF4-FFF2-40B4-BE49-F238E27FC236}">
                <a16:creationId xmlns:a16="http://schemas.microsoft.com/office/drawing/2014/main" id="{682E8F4C-FB7F-422C-AAD9-BF36DF24BE46}"/>
              </a:ext>
            </a:extLst>
          </p:cNvPr>
          <p:cNvSpPr/>
          <p:nvPr userDrawn="1"/>
        </p:nvSpPr>
        <p:spPr>
          <a:xfrm>
            <a:off x="14771687" y="0"/>
            <a:ext cx="468313" cy="450453"/>
          </a:xfrm>
          <a:prstGeom prst="rect">
            <a:avLst/>
          </a:prstGeom>
          <a:solidFill>
            <a:srgbClr val="FF000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ko-KR" altLang="en-US"/>
          </a:p>
        </p:txBody>
      </p:sp>
      <p:sp>
        <p:nvSpPr>
          <p:cNvPr id="16" name="TextBox 2">
            <a:extLst>
              <a:ext uri="{FF2B5EF4-FFF2-40B4-BE49-F238E27FC236}">
                <a16:creationId xmlns:a16="http://schemas.microsoft.com/office/drawing/2014/main" id="{7C34368E-2CB2-41C6-AA2F-D166504F5E99}"/>
              </a:ext>
            </a:extLst>
          </p:cNvPr>
          <p:cNvSpPr txBox="1">
            <a:spLocks noChangeArrowheads="1"/>
          </p:cNvSpPr>
          <p:nvPr userDrawn="1"/>
        </p:nvSpPr>
        <p:spPr bwMode="auto">
          <a:xfrm>
            <a:off x="14779620" y="103188"/>
            <a:ext cx="460382"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맑은 고딕" panose="020B0503020000020004" pitchFamily="50" charset="-127"/>
                <a:ea typeface="맑은 고딕" panose="020B0503020000020004" pitchFamily="50" charset="-127"/>
              </a:defRPr>
            </a:lvl1pPr>
            <a:lvl2pPr marL="742950" indent="-285750">
              <a:defRPr>
                <a:solidFill>
                  <a:schemeClr val="tx1"/>
                </a:solidFill>
                <a:latin typeface="맑은 고딕" panose="020B0503020000020004" pitchFamily="50" charset="-127"/>
                <a:ea typeface="맑은 고딕" panose="020B0503020000020004" pitchFamily="50" charset="-127"/>
              </a:defRPr>
            </a:lvl2pPr>
            <a:lvl3pPr marL="1143000" indent="-228600">
              <a:defRPr>
                <a:solidFill>
                  <a:schemeClr val="tx1"/>
                </a:solidFill>
                <a:latin typeface="맑은 고딕" panose="020B0503020000020004" pitchFamily="50" charset="-127"/>
                <a:ea typeface="맑은 고딕" panose="020B0503020000020004" pitchFamily="50" charset="-127"/>
              </a:defRPr>
            </a:lvl3pPr>
            <a:lvl4pPr marL="1600200" indent="-228600">
              <a:defRPr>
                <a:solidFill>
                  <a:schemeClr val="tx1"/>
                </a:solidFill>
                <a:latin typeface="맑은 고딕" panose="020B0503020000020004" pitchFamily="50" charset="-127"/>
                <a:ea typeface="맑은 고딕" panose="020B0503020000020004" pitchFamily="50" charset="-127"/>
              </a:defRPr>
            </a:lvl4pPr>
            <a:lvl5pPr marL="2057400" indent="-228600">
              <a:defRPr>
                <a:solidFill>
                  <a:schemeClr val="tx1"/>
                </a:solidFill>
                <a:latin typeface="맑은 고딕" panose="020B0503020000020004" pitchFamily="50" charset="-127"/>
                <a:ea typeface="맑은 고딕" panose="020B0503020000020004" pitchFamily="50" charset="-127"/>
              </a:defRPr>
            </a:lvl5pPr>
            <a:lvl6pPr marL="25146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6pPr>
            <a:lvl7pPr marL="29718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7pPr>
            <a:lvl8pPr marL="34290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8pPr>
            <a:lvl9pPr marL="38862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9pPr>
          </a:lstStyle>
          <a:p>
            <a:pPr algn="ctr">
              <a:defRPr/>
            </a:pPr>
            <a:fld id="{CDA6B489-3885-4489-B0BF-9512F242DAAC}" type="slidenum">
              <a:rPr lang="ko-KR" altLang="en-US" sz="1250" b="1" smtClean="0">
                <a:solidFill>
                  <a:schemeClr val="bg1"/>
                </a:solidFill>
                <a:latin typeface="나눔고딕" panose="020D0604000000000000" pitchFamily="50" charset="-127"/>
                <a:ea typeface="나눔고딕" panose="020D0604000000000000" pitchFamily="50" charset="-127"/>
              </a:rPr>
              <a:pPr algn="ctr">
                <a:defRPr/>
              </a:pPr>
              <a:t>‹#›</a:t>
            </a:fld>
            <a:endParaRPr lang="ko-KR" altLang="en-US" sz="1250" b="1" dirty="0">
              <a:solidFill>
                <a:schemeClr val="bg1"/>
              </a:solidFill>
              <a:latin typeface="나눔고딕" panose="020D0604000000000000" pitchFamily="50" charset="-127"/>
              <a:ea typeface="나눔고딕" panose="020D0604000000000000" pitchFamily="50" charset="-127"/>
            </a:endParaRPr>
          </a:p>
        </p:txBody>
      </p:sp>
    </p:spTree>
    <p:extLst>
      <p:ext uri="{BB962C8B-B14F-4D97-AF65-F5344CB8AC3E}">
        <p14:creationId xmlns:p14="http://schemas.microsoft.com/office/powerpoint/2010/main" val="42294895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4_구역 머리글">
    <p:spTree>
      <p:nvGrpSpPr>
        <p:cNvPr id="1" name=""/>
        <p:cNvGrpSpPr/>
        <p:nvPr/>
      </p:nvGrpSpPr>
      <p:grpSpPr>
        <a:xfrm>
          <a:off x="0" y="0"/>
          <a:ext cx="0" cy="0"/>
          <a:chOff x="0" y="0"/>
          <a:chExt cx="0" cy="0"/>
        </a:xfrm>
      </p:grpSpPr>
      <p:pic>
        <p:nvPicPr>
          <p:cNvPr id="3" name="그림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1365"/>
            <a:ext cx="15240000" cy="1123950"/>
          </a:xfrm>
          <a:prstGeom prst="rect">
            <a:avLst/>
          </a:prstGeom>
        </p:spPr>
      </p:pic>
      <p:cxnSp>
        <p:nvCxnSpPr>
          <p:cNvPr id="5" name="직선 연결선 4"/>
          <p:cNvCxnSpPr/>
          <p:nvPr userDrawn="1"/>
        </p:nvCxnSpPr>
        <p:spPr>
          <a:xfrm>
            <a:off x="674687" y="1112585"/>
            <a:ext cx="14565313" cy="0"/>
          </a:xfrm>
          <a:prstGeom prst="line">
            <a:avLst/>
          </a:prstGeom>
          <a:ln w="6350">
            <a:solidFill>
              <a:srgbClr val="6D6E71"/>
            </a:solidFill>
          </a:ln>
        </p:spPr>
        <p:style>
          <a:lnRef idx="1">
            <a:schemeClr val="accent1"/>
          </a:lnRef>
          <a:fillRef idx="0">
            <a:schemeClr val="accent1"/>
          </a:fillRef>
          <a:effectRef idx="0">
            <a:schemeClr val="accent1"/>
          </a:effectRef>
          <a:fontRef idx="minor">
            <a:schemeClr val="tx1"/>
          </a:fontRef>
        </p:style>
      </p:cxnSp>
      <p:sp>
        <p:nvSpPr>
          <p:cNvPr id="13" name="직사각형 12">
            <a:extLst>
              <a:ext uri="{FF2B5EF4-FFF2-40B4-BE49-F238E27FC236}">
                <a16:creationId xmlns:a16="http://schemas.microsoft.com/office/drawing/2014/main" id="{4273BB99-4B1B-4E63-9665-F72BCD29B35E}"/>
              </a:ext>
            </a:extLst>
          </p:cNvPr>
          <p:cNvSpPr/>
          <p:nvPr userDrawn="1"/>
        </p:nvSpPr>
        <p:spPr>
          <a:xfrm>
            <a:off x="14771687" y="0"/>
            <a:ext cx="468313" cy="4504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p>
        </p:txBody>
      </p:sp>
      <p:sp>
        <p:nvSpPr>
          <p:cNvPr id="14" name="TextBox 2">
            <a:extLst>
              <a:ext uri="{FF2B5EF4-FFF2-40B4-BE49-F238E27FC236}">
                <a16:creationId xmlns:a16="http://schemas.microsoft.com/office/drawing/2014/main" id="{42366B40-46B1-459F-9CEB-6099FBD2D1BD}"/>
              </a:ext>
            </a:extLst>
          </p:cNvPr>
          <p:cNvSpPr txBox="1">
            <a:spLocks noChangeArrowheads="1"/>
          </p:cNvSpPr>
          <p:nvPr userDrawn="1"/>
        </p:nvSpPr>
        <p:spPr bwMode="auto">
          <a:xfrm>
            <a:off x="14792444" y="103188"/>
            <a:ext cx="434734" cy="265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맑은 고딕" panose="020B0503020000020004" pitchFamily="50" charset="-127"/>
                <a:ea typeface="맑은 고딕" panose="020B0503020000020004" pitchFamily="50" charset="-127"/>
              </a:defRPr>
            </a:lvl1pPr>
            <a:lvl2pPr marL="742950" indent="-285750">
              <a:defRPr>
                <a:solidFill>
                  <a:schemeClr val="tx1"/>
                </a:solidFill>
                <a:latin typeface="맑은 고딕" panose="020B0503020000020004" pitchFamily="50" charset="-127"/>
                <a:ea typeface="맑은 고딕" panose="020B0503020000020004" pitchFamily="50" charset="-127"/>
              </a:defRPr>
            </a:lvl2pPr>
            <a:lvl3pPr marL="1143000" indent="-228600">
              <a:defRPr>
                <a:solidFill>
                  <a:schemeClr val="tx1"/>
                </a:solidFill>
                <a:latin typeface="맑은 고딕" panose="020B0503020000020004" pitchFamily="50" charset="-127"/>
                <a:ea typeface="맑은 고딕" panose="020B0503020000020004" pitchFamily="50" charset="-127"/>
              </a:defRPr>
            </a:lvl3pPr>
            <a:lvl4pPr marL="1600200" indent="-228600">
              <a:defRPr>
                <a:solidFill>
                  <a:schemeClr val="tx1"/>
                </a:solidFill>
                <a:latin typeface="맑은 고딕" panose="020B0503020000020004" pitchFamily="50" charset="-127"/>
                <a:ea typeface="맑은 고딕" panose="020B0503020000020004" pitchFamily="50" charset="-127"/>
              </a:defRPr>
            </a:lvl4pPr>
            <a:lvl5pPr marL="2057400" indent="-228600">
              <a:defRPr>
                <a:solidFill>
                  <a:schemeClr val="tx1"/>
                </a:solidFill>
                <a:latin typeface="맑은 고딕" panose="020B0503020000020004" pitchFamily="50" charset="-127"/>
                <a:ea typeface="맑은 고딕" panose="020B0503020000020004" pitchFamily="50" charset="-127"/>
              </a:defRPr>
            </a:lvl5pPr>
            <a:lvl6pPr marL="25146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6pPr>
            <a:lvl7pPr marL="29718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7pPr>
            <a:lvl8pPr marL="34290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8pPr>
            <a:lvl9pPr marL="38862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9pPr>
          </a:lstStyle>
          <a:p>
            <a:pPr algn="ctr">
              <a:defRPr/>
            </a:pPr>
            <a:fld id="{A23820D3-279A-4935-B563-AD79D6027581}" type="slidenum">
              <a:rPr lang="ko-KR" altLang="en-US" sz="1125" b="1" smtClean="0">
                <a:solidFill>
                  <a:schemeClr val="bg1"/>
                </a:solidFill>
                <a:latin typeface="나눔고딕" panose="020D0604000000000000" pitchFamily="50" charset="-127"/>
                <a:ea typeface="나눔고딕" panose="020D0604000000000000" pitchFamily="50" charset="-127"/>
              </a:rPr>
              <a:pPr algn="ctr">
                <a:defRPr/>
              </a:pPr>
              <a:t>‹#›</a:t>
            </a:fld>
            <a:endParaRPr lang="ko-KR" altLang="en-US" sz="1125" b="1" dirty="0">
              <a:solidFill>
                <a:schemeClr val="bg1"/>
              </a:solidFill>
              <a:latin typeface="나눔고딕" panose="020D0604000000000000" pitchFamily="50" charset="-127"/>
              <a:ea typeface="나눔고딕" panose="020D0604000000000000" pitchFamily="50" charset="-127"/>
            </a:endParaRPr>
          </a:p>
        </p:txBody>
      </p:sp>
      <p:sp>
        <p:nvSpPr>
          <p:cNvPr id="15" name="직사각형 14">
            <a:extLst>
              <a:ext uri="{FF2B5EF4-FFF2-40B4-BE49-F238E27FC236}">
                <a16:creationId xmlns:a16="http://schemas.microsoft.com/office/drawing/2014/main" id="{682E8F4C-FB7F-422C-AAD9-BF36DF24BE46}"/>
              </a:ext>
            </a:extLst>
          </p:cNvPr>
          <p:cNvSpPr/>
          <p:nvPr userDrawn="1"/>
        </p:nvSpPr>
        <p:spPr>
          <a:xfrm>
            <a:off x="14771687" y="0"/>
            <a:ext cx="468313" cy="450453"/>
          </a:xfrm>
          <a:prstGeom prst="rect">
            <a:avLst/>
          </a:prstGeom>
          <a:solidFill>
            <a:srgbClr val="FF000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ko-KR" altLang="en-US"/>
          </a:p>
        </p:txBody>
      </p:sp>
      <p:sp>
        <p:nvSpPr>
          <p:cNvPr id="16" name="TextBox 2">
            <a:extLst>
              <a:ext uri="{FF2B5EF4-FFF2-40B4-BE49-F238E27FC236}">
                <a16:creationId xmlns:a16="http://schemas.microsoft.com/office/drawing/2014/main" id="{7C34368E-2CB2-41C6-AA2F-D166504F5E99}"/>
              </a:ext>
            </a:extLst>
          </p:cNvPr>
          <p:cNvSpPr txBox="1">
            <a:spLocks noChangeArrowheads="1"/>
          </p:cNvSpPr>
          <p:nvPr userDrawn="1"/>
        </p:nvSpPr>
        <p:spPr bwMode="auto">
          <a:xfrm>
            <a:off x="14779620" y="103188"/>
            <a:ext cx="460382"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맑은 고딕" panose="020B0503020000020004" pitchFamily="50" charset="-127"/>
                <a:ea typeface="맑은 고딕" panose="020B0503020000020004" pitchFamily="50" charset="-127"/>
              </a:defRPr>
            </a:lvl1pPr>
            <a:lvl2pPr marL="742950" indent="-285750">
              <a:defRPr>
                <a:solidFill>
                  <a:schemeClr val="tx1"/>
                </a:solidFill>
                <a:latin typeface="맑은 고딕" panose="020B0503020000020004" pitchFamily="50" charset="-127"/>
                <a:ea typeface="맑은 고딕" panose="020B0503020000020004" pitchFamily="50" charset="-127"/>
              </a:defRPr>
            </a:lvl2pPr>
            <a:lvl3pPr marL="1143000" indent="-228600">
              <a:defRPr>
                <a:solidFill>
                  <a:schemeClr val="tx1"/>
                </a:solidFill>
                <a:latin typeface="맑은 고딕" panose="020B0503020000020004" pitchFamily="50" charset="-127"/>
                <a:ea typeface="맑은 고딕" panose="020B0503020000020004" pitchFamily="50" charset="-127"/>
              </a:defRPr>
            </a:lvl3pPr>
            <a:lvl4pPr marL="1600200" indent="-228600">
              <a:defRPr>
                <a:solidFill>
                  <a:schemeClr val="tx1"/>
                </a:solidFill>
                <a:latin typeface="맑은 고딕" panose="020B0503020000020004" pitchFamily="50" charset="-127"/>
                <a:ea typeface="맑은 고딕" panose="020B0503020000020004" pitchFamily="50" charset="-127"/>
              </a:defRPr>
            </a:lvl4pPr>
            <a:lvl5pPr marL="2057400" indent="-228600">
              <a:defRPr>
                <a:solidFill>
                  <a:schemeClr val="tx1"/>
                </a:solidFill>
                <a:latin typeface="맑은 고딕" panose="020B0503020000020004" pitchFamily="50" charset="-127"/>
                <a:ea typeface="맑은 고딕" panose="020B0503020000020004" pitchFamily="50" charset="-127"/>
              </a:defRPr>
            </a:lvl5pPr>
            <a:lvl6pPr marL="25146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6pPr>
            <a:lvl7pPr marL="29718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7pPr>
            <a:lvl8pPr marL="34290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8pPr>
            <a:lvl9pPr marL="38862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9pPr>
          </a:lstStyle>
          <a:p>
            <a:pPr algn="ctr">
              <a:defRPr/>
            </a:pPr>
            <a:fld id="{CDA6B489-3885-4489-B0BF-9512F242DAAC}" type="slidenum">
              <a:rPr lang="ko-KR" altLang="en-US" sz="1250" b="1" smtClean="0">
                <a:solidFill>
                  <a:schemeClr val="bg1"/>
                </a:solidFill>
                <a:latin typeface="나눔고딕" panose="020D0604000000000000" pitchFamily="50" charset="-127"/>
                <a:ea typeface="나눔고딕" panose="020D0604000000000000" pitchFamily="50" charset="-127"/>
              </a:rPr>
              <a:pPr algn="ctr">
                <a:defRPr/>
              </a:pPr>
              <a:t>‹#›</a:t>
            </a:fld>
            <a:endParaRPr lang="ko-KR" altLang="en-US" sz="1250" b="1" dirty="0">
              <a:solidFill>
                <a:schemeClr val="bg1"/>
              </a:solidFill>
              <a:latin typeface="나눔고딕" panose="020D0604000000000000" pitchFamily="50" charset="-127"/>
              <a:ea typeface="나눔고딕" panose="020D0604000000000000" pitchFamily="50" charset="-127"/>
            </a:endParaRPr>
          </a:p>
        </p:txBody>
      </p:sp>
    </p:spTree>
    <p:extLst>
      <p:ext uri="{BB962C8B-B14F-4D97-AF65-F5344CB8AC3E}">
        <p14:creationId xmlns:p14="http://schemas.microsoft.com/office/powerpoint/2010/main" val="25755567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제목 개체 틀 1"/>
          <p:cNvSpPr>
            <a:spLocks noGrp="1"/>
          </p:cNvSpPr>
          <p:nvPr>
            <p:ph type="title"/>
          </p:nvPr>
        </p:nvSpPr>
        <p:spPr bwMode="auto">
          <a:xfrm>
            <a:off x="761894" y="342900"/>
            <a:ext cx="13716212" cy="919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ctr" anchorCtr="0" compatLnSpc="1">
            <a:prstTxWarp prst="textNoShape">
              <a:avLst/>
            </a:prstTxWarp>
          </a:bodyPr>
          <a:lstStyle/>
          <a:p>
            <a:pPr lvl="0"/>
            <a:r>
              <a:rPr lang="ko-KR" altLang="en-US" dirty="0"/>
              <a:t>마스터 제목 스타일 편집</a:t>
            </a:r>
          </a:p>
        </p:txBody>
      </p:sp>
      <p:sp>
        <p:nvSpPr>
          <p:cNvPr id="1027" name="텍스트 개체 틀 2"/>
          <p:cNvSpPr>
            <a:spLocks noGrp="1"/>
          </p:cNvSpPr>
          <p:nvPr>
            <p:ph type="body" idx="1"/>
          </p:nvPr>
        </p:nvSpPr>
        <p:spPr bwMode="auto">
          <a:xfrm>
            <a:off x="761894" y="1549946"/>
            <a:ext cx="13716212" cy="626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761894" y="7945438"/>
            <a:ext cx="3555506" cy="457200"/>
          </a:xfrm>
          <a:prstGeom prst="rect">
            <a:avLst/>
          </a:prstGeom>
        </p:spPr>
        <p:txBody>
          <a:bodyPr vert="horz" wrap="square" lIns="114248" tIns="57124" rIns="114248" bIns="57124" numCol="1" anchor="ctr" anchorCtr="0" compatLnSpc="1">
            <a:prstTxWarp prst="textNoShape">
              <a:avLst/>
            </a:prstTxWarp>
          </a:bodyPr>
          <a:lstStyle>
            <a:lvl1pPr defTabSz="1139628"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6711C1B2-90F4-49F8-A375-40DDE5F017A8}" type="datetimeFigureOut">
              <a:rPr lang="ko-KR" altLang="en-US" smtClean="0"/>
              <a:pPr>
                <a:defRPr/>
              </a:pPr>
              <a:t>2025-02-28</a:t>
            </a:fld>
            <a:endParaRPr lang="ko-KR" altLang="en-US"/>
          </a:p>
        </p:txBody>
      </p:sp>
      <p:sp>
        <p:nvSpPr>
          <p:cNvPr id="5" name="바닥글 개체 틀 4"/>
          <p:cNvSpPr>
            <a:spLocks noGrp="1"/>
          </p:cNvSpPr>
          <p:nvPr>
            <p:ph type="ftr" sz="quarter" idx="3"/>
          </p:nvPr>
        </p:nvSpPr>
        <p:spPr>
          <a:xfrm>
            <a:off x="5206277" y="7945438"/>
            <a:ext cx="4827447" cy="457200"/>
          </a:xfrm>
          <a:prstGeom prst="rect">
            <a:avLst/>
          </a:prstGeom>
        </p:spPr>
        <p:txBody>
          <a:bodyPr vert="horz" wrap="square" lIns="114248" tIns="57124" rIns="114248" bIns="57124" numCol="1" anchor="ctr" anchorCtr="0" compatLnSpc="1">
            <a:prstTxWarp prst="textNoShape">
              <a:avLst/>
            </a:prstTxWarp>
          </a:bodyPr>
          <a:lstStyle>
            <a:lvl1pPr algn="ctr" defTabSz="1139628"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4"/>
          </p:nvPr>
        </p:nvSpPr>
        <p:spPr>
          <a:xfrm>
            <a:off x="10922600" y="7945438"/>
            <a:ext cx="3555506" cy="457200"/>
          </a:xfrm>
          <a:prstGeom prst="rect">
            <a:avLst/>
          </a:prstGeom>
        </p:spPr>
        <p:txBody>
          <a:bodyPr vert="horz" wrap="square" lIns="114248" tIns="57124" rIns="114248" bIns="57124" numCol="1" anchor="ctr" anchorCtr="0" compatLnSpc="1">
            <a:prstTxWarp prst="textNoShape">
              <a:avLst/>
            </a:prstTxWarp>
          </a:bodyPr>
          <a:lstStyle>
            <a:lvl1pPr algn="r"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55AF0625-BC22-4FB1-A8E6-F900B1E07C1A}" type="slidenum">
              <a:rPr lang="ko-KR" altLang="en-US" smtClean="0"/>
              <a:pPr>
                <a:defRPr/>
              </a:pPr>
              <a:t>‹#›</a:t>
            </a:fld>
            <a:endParaRPr lang="ko-KR"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ctr" defTabSz="1138238" rtl="0" eaLnBrk="0" fontAlgn="base" latinLnBrk="1" hangingPunct="0">
        <a:spcBef>
          <a:spcPct val="0"/>
        </a:spcBef>
        <a:spcAft>
          <a:spcPct val="0"/>
        </a:spcAft>
        <a:defRPr sz="4400" kern="1200">
          <a:solidFill>
            <a:schemeClr val="tx1">
              <a:lumMod val="65000"/>
              <a:lumOff val="35000"/>
            </a:schemeClr>
          </a:solidFill>
          <a:latin typeface="Arial" panose="020B0604020202020204" pitchFamily="34" charset="0"/>
          <a:ea typeface="LG스마트체 Bold" panose="020B0600000101010101" pitchFamily="50" charset="-127"/>
          <a:cs typeface="Arial" panose="020B0604020202020204" pitchFamily="34" charset="0"/>
        </a:defRPr>
      </a:lvl1pPr>
      <a:lvl2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2pPr>
      <a:lvl3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3pPr>
      <a:lvl4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4pPr>
      <a:lvl5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5pPr>
      <a:lvl6pPr marL="408094"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6pPr>
      <a:lvl7pPr marL="816189"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7pPr>
      <a:lvl8pPr marL="1224283"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8pPr>
      <a:lvl9pPr marL="1632378"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9pPr>
    </p:titleStyle>
    <p:bodyStyle>
      <a:lvl1pPr marL="423863" indent="-423863" algn="l" defTabSz="1138238" rtl="0" eaLnBrk="0" fontAlgn="base" latinLnBrk="1" hangingPunct="0">
        <a:spcBef>
          <a:spcPct val="20000"/>
        </a:spcBef>
        <a:spcAft>
          <a:spcPct val="0"/>
        </a:spcAft>
        <a:buFont typeface="Arial" panose="020B0604020202020204" pitchFamily="34" charset="0"/>
        <a:buChar char="•"/>
        <a:defRPr sz="32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1pPr>
      <a:lvl2pPr marL="923925" indent="-352425" algn="l" defTabSz="1138238" rtl="0" eaLnBrk="0" fontAlgn="base" latinLnBrk="1" hangingPunct="0">
        <a:spcBef>
          <a:spcPct val="20000"/>
        </a:spcBef>
        <a:spcAft>
          <a:spcPct val="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2pPr>
      <a:lvl3pPr marL="1423988" indent="-280988" algn="l" defTabSz="1138238" rtl="0" eaLnBrk="0" fontAlgn="base" latinLnBrk="1" hangingPunct="0">
        <a:spcBef>
          <a:spcPct val="20000"/>
        </a:spcBef>
        <a:spcAft>
          <a:spcPct val="0"/>
        </a:spcAft>
        <a:buFont typeface="Arial" panose="020B0604020202020204" pitchFamily="34" charset="0"/>
        <a:buChar char="•"/>
        <a:defRPr sz="20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3pPr>
      <a:lvl4pPr marL="19954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4pPr>
      <a:lvl5pPr marL="25669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5pPr>
      <a:lvl6pPr marL="314181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305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300"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538"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9pPr>
    </p:bodyStyle>
    <p:otherStyle>
      <a:defPPr>
        <a:defRPr lang="ko-KR"/>
      </a:defPPr>
      <a:lvl1pPr marL="0" algn="l" defTabSz="1142480" rtl="0" eaLnBrk="1" latinLnBrk="1" hangingPunct="1">
        <a:defRPr sz="2300" kern="1200">
          <a:solidFill>
            <a:schemeClr val="tx1"/>
          </a:solidFill>
          <a:latin typeface="+mn-lt"/>
          <a:ea typeface="+mn-ea"/>
          <a:cs typeface="+mn-cs"/>
        </a:defRPr>
      </a:lvl1pPr>
      <a:lvl2pPr marL="571240" algn="l" defTabSz="1142480" rtl="0" eaLnBrk="1" latinLnBrk="1" hangingPunct="1">
        <a:defRPr sz="2300" kern="1200">
          <a:solidFill>
            <a:schemeClr val="tx1"/>
          </a:solidFill>
          <a:latin typeface="+mn-lt"/>
          <a:ea typeface="+mn-ea"/>
          <a:cs typeface="+mn-cs"/>
        </a:defRPr>
      </a:lvl2pPr>
      <a:lvl3pPr marL="1142480" algn="l" defTabSz="1142480" rtl="0" eaLnBrk="1" latinLnBrk="1" hangingPunct="1">
        <a:defRPr sz="2300" kern="1200">
          <a:solidFill>
            <a:schemeClr val="tx1"/>
          </a:solidFill>
          <a:latin typeface="+mn-lt"/>
          <a:ea typeface="+mn-ea"/>
          <a:cs typeface="+mn-cs"/>
        </a:defRPr>
      </a:lvl3pPr>
      <a:lvl4pPr marL="1713718" algn="l" defTabSz="1142480" rtl="0" eaLnBrk="1" latinLnBrk="1" hangingPunct="1">
        <a:defRPr sz="2300" kern="1200">
          <a:solidFill>
            <a:schemeClr val="tx1"/>
          </a:solidFill>
          <a:latin typeface="+mn-lt"/>
          <a:ea typeface="+mn-ea"/>
          <a:cs typeface="+mn-cs"/>
        </a:defRPr>
      </a:lvl4pPr>
      <a:lvl5pPr marL="2284959" algn="l" defTabSz="1142480" rtl="0" eaLnBrk="1" latinLnBrk="1" hangingPunct="1">
        <a:defRPr sz="2300" kern="1200">
          <a:solidFill>
            <a:schemeClr val="tx1"/>
          </a:solidFill>
          <a:latin typeface="+mn-lt"/>
          <a:ea typeface="+mn-ea"/>
          <a:cs typeface="+mn-cs"/>
        </a:defRPr>
      </a:lvl5pPr>
      <a:lvl6pPr marL="2856200" algn="l" defTabSz="1142480" rtl="0" eaLnBrk="1" latinLnBrk="1" hangingPunct="1">
        <a:defRPr sz="2300" kern="1200">
          <a:solidFill>
            <a:schemeClr val="tx1"/>
          </a:solidFill>
          <a:latin typeface="+mn-lt"/>
          <a:ea typeface="+mn-ea"/>
          <a:cs typeface="+mn-cs"/>
        </a:defRPr>
      </a:lvl6pPr>
      <a:lvl7pPr marL="3427440" algn="l" defTabSz="1142480" rtl="0" eaLnBrk="1" latinLnBrk="1" hangingPunct="1">
        <a:defRPr sz="2300" kern="1200">
          <a:solidFill>
            <a:schemeClr val="tx1"/>
          </a:solidFill>
          <a:latin typeface="+mn-lt"/>
          <a:ea typeface="+mn-ea"/>
          <a:cs typeface="+mn-cs"/>
        </a:defRPr>
      </a:lvl7pPr>
      <a:lvl8pPr marL="3998678" algn="l" defTabSz="1142480" rtl="0" eaLnBrk="1" latinLnBrk="1" hangingPunct="1">
        <a:defRPr sz="2300" kern="1200">
          <a:solidFill>
            <a:schemeClr val="tx1"/>
          </a:solidFill>
          <a:latin typeface="+mn-lt"/>
          <a:ea typeface="+mn-ea"/>
          <a:cs typeface="+mn-cs"/>
        </a:defRPr>
      </a:lvl8pPr>
      <a:lvl9pPr marL="4569920" algn="l" defTabSz="1142480" rtl="0" eaLnBrk="1" latinLnBrk="1" hangingPunct="1">
        <a:defRPr sz="2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altLang="ko-KR" b="1" dirty="0"/>
              <a:t>Discussion on check-point of Mobility phase4</a:t>
            </a:r>
            <a:endParaRPr lang="ko-KR" altLang="en-US" b="1" dirty="0"/>
          </a:p>
        </p:txBody>
      </p:sp>
    </p:spTree>
    <p:extLst>
      <p:ext uri="{BB962C8B-B14F-4D97-AF65-F5344CB8AC3E}">
        <p14:creationId xmlns:p14="http://schemas.microsoft.com/office/powerpoint/2010/main" val="10024459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B53340-2CC1-1123-90B4-5368535C16EA}"/>
            </a:ext>
          </a:extLst>
        </p:cNvPr>
        <p:cNvGrpSpPr/>
        <p:nvPr/>
      </p:nvGrpSpPr>
      <p:grpSpPr>
        <a:xfrm>
          <a:off x="0" y="0"/>
          <a:ext cx="0" cy="0"/>
          <a:chOff x="0" y="0"/>
          <a:chExt cx="0" cy="0"/>
        </a:xfrm>
      </p:grpSpPr>
      <p:sp>
        <p:nvSpPr>
          <p:cNvPr id="2" name="제목 1">
            <a:extLst>
              <a:ext uri="{FF2B5EF4-FFF2-40B4-BE49-F238E27FC236}">
                <a16:creationId xmlns:a16="http://schemas.microsoft.com/office/drawing/2014/main" id="{9D9D7E6A-B9B1-F5FF-9587-6C08AB8E4FFD}"/>
              </a:ext>
            </a:extLst>
          </p:cNvPr>
          <p:cNvSpPr>
            <a:spLocks noGrp="1"/>
          </p:cNvSpPr>
          <p:nvPr>
            <p:ph type="title"/>
          </p:nvPr>
        </p:nvSpPr>
        <p:spPr/>
        <p:txBody>
          <a:bodyPr/>
          <a:lstStyle/>
          <a:p>
            <a:r>
              <a:rPr lang="en-US" altLang="ko-KR" dirty="0"/>
              <a:t>Potential Scope for Rel-20 Mobility Enhancement</a:t>
            </a:r>
            <a:endParaRPr lang="ko-KR" altLang="en-US" dirty="0"/>
          </a:p>
        </p:txBody>
      </p:sp>
      <p:sp>
        <p:nvSpPr>
          <p:cNvPr id="3" name="내용 개체 틀 2">
            <a:extLst>
              <a:ext uri="{FF2B5EF4-FFF2-40B4-BE49-F238E27FC236}">
                <a16:creationId xmlns:a16="http://schemas.microsoft.com/office/drawing/2014/main" id="{ED1114BA-C187-D508-67A4-9D48C13FF554}"/>
              </a:ext>
            </a:extLst>
          </p:cNvPr>
          <p:cNvSpPr>
            <a:spLocks noGrp="1"/>
          </p:cNvSpPr>
          <p:nvPr>
            <p:ph idx="1"/>
          </p:nvPr>
        </p:nvSpPr>
        <p:spPr>
          <a:xfrm>
            <a:off x="761894" y="1333922"/>
            <a:ext cx="13716212" cy="6611516"/>
          </a:xfrm>
        </p:spPr>
        <p:txBody>
          <a:bodyPr>
            <a:normAutofit lnSpcReduction="10000"/>
          </a:bodyPr>
          <a:lstStyle/>
          <a:p>
            <a:r>
              <a:rPr lang="en-US" altLang="ko-KR" dirty="0"/>
              <a:t>Supported scenario for intra-CU CLTM</a:t>
            </a:r>
          </a:p>
          <a:p>
            <a:pPr lvl="1"/>
            <a:r>
              <a:rPr lang="en-US" altLang="ko-KR" dirty="0"/>
              <a:t>Based on Rel-19 MOB WID, it will be decided whether or not intra-CU conditional LTM can be specified to DC scenarios in RAN#107.</a:t>
            </a:r>
          </a:p>
          <a:p>
            <a:pPr lvl="1"/>
            <a:endParaRPr lang="en-US" altLang="ko-KR" dirty="0"/>
          </a:p>
          <a:p>
            <a:pPr lvl="1"/>
            <a:endParaRPr lang="en-US" altLang="ko-KR" dirty="0"/>
          </a:p>
          <a:p>
            <a:pPr lvl="1"/>
            <a:endParaRPr lang="en-US" altLang="ko-KR" dirty="0"/>
          </a:p>
          <a:p>
            <a:pPr lvl="1"/>
            <a:endParaRPr lang="en-US" altLang="ko-KR" dirty="0"/>
          </a:p>
          <a:p>
            <a:pPr lvl="1"/>
            <a:endParaRPr lang="en-US" altLang="ko-KR" dirty="0"/>
          </a:p>
          <a:p>
            <a:pPr lvl="1"/>
            <a:endParaRPr lang="en-US" altLang="ko-KR" dirty="0"/>
          </a:p>
          <a:p>
            <a:pPr lvl="1"/>
            <a:r>
              <a:rPr lang="en-US" altLang="ko-KR" dirty="0">
                <a:solidFill>
                  <a:srgbClr val="0070C0"/>
                </a:solidFill>
              </a:rPr>
              <a:t>With limited time left, it would be better to focus on completing essential functionalities of inter-CU LTM, L1 event triggered measurement reporting, and intra-CU CLTM non-DC during Rel-19. </a:t>
            </a:r>
          </a:p>
          <a:p>
            <a:pPr lvl="1"/>
            <a:r>
              <a:rPr lang="en-US" altLang="ko-KR" dirty="0">
                <a:solidFill>
                  <a:srgbClr val="0070C0"/>
                </a:solidFill>
              </a:rPr>
              <a:t>What RAN2 has learned from the previous releases is that mobility issues become far more complicated than anticipated if DC is involved, and resolving the issues consumed too much time to resolve, typically far passing over the concerned release. </a:t>
            </a:r>
          </a:p>
          <a:p>
            <a:pPr lvl="1"/>
            <a:r>
              <a:rPr lang="en-US" altLang="ko-KR" dirty="0">
                <a:solidFill>
                  <a:srgbClr val="0070C0"/>
                </a:solidFill>
              </a:rPr>
              <a:t>Considering limited remaining time for Rel-19 and many remaining issues in Rel-19 LTM essential functionalities, it is not envisioned for RAN2 to properly complete intra-CU CLTM with DC case on time.  </a:t>
            </a:r>
          </a:p>
          <a:p>
            <a:pPr marL="571500" lvl="1" indent="0">
              <a:buNone/>
            </a:pPr>
            <a:endParaRPr lang="en-US" altLang="ko-KR" dirty="0"/>
          </a:p>
          <a:p>
            <a:r>
              <a:rPr lang="en-US" altLang="ko-KR" dirty="0">
                <a:solidFill>
                  <a:srgbClr val="FF0000"/>
                </a:solidFill>
              </a:rPr>
              <a:t>Proposal</a:t>
            </a:r>
          </a:p>
          <a:p>
            <a:pPr lvl="1"/>
            <a:r>
              <a:rPr lang="en-US" altLang="ko-KR">
                <a:solidFill>
                  <a:srgbClr val="FF0000"/>
                </a:solidFill>
              </a:rPr>
              <a:t>Exclude support </a:t>
            </a:r>
            <a:r>
              <a:rPr lang="en-US" altLang="ko-KR" dirty="0">
                <a:solidFill>
                  <a:srgbClr val="FF0000"/>
                </a:solidFill>
              </a:rPr>
              <a:t>for intra-CU CLTM with DC from Rel-19 mobility enhancement WI</a:t>
            </a:r>
          </a:p>
        </p:txBody>
      </p:sp>
      <p:sp>
        <p:nvSpPr>
          <p:cNvPr id="4" name="슬라이드 번호 개체 틀 3">
            <a:extLst>
              <a:ext uri="{FF2B5EF4-FFF2-40B4-BE49-F238E27FC236}">
                <a16:creationId xmlns:a16="http://schemas.microsoft.com/office/drawing/2014/main" id="{260F6CC3-21A3-8C15-13AA-BC771BF1BAE2}"/>
              </a:ext>
            </a:extLst>
          </p:cNvPr>
          <p:cNvSpPr>
            <a:spLocks noGrp="1"/>
          </p:cNvSpPr>
          <p:nvPr>
            <p:ph type="sldNum" sz="quarter" idx="12"/>
          </p:nvPr>
        </p:nvSpPr>
        <p:spPr/>
        <p:txBody>
          <a:bodyPr/>
          <a:lstStyle/>
          <a:p>
            <a:pPr>
              <a:defRPr/>
            </a:pPr>
            <a:fld id="{45A508B9-9A56-4258-898F-68993A65175B}" type="slidenum">
              <a:rPr lang="ko-KR" altLang="en-US" smtClean="0"/>
              <a:pPr>
                <a:defRPr/>
              </a:pPr>
              <a:t>2</a:t>
            </a:fld>
            <a:endParaRPr lang="ko-KR" altLang="en-US" dirty="0"/>
          </a:p>
        </p:txBody>
      </p:sp>
      <p:pic>
        <p:nvPicPr>
          <p:cNvPr id="8" name="그림 7">
            <a:extLst>
              <a:ext uri="{FF2B5EF4-FFF2-40B4-BE49-F238E27FC236}">
                <a16:creationId xmlns:a16="http://schemas.microsoft.com/office/drawing/2014/main" id="{207F65C3-1B88-53D4-6E92-0DC24F02FB2D}"/>
              </a:ext>
            </a:extLst>
          </p:cNvPr>
          <p:cNvPicPr>
            <a:picLocks noChangeAspect="1"/>
          </p:cNvPicPr>
          <p:nvPr/>
        </p:nvPicPr>
        <p:blipFill>
          <a:blip r:embed="rId2"/>
          <a:stretch>
            <a:fillRect/>
          </a:stretch>
        </p:blipFill>
        <p:spPr>
          <a:xfrm>
            <a:off x="1894981" y="2630066"/>
            <a:ext cx="11450038" cy="1668805"/>
          </a:xfrm>
          <a:prstGeom prst="rect">
            <a:avLst/>
          </a:prstGeom>
          <a:ln>
            <a:solidFill>
              <a:schemeClr val="tx1"/>
            </a:solidFill>
          </a:ln>
        </p:spPr>
      </p:pic>
    </p:spTree>
    <p:extLst>
      <p:ext uri="{BB962C8B-B14F-4D97-AF65-F5344CB8AC3E}">
        <p14:creationId xmlns:p14="http://schemas.microsoft.com/office/powerpoint/2010/main" val="2232489175"/>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alpha val="6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문서" ma:contentTypeID="0x0101001A17329BE811674CBF326964265B0841" ma:contentTypeVersion="1" ma:contentTypeDescription="새 문서를 만듭니다." ma:contentTypeScope="" ma:versionID="98b8e875c966f6fe102cbcb47e577e63">
  <xsd:schema xmlns:xsd="http://www.w3.org/2001/XMLSchema" xmlns:xs="http://www.w3.org/2001/XMLSchema" xmlns:p="http://schemas.microsoft.com/office/2006/metadata/properties" xmlns:ns1="http://schemas.microsoft.com/sharepoint/v3" targetNamespace="http://schemas.microsoft.com/office/2006/metadata/properties" ma:root="true" ma:fieldsID="d4ad92c12d927723e129d15ef340199a"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시작 날짜 예약" ma:description="시작 날짜 예약은 게시 기능을 사용하여 만드는 사이트 열로, 사이트 방문자에게 이 페이지를 처음 표시할 날짜 및 시간을 지정하는 데 사용합니다." ma:internalName="PublishingStartDate">
      <xsd:simpleType>
        <xsd:restriction base="dms:Unknown"/>
      </xsd:simpleType>
    </xsd:element>
    <xsd:element name="PublishingExpirationDate" ma:index="9" nillable="true" ma:displayName="종료 날짜 예약" ma:description="종료 날짜 예약은 게시 기능을 사용하여 만드는 사이트 열로, 사이트 방문자에게 이 페이지를 더 이상 표시하지 않을 날짜 및 시간을 지정하는 데 사용됩니다."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콘텐츠 형식"/>
        <xsd:element ref="dc:title" minOccurs="0" maxOccurs="1" ma:index="4" ma:displayName="제목"/>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BF126B1-5379-444F-8DBB-0A41228BE666}">
  <ds:schemaRefs>
    <ds:schemaRef ds:uri="http://schemas.microsoft.com/office/2006/metadata/properties"/>
    <ds:schemaRef ds:uri="http://schemas.openxmlformats.org/package/2006/metadata/core-properties"/>
    <ds:schemaRef ds:uri="http://schemas.microsoft.com/office/2006/documentManagement/types"/>
    <ds:schemaRef ds:uri="http://purl.org/dc/dcmitype/"/>
    <ds:schemaRef ds:uri="http://purl.org/dc/elements/1.1/"/>
    <ds:schemaRef ds:uri="http://www.w3.org/XML/1998/namespace"/>
    <ds:schemaRef ds:uri="http://schemas.microsoft.com/sharepoint/v3"/>
    <ds:schemaRef ds:uri="http://schemas.microsoft.com/office/infopath/2007/PartnerControls"/>
    <ds:schemaRef ds:uri="http://purl.org/dc/terms/"/>
  </ds:schemaRefs>
</ds:datastoreItem>
</file>

<file path=customXml/itemProps2.xml><?xml version="1.0" encoding="utf-8"?>
<ds:datastoreItem xmlns:ds="http://schemas.openxmlformats.org/officeDocument/2006/customXml" ds:itemID="{1B5C5E36-BF63-4A2F-B977-501AF3EACC86}">
  <ds:schemaRefs>
    <ds:schemaRef ds:uri="http://schemas.microsoft.com/sharepoint/v3/contenttype/forms"/>
  </ds:schemaRefs>
</ds:datastoreItem>
</file>

<file path=customXml/itemProps3.xml><?xml version="1.0" encoding="utf-8"?>
<ds:datastoreItem xmlns:ds="http://schemas.openxmlformats.org/officeDocument/2006/customXml" ds:itemID="{A387A800-FD13-4A08-9E6D-57390EB249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77327</TotalTime>
  <Words>165</Words>
  <Application>Microsoft Office PowerPoint</Application>
  <PresentationFormat>사용자 지정</PresentationFormat>
  <Paragraphs>17</Paragraphs>
  <Slides>2</Slides>
  <Notes>0</Notes>
  <HiddenSlides>0</HiddenSlides>
  <MMClips>0</MMClips>
  <ScaleCrop>false</ScaleCrop>
  <HeadingPairs>
    <vt:vector size="6" baseType="variant">
      <vt:variant>
        <vt:lpstr>사용한 글꼴</vt:lpstr>
      </vt:variant>
      <vt:variant>
        <vt:i4>4</vt:i4>
      </vt:variant>
      <vt:variant>
        <vt:lpstr>테마</vt:lpstr>
      </vt:variant>
      <vt:variant>
        <vt:i4>1</vt:i4>
      </vt:variant>
      <vt:variant>
        <vt:lpstr>슬라이드 제목</vt:lpstr>
      </vt:variant>
      <vt:variant>
        <vt:i4>2</vt:i4>
      </vt:variant>
    </vt:vector>
  </HeadingPairs>
  <TitlesOfParts>
    <vt:vector size="7" baseType="lpstr">
      <vt:lpstr>굴림</vt:lpstr>
      <vt:lpstr>나눔고딕</vt:lpstr>
      <vt:lpstr>맑은 고딕</vt:lpstr>
      <vt:lpstr>Arial</vt:lpstr>
      <vt:lpstr>Office 테마</vt:lpstr>
      <vt:lpstr>Discussion on check-point of Mobility phase4</vt:lpstr>
      <vt:lpstr>Potential Scope for Rel-20 Mobility Enhancement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m</dc:creator>
  <cp:lastModifiedBy>LGE - SungHoon</cp:lastModifiedBy>
  <cp:revision>3526</cp:revision>
  <dcterms:created xsi:type="dcterms:W3CDTF">2016-10-11T04:12:52Z</dcterms:created>
  <dcterms:modified xsi:type="dcterms:W3CDTF">2025-02-28T10:33:07Z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0x0101001A17329BE811674CBF326964265B0841</vt:lpwstr>
  </property>
</Properties>
</file>