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373" r:id="rId5"/>
    <p:sldId id="434" r:id="rId6"/>
    <p:sldId id="436" r:id="rId7"/>
    <p:sldId id="437" r:id="rId8"/>
    <p:sldId id="438" r:id="rId9"/>
  </p:sldIdLst>
  <p:sldSz cx="12192000" cy="6858000"/>
  <p:notesSz cx="20104100" cy="11309350"/>
  <p:defaultTextStyle>
    <a:defPPr>
      <a:defRPr lang="en-US"/>
    </a:defPPr>
    <a:lvl1pPr marL="0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1pPr>
    <a:lvl2pPr marL="27719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2pPr>
    <a:lvl3pPr marL="55438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3pPr>
    <a:lvl4pPr marL="83158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4pPr>
    <a:lvl5pPr marL="110877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5pPr>
    <a:lvl6pPr marL="138597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6pPr>
    <a:lvl7pPr marL="1663168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7pPr>
    <a:lvl8pPr marL="1940363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8pPr>
    <a:lvl9pPr marL="2217557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ongho Jeon" initials="JJ" lastIdx="1" clrIdx="0">
    <p:extLst>
      <p:ext uri="{19B8F6BF-5375-455C-9EA6-DF929625EA0E}">
        <p15:presenceInfo xmlns:p15="http://schemas.microsoft.com/office/powerpoint/2012/main" userId="S-1-5-21-1569490900-2152479555-3239727262-587020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2B3"/>
    <a:srgbClr val="FFB545"/>
    <a:srgbClr val="6E6969"/>
    <a:srgbClr val="F2F2F2"/>
    <a:srgbClr val="B07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8034E78-7F5D-4C2E-B375-FC64B27BC917}" styleName="어두운 스타일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66" autoAdjust="0"/>
    <p:restoredTop sz="94696"/>
  </p:normalViewPr>
  <p:slideViewPr>
    <p:cSldViewPr snapToGrid="0">
      <p:cViewPr varScale="1">
        <p:scale>
          <a:sx n="117" d="100"/>
          <a:sy n="117" d="100"/>
        </p:scale>
        <p:origin x="504" y="2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456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EE470D-9A70-C247-AD83-5997D959AA2D}" type="datetimeFigureOut">
              <a:rPr kumimoji="1" lang="ja-JP" altLang="en-US" smtClean="0"/>
              <a:t>2025/2/28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9A9F1-E807-7A4E-A1F7-475EE99C1D4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87202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620D5B-7204-0141-A010-29F77BCAC3D3}" type="datetimeFigureOut">
              <a:rPr kumimoji="1" lang="ja-JP" altLang="en-US" smtClean="0"/>
              <a:t>2025/2/28</a:t>
            </a:fld>
            <a:endParaRPr kumimoji="1" lang="ja-JP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F056C-5338-4C48-9E39-2596836312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8309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C278C1-3967-B042-A119-19B630EA0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0" y="1920806"/>
            <a:ext cx="8357153" cy="2195512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tx1"/>
                </a:solidFill>
                <a:latin typeface="Samsung Sharp Sans Bold" pitchFamily="2" charset="0"/>
                <a:cs typeface="Samsung Sharp Sans Bold" pitchFamily="2" charset="0"/>
              </a:defRPr>
            </a:lvl1pPr>
          </a:lstStyle>
          <a:p>
            <a:pPr lvl="0"/>
            <a:r>
              <a:rPr kumimoji="1" lang="ko-KR" altLang="en-US" dirty="0"/>
              <a:t>마스터 텍스트 스타일 편집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946F217-7EC9-4149-8FDC-7A26A867803C}"/>
              </a:ext>
            </a:extLst>
          </p:cNvPr>
          <p:cNvSpPr/>
          <p:nvPr userDrawn="1"/>
        </p:nvSpPr>
        <p:spPr>
          <a:xfrm>
            <a:off x="0" y="6447295"/>
            <a:ext cx="12192000" cy="410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SamsungOneKoreanOTF 400" panose="020B0503030303020204" pitchFamily="34" charset="-127"/>
            </a:endParaRPr>
          </a:p>
        </p:txBody>
      </p:sp>
      <p:sp>
        <p:nvSpPr>
          <p:cNvPr id="8" name="Freeform 1">
            <a:extLst>
              <a:ext uri="{FF2B5EF4-FFF2-40B4-BE49-F238E27FC236}">
                <a16:creationId xmlns:a16="http://schemas.microsoft.com/office/drawing/2014/main" id="{8B04E392-1042-E34E-9679-5EB9AB6584CB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>
              <a:latin typeface="SamsungOneKoreanOTF 400" panose="020B0503030303020204" pitchFamily="34" charset="-127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1898650"/>
            <a:ext cx="5689600" cy="1828800"/>
          </a:xfrm>
          <a:prstGeom prst="rect">
            <a:avLst/>
          </a:prstGeom>
        </p:spPr>
        <p:txBody>
          <a:bodyPr/>
          <a:lstStyle>
            <a:lvl1pPr>
              <a:defRPr kumimoji="1" sz="4500" dirty="0">
                <a:solidFill>
                  <a:schemeClr val="tx1"/>
                </a:solidFill>
                <a:latin typeface="Samsung Sharp Sans Bold" pitchFamily="2" charset="0"/>
                <a:cs typeface="Samsung Sharp Sans Bold" pitchFamily="2" charset="0"/>
              </a:defRPr>
            </a:lvl1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152145" y="1927662"/>
            <a:ext cx="4927600" cy="3743325"/>
          </a:xfrm>
          <a:prstGeom prst="rect">
            <a:avLst/>
          </a:prstGeom>
        </p:spPr>
        <p:txBody>
          <a:bodyPr lIns="0" tIns="0" rIns="0" bIns="0"/>
          <a:lstStyle>
            <a:lvl1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 baseline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1pPr>
            <a:lvl2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2pPr>
            <a:lvl3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3pPr>
            <a:lvl4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4pPr>
            <a:lvl5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5pPr>
          </a:lstStyle>
          <a:p>
            <a:pPr lvl="0"/>
            <a:r>
              <a:rPr kumimoji="1" lang="en-US" altLang="ja-JP" dirty="0"/>
              <a:t>First level 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 </a:t>
            </a:r>
            <a:endParaRPr kumimoji="1" lang="ja-JP" altLang="en-US" dirty="0"/>
          </a:p>
        </p:txBody>
      </p:sp>
      <p:sp>
        <p:nvSpPr>
          <p:cNvPr id="9" name="Freeform 1">
            <a:extLst>
              <a:ext uri="{FF2B5EF4-FFF2-40B4-BE49-F238E27FC236}">
                <a16:creationId xmlns:a16="http://schemas.microsoft.com/office/drawing/2014/main" id="{B1E54D39-2358-5243-A100-71A8AEFCA3A2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>
              <a:latin typeface="SamsungOneKoreanOTF 400" panose="020B0503030303020204" pitchFamily="34" charset="-127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with Blue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3374" y="1972317"/>
            <a:ext cx="5753101" cy="2905527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  <a:cs typeface="Samsung Sharp Sans Bold" pitchFamily="2" charset="0"/>
              </a:defRPr>
            </a:lvl1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sp>
        <p:nvSpPr>
          <p:cNvPr id="5" name="Freeform 1">
            <a:extLst>
              <a:ext uri="{FF2B5EF4-FFF2-40B4-BE49-F238E27FC236}">
                <a16:creationId xmlns:a16="http://schemas.microsoft.com/office/drawing/2014/main" id="{0AACD722-57BD-E54A-B2D6-D30B38325494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>
              <a:latin typeface="SamsungOneKoreanOTF 400" panose="020B05030303030202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050709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5C5FAB49-F976-A94A-A217-03928A444A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r>
              <a:rPr kumimoji="1" lang="ko-KR" altLang="en-US"/>
              <a:t>그림을 추가하려면 아이콘을 클릭하십시오</a:t>
            </a:r>
            <a:endParaRPr kumimoji="1" lang="ja-JP" altLang="en-US"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6549" y="1992088"/>
            <a:ext cx="5519058" cy="3848428"/>
          </a:xfrm>
          <a:prstGeom prst="rect">
            <a:avLst/>
          </a:prstGeom>
        </p:spPr>
        <p:txBody>
          <a:bodyPr/>
          <a:lstStyle>
            <a:lvl1pPr>
              <a:defRPr kumimoji="1" sz="41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pic>
        <p:nvPicPr>
          <p:cNvPr id="4" name="그림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53710" y="6457950"/>
            <a:ext cx="914479" cy="1558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Full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280901"/>
            <a:ext cx="10601326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+mj-ea"/>
                <a:ea typeface="+mj-ea"/>
                <a:cs typeface="Samsung Sharp Sans Bold" pitchFamily="2" charset="0"/>
              </a:defRPr>
            </a:lvl1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46557" y="2647474"/>
            <a:ext cx="10534168" cy="3670982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00" baseline="0" dirty="0">
                <a:solidFill>
                  <a:schemeClr val="tx1"/>
                </a:solidFill>
                <a:latin typeface="SamsungOne 400" panose="020B0503030303020204" pitchFamily="34" charset="0"/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40207" y="1574800"/>
            <a:ext cx="10540480" cy="1072671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pic>
        <p:nvPicPr>
          <p:cNvPr id="6" name="그림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30388" y="6461136"/>
            <a:ext cx="914479" cy="14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960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9250" y="3162300"/>
            <a:ext cx="3736975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r>
              <a:rPr kumimoji="1" lang="ko-KR" altLang="en-US"/>
              <a:t>그림을 추가하려면 아이콘을 클릭하십시오</a:t>
            </a:r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+mj-ea"/>
                <a:ea typeface="+mj-ea"/>
                <a:cs typeface="Samsung Sharp Sans Bold" pitchFamily="2" charset="0"/>
              </a:defRPr>
            </a:lvl1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400" panose="020B0503030303020204" pitchFamily="34" charset="0"/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37465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230646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r>
              <a:rPr kumimoji="1" lang="ko-KR" altLang="en-US"/>
              <a:t>그림을 추가하려면 아이콘을 클릭하십시오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27514" y="2739737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79378BFB-DAA4-4C49-BCBB-8473CBABF853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8110497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r>
              <a:rPr kumimoji="1" lang="ko-KR" altLang="en-US"/>
              <a:t>그림을 추가하려면 아이콘을 클릭하십시오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DDA0F7F5-072A-6149-B456-EEDFA492591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107365" y="2735604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pic>
        <p:nvPicPr>
          <p:cNvPr id="15" name="그림 1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30388" y="6461136"/>
            <a:ext cx="914479" cy="14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502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lide Number Placeholder 6">
            <a:extLst>
              <a:ext uri="{FF2B5EF4-FFF2-40B4-BE49-F238E27FC236}">
                <a16:creationId xmlns:a16="http://schemas.microsoft.com/office/drawing/2014/main" id="{588C6F1B-FD7C-2542-9743-5EC2823D1E12}"/>
              </a:ext>
            </a:extLst>
          </p:cNvPr>
          <p:cNvSpPr txBox="1">
            <a:spLocks/>
          </p:cNvSpPr>
          <p:nvPr userDrawn="1"/>
        </p:nvSpPr>
        <p:spPr>
          <a:xfrm>
            <a:off x="348065" y="6489711"/>
            <a:ext cx="367977" cy="120639"/>
          </a:xfrm>
          <a:prstGeom prst="rect">
            <a:avLst/>
          </a:prstGeom>
        </p:spPr>
        <p:txBody>
          <a:bodyPr vert="horz" wrap="square" lIns="0" tIns="0" rIns="0" bIns="0" rtlCol="0" anchor="b" anchorCtr="0"/>
          <a:lstStyle>
            <a:defPPr>
              <a:defRPr lang="en-US"/>
            </a:defPPr>
            <a:lvl1pPr marL="0" algn="ctr" defTabSz="914400" rtl="0" eaLnBrk="1" latinLnBrk="0" hangingPunct="1">
              <a:defRPr sz="1050" b="1" i="0" kern="1200" spc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7BCC8D0D-EAEC-449D-9161-023DFF90F2E2}" type="slidenum">
              <a:rPr lang="en-US" sz="750" smtClean="0">
                <a:solidFill>
                  <a:schemeClr val="tx1"/>
                </a:solidFill>
                <a:latin typeface="+mn-lt"/>
                <a:ea typeface="SamsungOneKoreanOTF 400" panose="020B0503030303020204" pitchFamily="34" charset="-127"/>
                <a:cs typeface="Samsung Sharp Sans Bold" pitchFamily="2" charset="0"/>
              </a:rPr>
              <a:pPr algn="l"/>
              <a:t>‹#›</a:t>
            </a:fld>
            <a:endParaRPr lang="en-US" sz="750" b="0" dirty="0">
              <a:solidFill>
                <a:schemeClr val="tx1"/>
              </a:solidFill>
              <a:latin typeface="+mn-lt"/>
              <a:ea typeface="SamsungOneKoreanOTF 400" panose="020B0503030303020204" pitchFamily="34" charset="-127"/>
              <a:cs typeface="Samsung Sharp Sans Bold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6" r:id="rId2"/>
    <p:sldLayoutId id="2147483709" r:id="rId3"/>
    <p:sldLayoutId id="2147483673" r:id="rId4"/>
    <p:sldLayoutId id="2147483712" r:id="rId5"/>
    <p:sldLayoutId id="2147483724" r:id="rId6"/>
  </p:sldLayoutIdLst>
  <p:hf sldNum="0" hdr="0" dt="0"/>
  <p:txStyles>
    <p:titleStyle>
      <a:lvl1pPr eaLnBrk="1" latinLnBrk="1" hangingPunct="1">
        <a:defRPr sz="750">
          <a:latin typeface="SamsungOne 700" panose="020B0803030303020204" pitchFamily="34" charset="0"/>
          <a:ea typeface="+mj-ea"/>
          <a:cs typeface="+mj-cs"/>
        </a:defRPr>
      </a:lvl1pPr>
    </p:titleStyle>
    <p:bodyStyle>
      <a:lvl1pPr marL="0" eaLnBrk="1" latinLnBrk="1" hangingPunct="1">
        <a:defRPr>
          <a:latin typeface="+mn-lt"/>
          <a:ea typeface="+mn-ea"/>
          <a:cs typeface="+mn-cs"/>
        </a:defRPr>
      </a:lvl1pPr>
      <a:lvl2pPr marL="277262" eaLnBrk="1" latinLnBrk="1" hangingPunct="1">
        <a:defRPr>
          <a:latin typeface="+mn-lt"/>
          <a:ea typeface="+mn-ea"/>
          <a:cs typeface="+mn-cs"/>
        </a:defRPr>
      </a:lvl2pPr>
      <a:lvl3pPr marL="554524" eaLnBrk="1" latinLnBrk="1" hangingPunct="1">
        <a:defRPr>
          <a:latin typeface="+mn-lt"/>
          <a:ea typeface="+mn-ea"/>
          <a:cs typeface="+mn-cs"/>
        </a:defRPr>
      </a:lvl3pPr>
      <a:lvl4pPr marL="831786" eaLnBrk="1" latinLnBrk="1" hangingPunct="1">
        <a:defRPr>
          <a:latin typeface="+mn-lt"/>
          <a:ea typeface="+mn-ea"/>
          <a:cs typeface="+mn-cs"/>
        </a:defRPr>
      </a:lvl4pPr>
      <a:lvl5pPr marL="1109048" eaLnBrk="1" latinLnBrk="1" hangingPunct="1">
        <a:defRPr>
          <a:latin typeface="+mn-lt"/>
          <a:ea typeface="+mn-ea"/>
          <a:cs typeface="+mn-cs"/>
        </a:defRPr>
      </a:lvl5pPr>
      <a:lvl6pPr marL="1386310" eaLnBrk="1" latinLnBrk="1" hangingPunct="1">
        <a:defRPr>
          <a:latin typeface="+mn-lt"/>
          <a:ea typeface="+mn-ea"/>
          <a:cs typeface="+mn-cs"/>
        </a:defRPr>
      </a:lvl6pPr>
      <a:lvl7pPr marL="1663570" eaLnBrk="1" latinLnBrk="1" hangingPunct="1">
        <a:defRPr>
          <a:latin typeface="+mn-lt"/>
          <a:ea typeface="+mn-ea"/>
          <a:cs typeface="+mn-cs"/>
        </a:defRPr>
      </a:lvl7pPr>
      <a:lvl8pPr marL="1940834" eaLnBrk="1" latinLnBrk="1" hangingPunct="1">
        <a:defRPr>
          <a:latin typeface="+mn-lt"/>
          <a:ea typeface="+mn-ea"/>
          <a:cs typeface="+mn-cs"/>
        </a:defRPr>
      </a:lvl8pPr>
      <a:lvl9pPr marL="2218095" eaLnBrk="1" latinLnBrk="1" hangingPunct="1">
        <a:defRPr>
          <a:latin typeface="+mn-lt"/>
          <a:ea typeface="+mn-ea"/>
          <a:cs typeface="+mn-cs"/>
        </a:defRPr>
      </a:lvl9pPr>
    </p:bodyStyle>
    <p:otherStyle>
      <a:lvl1pPr marL="0" eaLnBrk="1" latinLnBrk="1" hangingPunct="1">
        <a:defRPr>
          <a:latin typeface="+mn-lt"/>
          <a:ea typeface="+mn-ea"/>
          <a:cs typeface="+mn-cs"/>
        </a:defRPr>
      </a:lvl1pPr>
      <a:lvl2pPr marL="277262" eaLnBrk="1" latinLnBrk="1" hangingPunct="1">
        <a:defRPr>
          <a:latin typeface="+mn-lt"/>
          <a:ea typeface="+mn-ea"/>
          <a:cs typeface="+mn-cs"/>
        </a:defRPr>
      </a:lvl2pPr>
      <a:lvl3pPr marL="554524" eaLnBrk="1" latinLnBrk="1" hangingPunct="1">
        <a:defRPr>
          <a:latin typeface="+mn-lt"/>
          <a:ea typeface="+mn-ea"/>
          <a:cs typeface="+mn-cs"/>
        </a:defRPr>
      </a:lvl3pPr>
      <a:lvl4pPr marL="831786" eaLnBrk="1" latinLnBrk="1" hangingPunct="1">
        <a:defRPr>
          <a:latin typeface="+mn-lt"/>
          <a:ea typeface="+mn-ea"/>
          <a:cs typeface="+mn-cs"/>
        </a:defRPr>
      </a:lvl4pPr>
      <a:lvl5pPr marL="1109048" eaLnBrk="1" latinLnBrk="1" hangingPunct="1">
        <a:defRPr>
          <a:latin typeface="+mn-lt"/>
          <a:ea typeface="+mn-ea"/>
          <a:cs typeface="+mn-cs"/>
        </a:defRPr>
      </a:lvl5pPr>
      <a:lvl6pPr marL="1386310" eaLnBrk="1" latinLnBrk="1" hangingPunct="1">
        <a:defRPr>
          <a:latin typeface="+mn-lt"/>
          <a:ea typeface="+mn-ea"/>
          <a:cs typeface="+mn-cs"/>
        </a:defRPr>
      </a:lvl6pPr>
      <a:lvl7pPr marL="1663570" eaLnBrk="1" latinLnBrk="1" hangingPunct="1">
        <a:defRPr>
          <a:latin typeface="+mn-lt"/>
          <a:ea typeface="+mn-ea"/>
          <a:cs typeface="+mn-cs"/>
        </a:defRPr>
      </a:lvl7pPr>
      <a:lvl8pPr marL="1940834" eaLnBrk="1" latinLnBrk="1" hangingPunct="1">
        <a:defRPr>
          <a:latin typeface="+mn-lt"/>
          <a:ea typeface="+mn-ea"/>
          <a:cs typeface="+mn-cs"/>
        </a:defRPr>
      </a:lvl8pPr>
      <a:lvl9pPr marL="2218095" eaLnBrk="1" latin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17" userDrawn="1">
          <p15:clr>
            <a:srgbClr val="F26B43"/>
          </p15:clr>
        </p15:guide>
        <p15:guide id="4" pos="7464" userDrawn="1">
          <p15:clr>
            <a:srgbClr val="F26B43"/>
          </p15:clr>
        </p15:guide>
        <p15:guide id="5" orient="horz" pos="216" userDrawn="1">
          <p15:clr>
            <a:srgbClr val="F26B43"/>
          </p15:clr>
        </p15:guide>
        <p15:guide id="7" pos="6240" userDrawn="1">
          <p15:clr>
            <a:srgbClr val="F26B43"/>
          </p15:clr>
        </p15:guide>
        <p15:guide id="9" pos="5018" userDrawn="1">
          <p15:clr>
            <a:srgbClr val="F26B43"/>
          </p15:clr>
        </p15:guide>
        <p15:guide id="10" pos="3798" userDrawn="1">
          <p15:clr>
            <a:srgbClr val="F26B43"/>
          </p15:clr>
        </p15:guide>
        <p15:guide id="11" pos="2052" userDrawn="1">
          <p15:clr>
            <a:srgbClr val="F26B43"/>
          </p15:clr>
        </p15:guide>
        <p15:guide id="12" pos="1353" userDrawn="1">
          <p15:clr>
            <a:srgbClr val="F26B43"/>
          </p15:clr>
        </p15:guide>
        <p15:guide id="13" orient="horz" pos="1314" userDrawn="1">
          <p15:clr>
            <a:srgbClr val="F26B43"/>
          </p15:clr>
        </p15:guide>
        <p15:guide id="14" orient="horz" pos="1748" userDrawn="1">
          <p15:clr>
            <a:srgbClr val="F26B43"/>
          </p15:clr>
        </p15:guide>
        <p15:guide id="15" orient="horz" pos="2618" userDrawn="1">
          <p15:clr>
            <a:srgbClr val="F26B43"/>
          </p15:clr>
        </p15:guide>
        <p15:guide id="17" orient="horz" pos="2964" userDrawn="1">
          <p15:clr>
            <a:srgbClr val="F26B43"/>
          </p15:clr>
        </p15:guide>
        <p15:guide id="18" orient="horz" pos="3398" userDrawn="1">
          <p15:clr>
            <a:srgbClr val="F26B43"/>
          </p15:clr>
        </p15:guide>
        <p15:guide id="19" orient="horz" pos="876" userDrawn="1">
          <p15:clr>
            <a:srgbClr val="F26B43"/>
          </p15:clr>
        </p15:guide>
        <p15:guide id="20" orient="horz" pos="4146" userDrawn="1">
          <p15:clr>
            <a:srgbClr val="F26B43"/>
          </p15:clr>
        </p15:guide>
        <p15:guide id="21" orient="horz" pos="3922" userDrawn="1">
          <p15:clr>
            <a:srgbClr val="F26B43"/>
          </p15:clr>
        </p15:guide>
        <p15:guide id="22" orient="horz" pos="3486" userDrawn="1">
          <p15:clr>
            <a:srgbClr val="F26B43"/>
          </p15:clr>
        </p15:guide>
        <p15:guide id="23" orient="horz" pos="1662" userDrawn="1">
          <p15:clr>
            <a:srgbClr val="F26B43"/>
          </p15:clr>
        </p15:guide>
        <p15:guide id="24" orient="horz" pos="2094" userDrawn="1">
          <p15:clr>
            <a:srgbClr val="F26B43"/>
          </p15:clr>
        </p15:guide>
        <p15:guide id="25" orient="horz" pos="2184" userDrawn="1">
          <p15:clr>
            <a:srgbClr val="F26B43"/>
          </p15:clr>
        </p15:guide>
        <p15:guide id="26" orient="horz" pos="2530" userDrawn="1">
          <p15:clr>
            <a:srgbClr val="F26B43"/>
          </p15:clr>
        </p15:guide>
        <p15:guide id="27" orient="horz" pos="3052" userDrawn="1">
          <p15:clr>
            <a:srgbClr val="F26B43"/>
          </p15:clr>
        </p15:guide>
        <p15:guide id="28" orient="horz" pos="1226" userDrawn="1">
          <p15:clr>
            <a:srgbClr val="F26B43"/>
          </p15:clr>
        </p15:guide>
        <p15:guide id="29" orient="horz" pos="442" userDrawn="1">
          <p15:clr>
            <a:srgbClr val="F26B43"/>
          </p15:clr>
        </p15:guide>
        <p15:guide id="30" orient="horz" pos="356" userDrawn="1">
          <p15:clr>
            <a:srgbClr val="F26B43"/>
          </p15:clr>
        </p15:guide>
        <p15:guide id="31" pos="1440" userDrawn="1">
          <p15:clr>
            <a:srgbClr val="F26B43"/>
          </p15:clr>
        </p15:guide>
        <p15:guide id="32" pos="2663" userDrawn="1">
          <p15:clr>
            <a:srgbClr val="F26B43"/>
          </p15:clr>
        </p15:guide>
        <p15:guide id="33" pos="3883" userDrawn="1">
          <p15:clr>
            <a:srgbClr val="F26B43"/>
          </p15:clr>
        </p15:guide>
        <p15:guide id="34" pos="5106" userDrawn="1">
          <p15:clr>
            <a:srgbClr val="F26B43"/>
          </p15:clr>
        </p15:guide>
        <p15:guide id="35" pos="6328" userDrawn="1">
          <p15:clr>
            <a:srgbClr val="F26B43"/>
          </p15:clr>
        </p15:guide>
        <p15:guide id="37" pos="742" userDrawn="1">
          <p15:clr>
            <a:srgbClr val="F26B43"/>
          </p15:clr>
        </p15:guide>
        <p15:guide id="38" pos="830" userDrawn="1">
          <p15:clr>
            <a:srgbClr val="F26B43"/>
          </p15:clr>
        </p15:guide>
        <p15:guide id="39" pos="2574" userDrawn="1">
          <p15:clr>
            <a:srgbClr val="F26B43"/>
          </p15:clr>
        </p15:guide>
        <p15:guide id="40" pos="1962" userDrawn="1">
          <p15:clr>
            <a:srgbClr val="F26B43"/>
          </p15:clr>
        </p15:guide>
        <p15:guide id="41" pos="3186" userDrawn="1">
          <p15:clr>
            <a:srgbClr val="F26B43"/>
          </p15:clr>
        </p15:guide>
        <p15:guide id="42" pos="3272" userDrawn="1">
          <p15:clr>
            <a:srgbClr val="F26B43"/>
          </p15:clr>
        </p15:guide>
        <p15:guide id="43" pos="4406" userDrawn="1">
          <p15:clr>
            <a:srgbClr val="F26B43"/>
          </p15:clr>
        </p15:guide>
        <p15:guide id="44" pos="4494" userDrawn="1">
          <p15:clr>
            <a:srgbClr val="F26B43"/>
          </p15:clr>
        </p15:guide>
        <p15:guide id="45" pos="5628" userDrawn="1">
          <p15:clr>
            <a:srgbClr val="F26B43"/>
          </p15:clr>
        </p15:guide>
        <p15:guide id="46" pos="5716" userDrawn="1">
          <p15:clr>
            <a:srgbClr val="F26B43"/>
          </p15:clr>
        </p15:guide>
        <p15:guide id="47" pos="6854" userDrawn="1">
          <p15:clr>
            <a:srgbClr val="F26B43"/>
          </p15:clr>
        </p15:guide>
        <p15:guide id="48" pos="6938" userDrawn="1">
          <p15:clr>
            <a:srgbClr val="F26B43"/>
          </p15:clr>
        </p15:guide>
        <p15:guide id="49" orient="horz" pos="383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>
          <a:xfrm>
            <a:off x="222250" y="1920806"/>
            <a:ext cx="8993468" cy="2195512"/>
          </a:xfrm>
        </p:spPr>
        <p:txBody>
          <a:bodyPr/>
          <a:lstStyle/>
          <a:p>
            <a:r>
              <a:rPr lang="en-US" altLang="ko-KR" b="1" dirty="0">
                <a:latin typeface="+mj-ea"/>
                <a:ea typeface="+mj-ea"/>
                <a:cs typeface="Arial" panose="020B0604020202020204" pitchFamily="34" charset="0"/>
              </a:rPr>
              <a:t>Views on Rel-20 Ambient IoT</a:t>
            </a:r>
            <a:endParaRPr lang="ko-KR" altLang="en-US" dirty="0"/>
          </a:p>
        </p:txBody>
      </p:sp>
      <p:sp>
        <p:nvSpPr>
          <p:cNvPr id="4" name="Rectangle 14">
            <a:extLst>
              <a:ext uri="{FF2B5EF4-FFF2-40B4-BE49-F238E27FC236}">
                <a16:creationId xmlns:a16="http://schemas.microsoft.com/office/drawing/2014/main" id="{7813C1DD-7808-4013-883E-3B4ED8673633}"/>
              </a:ext>
            </a:extLst>
          </p:cNvPr>
          <p:cNvSpPr/>
          <p:nvPr/>
        </p:nvSpPr>
        <p:spPr>
          <a:xfrm>
            <a:off x="10781064" y="218652"/>
            <a:ext cx="148048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sz="1500" dirty="0">
                <a:latin typeface="SamsungOne 700" panose="020B0803030303020204" pitchFamily="34" charset="0"/>
                <a:ea typeface="SamsungOne 700" panose="020B0803030303020204" pitchFamily="34" charset="0"/>
              </a:rPr>
              <a:t>RP-250073</a:t>
            </a:r>
            <a:endParaRPr kumimoji="1" lang="en-US" altLang="ja-JP" sz="15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B408EEA-56DD-4DBF-A59F-B018042C6ADA}"/>
              </a:ext>
            </a:extLst>
          </p:cNvPr>
          <p:cNvSpPr/>
          <p:nvPr/>
        </p:nvSpPr>
        <p:spPr>
          <a:xfrm>
            <a:off x="241913" y="254511"/>
            <a:ext cx="385225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sz="1500" dirty="0">
                <a:latin typeface="SamsungOne 700" panose="020B0803030303020204" pitchFamily="34" charset="0"/>
                <a:ea typeface="SamsungOne 700" panose="020B0803030303020204" pitchFamily="34" charset="0"/>
              </a:rPr>
              <a:t>3GPP TSG RAN #107</a:t>
            </a:r>
            <a:endParaRPr kumimoji="1" lang="en-US" altLang="ja-JP" sz="1500" baseline="0" dirty="0">
              <a:latin typeface="SamsungOne 700" panose="020B0803030303020204" pitchFamily="34" charset="0"/>
              <a:ea typeface="SamsungOne 700" panose="020B0803030303020204" pitchFamily="34" charset="0"/>
            </a:endParaRPr>
          </a:p>
          <a:p>
            <a:r>
              <a:rPr kumimoji="1" lang="fr-FR" altLang="ja-JP" sz="1500" baseline="0" dirty="0">
                <a:latin typeface="SamsungOne 700" panose="020B0803030303020204" pitchFamily="34" charset="0"/>
                <a:ea typeface="SamsungOne 700" panose="020B0803030303020204" pitchFamily="34" charset="0"/>
              </a:rPr>
              <a:t>Incheon, </a:t>
            </a:r>
            <a:r>
              <a:rPr kumimoji="1" lang="fr-FR" altLang="ja-JP" sz="1500" baseline="0" dirty="0" err="1">
                <a:latin typeface="SamsungOne 700" panose="020B0803030303020204" pitchFamily="34" charset="0"/>
                <a:ea typeface="SamsungOne 700" panose="020B0803030303020204" pitchFamily="34" charset="0"/>
              </a:rPr>
              <a:t>Korea</a:t>
            </a:r>
            <a:r>
              <a:rPr kumimoji="1" lang="fr-FR" altLang="ja-JP" sz="1500" baseline="0" dirty="0">
                <a:latin typeface="SamsungOne 700" panose="020B0803030303020204" pitchFamily="34" charset="0"/>
                <a:ea typeface="SamsungOne 700" panose="020B0803030303020204" pitchFamily="34" charset="0"/>
              </a:rPr>
              <a:t>, March 12-14, 2025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11D4E9-5F8B-4ED3-9A36-7B98B584DE52}"/>
              </a:ext>
            </a:extLst>
          </p:cNvPr>
          <p:cNvSpPr txBox="1"/>
          <p:nvPr/>
        </p:nvSpPr>
        <p:spPr>
          <a:xfrm>
            <a:off x="241601" y="5705596"/>
            <a:ext cx="53686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Agenda: 		</a:t>
            </a:r>
            <a:r>
              <a:rPr kumimoji="1" lang="en-US" altLang="ja-JP" sz="1500" kern="0" noProof="0" dirty="0">
                <a:latin typeface="SamsungOne 700" panose="020B0803030303020204" pitchFamily="34" charset="0"/>
                <a:ea typeface="SamsungOne 700" panose="020B0803030303020204" pitchFamily="34" charset="0"/>
              </a:rPr>
              <a:t>15.</a:t>
            </a:r>
            <a:r>
              <a:rPr kumimoji="1" lang="en-US" altLang="ja-JP" sz="1500" kern="0" dirty="0">
                <a:latin typeface="SamsungOne 700" panose="020B0803030303020204" pitchFamily="34" charset="0"/>
                <a:ea typeface="SamsungOne 700" panose="020B0803030303020204" pitchFamily="34" charset="0"/>
              </a:rPr>
              <a:t>2</a:t>
            </a:r>
            <a:r>
              <a:rPr kumimoji="1" lang="en-US" altLang="ja-JP" sz="1500" kern="0" noProof="0" dirty="0">
                <a:latin typeface="SamsungOne 700" panose="020B0803030303020204" pitchFamily="34" charset="0"/>
                <a:ea typeface="SamsungOne 700" panose="020B0803030303020204" pitchFamily="34" charset="0"/>
              </a:rPr>
              <a:t>.</a:t>
            </a:r>
            <a:r>
              <a:rPr kumimoji="1" lang="en-US" altLang="ja-JP" sz="1500" kern="0" dirty="0">
                <a:latin typeface="SamsungOne 700" panose="020B0803030303020204" pitchFamily="34" charset="0"/>
                <a:ea typeface="SamsungOne 700" panose="020B0803030303020204" pitchFamily="34" charset="0"/>
              </a:rPr>
              <a:t>3</a:t>
            </a:r>
            <a:endParaRPr kumimoji="1" lang="en-US" altLang="ja-JP" sz="15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SamsungOne 700" panose="020B0803030303020204" pitchFamily="34" charset="0"/>
              <a:ea typeface="SamsungOne 700" panose="020B0803030303020204" pitchFamily="34" charset="0"/>
            </a:endParaRPr>
          </a:p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Source:		Samsung</a:t>
            </a:r>
          </a:p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Document for : 	Discussion and decision</a:t>
            </a:r>
            <a:endParaRPr kumimoji="1" lang="ja-JP" altLang="en-US" sz="1500" dirty="0">
              <a:solidFill>
                <a:schemeClr val="tx1"/>
              </a:solidFill>
              <a:latin typeface="SamsungOne 700" panose="020B080303030302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845274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63FADD0-DC96-4BCE-B28E-FE5DF7E2C2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5" name="텍스트 개체 틀 5">
            <a:extLst>
              <a:ext uri="{FF2B5EF4-FFF2-40B4-BE49-F238E27FC236}">
                <a16:creationId xmlns:a16="http://schemas.microsoft.com/office/drawing/2014/main" id="{911F6760-95B4-4AE0-A458-E5660E4A1AD2}"/>
              </a:ext>
            </a:extLst>
          </p:cNvPr>
          <p:cNvSpPr txBox="1">
            <a:spLocks/>
          </p:cNvSpPr>
          <p:nvPr/>
        </p:nvSpPr>
        <p:spPr>
          <a:xfrm>
            <a:off x="693418" y="1162771"/>
            <a:ext cx="10908032" cy="424155"/>
          </a:xfrm>
          <a:prstGeom prst="rect">
            <a:avLst/>
          </a:prstGeom>
        </p:spPr>
        <p:txBody>
          <a:bodyPr>
            <a:normAutofit/>
          </a:bodyPr>
          <a:lstStyle>
            <a:lvl1pPr marL="0" eaLnBrk="1" latinLnBrk="1" hangingPunct="1">
              <a:defRPr>
                <a:latin typeface="+mn-lt"/>
                <a:ea typeface="+mn-ea"/>
                <a:cs typeface="+mn-cs"/>
              </a:defRPr>
            </a:lvl1pPr>
            <a:lvl2pPr marL="277262" eaLnBrk="1" latinLnBrk="1" hangingPunct="1">
              <a:defRPr>
                <a:latin typeface="+mn-lt"/>
                <a:ea typeface="+mn-ea"/>
                <a:cs typeface="+mn-cs"/>
              </a:defRPr>
            </a:lvl2pPr>
            <a:lvl3pPr marL="554524" eaLnBrk="1" latinLnBrk="1" hangingPunct="1">
              <a:defRPr>
                <a:latin typeface="+mn-lt"/>
                <a:ea typeface="+mn-ea"/>
                <a:cs typeface="+mn-cs"/>
              </a:defRPr>
            </a:lvl3pPr>
            <a:lvl4pPr marL="831786" eaLnBrk="1" latinLnBrk="1" hangingPunct="1">
              <a:defRPr>
                <a:latin typeface="+mn-lt"/>
                <a:ea typeface="+mn-ea"/>
                <a:cs typeface="+mn-cs"/>
              </a:defRPr>
            </a:lvl4pPr>
            <a:lvl5pPr marL="1109048" eaLnBrk="1" latinLnBrk="1" hangingPunct="1">
              <a:defRPr>
                <a:latin typeface="+mn-lt"/>
                <a:ea typeface="+mn-ea"/>
                <a:cs typeface="+mn-cs"/>
              </a:defRPr>
            </a:lvl5pPr>
            <a:lvl6pPr marL="1386310" eaLnBrk="1" latinLnBrk="1" hangingPunct="1">
              <a:defRPr>
                <a:latin typeface="+mn-lt"/>
                <a:ea typeface="+mn-ea"/>
                <a:cs typeface="+mn-cs"/>
              </a:defRPr>
            </a:lvl6pPr>
            <a:lvl7pPr marL="1663570" eaLnBrk="1" latinLnBrk="1" hangingPunct="1">
              <a:defRPr>
                <a:latin typeface="+mn-lt"/>
                <a:ea typeface="+mn-ea"/>
                <a:cs typeface="+mn-cs"/>
              </a:defRPr>
            </a:lvl7pPr>
            <a:lvl8pPr marL="1940834" eaLnBrk="1" latinLnBrk="1" hangingPunct="1">
              <a:defRPr>
                <a:latin typeface="+mn-lt"/>
                <a:ea typeface="+mn-ea"/>
                <a:cs typeface="+mn-cs"/>
              </a:defRPr>
            </a:lvl8pPr>
            <a:lvl9pPr marL="2218095" eaLnBrk="1" latin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pPr marL="342900" indent="-342900" defTabSz="914400">
              <a:spcBef>
                <a:spcPts val="300"/>
              </a:spcBef>
              <a:buFont typeface="Wingdings" panose="05000000000000000000" pitchFamily="2" charset="2"/>
              <a:buChar char="q"/>
            </a:pPr>
            <a:r>
              <a:rPr lang="en-US" altLang="ko-KR" sz="1800" b="1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RANP-106 outcome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C00F41C-AAA7-4332-A537-4478E2F2E9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503184"/>
              </p:ext>
            </p:extLst>
          </p:nvPr>
        </p:nvGraphicFramePr>
        <p:xfrm>
          <a:off x="1154941" y="1651763"/>
          <a:ext cx="9984986" cy="267836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84986">
                  <a:extLst>
                    <a:ext uri="{9D8B030D-6E8A-4147-A177-3AD203B41FA5}">
                      <a16:colId xmlns:a16="http://schemas.microsoft.com/office/drawing/2014/main" val="3285556933"/>
                    </a:ext>
                  </a:extLst>
                </a:gridCol>
              </a:tblGrid>
              <a:tr h="2678363">
                <a:tc>
                  <a:txBody>
                    <a:bodyPr/>
                    <a:lstStyle/>
                    <a:p>
                      <a:pPr marL="0" marR="0" algn="just" latinLnBrk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 u="sng" kern="1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Workplan for Rel-20: (RAN#106)</a:t>
                      </a:r>
                      <a:endParaRPr lang="en-US" sz="1600" u="sng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marL="742950" marR="0" lvl="1" indent="-285750" algn="just" latinLnBrk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  <a:tabLst>
                          <a:tab pos="914400" algn="l"/>
                        </a:tabLst>
                      </a:pP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Includes D2T2</a:t>
                      </a:r>
                      <a:endParaRPr lang="en-US" sz="16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marL="742950" marR="0" lvl="1" indent="-285750" algn="just" latinLnBrk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  <a:tabLst>
                          <a:tab pos="914400" algn="l"/>
                        </a:tabLst>
                      </a:pP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Includes Device 2</a:t>
                      </a:r>
                      <a:endParaRPr lang="en-US" sz="16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marL="742950" marR="0" lvl="1" indent="-285750" algn="just" latinLnBrk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  <a:tabLst>
                          <a:tab pos="914400" algn="l"/>
                        </a:tabLst>
                      </a:pP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 limited number of additional use cases, deployments, connectivity topologies, devices, traffic types in TR38.848 as a starting point</a:t>
                      </a:r>
                      <a:endParaRPr lang="en-US" sz="16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marL="742950" marR="0" lvl="1" indent="-285750" algn="just" latinLnBrk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  <a:tabLst>
                          <a:tab pos="914400" algn="l"/>
                        </a:tabLst>
                      </a:pP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Note: work on D2T2, device 2 shall follow the Rel-19 study conclusions, and further down-selection of architecture options for topology 2 may be needed. For indoor use cases, deviations from Rel-19 study conclusion shall be well justified and agreed.</a:t>
                      </a:r>
                      <a:endParaRPr lang="en-US" sz="16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marL="742950" marR="0" lvl="1" indent="-285750" algn="just" latinLnBrk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  <a:tabLst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Details to be discussed at a later RAN plenary meeting, including the need for study phase.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0228252"/>
                  </a:ext>
                </a:extLst>
              </a:tr>
            </a:tbl>
          </a:graphicData>
        </a:graphic>
      </p:graphicFrame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5D124964-9588-499E-A3EC-4F7D5EDAACDB}"/>
              </a:ext>
            </a:extLst>
          </p:cNvPr>
          <p:cNvSpPr txBox="1">
            <a:spLocks/>
          </p:cNvSpPr>
          <p:nvPr/>
        </p:nvSpPr>
        <p:spPr>
          <a:xfrm>
            <a:off x="693418" y="4754878"/>
            <a:ext cx="10446509" cy="1304321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0" eaLnBrk="1" latinLnBrk="1" hangingPunct="1">
              <a:defRPr>
                <a:latin typeface="+mn-lt"/>
                <a:ea typeface="+mn-ea"/>
                <a:cs typeface="+mn-cs"/>
              </a:defRPr>
            </a:lvl1pPr>
            <a:lvl2pPr marL="277262" eaLnBrk="1" latinLnBrk="1" hangingPunct="1">
              <a:defRPr>
                <a:latin typeface="+mn-lt"/>
                <a:ea typeface="+mn-ea"/>
                <a:cs typeface="+mn-cs"/>
              </a:defRPr>
            </a:lvl2pPr>
            <a:lvl3pPr marL="554524" eaLnBrk="1" latinLnBrk="1" hangingPunct="1">
              <a:defRPr>
                <a:latin typeface="+mn-lt"/>
                <a:ea typeface="+mn-ea"/>
                <a:cs typeface="+mn-cs"/>
              </a:defRPr>
            </a:lvl3pPr>
            <a:lvl4pPr marL="831786" eaLnBrk="1" latinLnBrk="1" hangingPunct="1">
              <a:defRPr>
                <a:latin typeface="+mn-lt"/>
                <a:ea typeface="+mn-ea"/>
                <a:cs typeface="+mn-cs"/>
              </a:defRPr>
            </a:lvl4pPr>
            <a:lvl5pPr marL="1109048" eaLnBrk="1" latinLnBrk="1" hangingPunct="1">
              <a:defRPr>
                <a:latin typeface="+mn-lt"/>
                <a:ea typeface="+mn-ea"/>
                <a:cs typeface="+mn-cs"/>
              </a:defRPr>
            </a:lvl5pPr>
            <a:lvl6pPr marL="1386310" eaLnBrk="1" latinLnBrk="1" hangingPunct="1">
              <a:defRPr>
                <a:latin typeface="+mn-lt"/>
                <a:ea typeface="+mn-ea"/>
                <a:cs typeface="+mn-cs"/>
              </a:defRPr>
            </a:lvl6pPr>
            <a:lvl7pPr marL="1663570" eaLnBrk="1" latinLnBrk="1" hangingPunct="1">
              <a:defRPr>
                <a:latin typeface="+mn-lt"/>
                <a:ea typeface="+mn-ea"/>
                <a:cs typeface="+mn-cs"/>
              </a:defRPr>
            </a:lvl7pPr>
            <a:lvl8pPr marL="1940834" eaLnBrk="1" latinLnBrk="1" hangingPunct="1">
              <a:defRPr>
                <a:latin typeface="+mn-lt"/>
                <a:ea typeface="+mn-ea"/>
                <a:cs typeface="+mn-cs"/>
              </a:defRPr>
            </a:lvl8pPr>
            <a:lvl9pPr marL="2218095" eaLnBrk="1" latin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pPr marL="342900" indent="-342900" defTabSz="914400">
              <a:spcBef>
                <a:spcPts val="300"/>
              </a:spcBef>
              <a:buFont typeface="Wingdings" panose="05000000000000000000" pitchFamily="2" charset="2"/>
              <a:buChar char="q"/>
            </a:pPr>
            <a:r>
              <a:rPr lang="en-US" altLang="ko-KR" sz="1800" b="1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Samsung’s view</a:t>
            </a:r>
          </a:p>
          <a:p>
            <a:pPr marL="620162" lvl="1" indent="-342900" defTabSz="9144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18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general, we are supportive of the above RAN#106 outcome, i.e., inclusion of D2T2 and Device 2 in Rel-20 scope. </a:t>
            </a:r>
          </a:p>
          <a:p>
            <a:pPr marL="620162" lvl="1" indent="-342900" defTabSz="9144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18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Additional use cases, deployment and topology options should be limited considering Rel-20 workload.</a:t>
            </a:r>
          </a:p>
          <a:p>
            <a:pPr marL="620162" lvl="1" indent="-342900" defTabSz="914400">
              <a:spcBef>
                <a:spcPts val="600"/>
              </a:spcBef>
              <a:buFont typeface="Wingdings" panose="05000000000000000000" pitchFamily="2" charset="2"/>
              <a:buChar char="§"/>
            </a:pPr>
            <a:endParaRPr lang="en-US" altLang="ko-KR" sz="1600" kern="0" dirty="0">
              <a:solidFill>
                <a:sysClr val="windowText" lastClr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62434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63FADD0-DC96-4BCE-B28E-FE5DF7E2C2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  <p:sp>
        <p:nvSpPr>
          <p:cNvPr id="5" name="텍스트 개체 틀 5">
            <a:extLst>
              <a:ext uri="{FF2B5EF4-FFF2-40B4-BE49-F238E27FC236}">
                <a16:creationId xmlns:a16="http://schemas.microsoft.com/office/drawing/2014/main" id="{911F6760-95B4-4AE0-A458-E5660E4A1AD2}"/>
              </a:ext>
            </a:extLst>
          </p:cNvPr>
          <p:cNvSpPr txBox="1">
            <a:spLocks/>
          </p:cNvSpPr>
          <p:nvPr/>
        </p:nvSpPr>
        <p:spPr>
          <a:xfrm>
            <a:off x="693418" y="1162771"/>
            <a:ext cx="10908032" cy="5020316"/>
          </a:xfrm>
          <a:prstGeom prst="rect">
            <a:avLst/>
          </a:prstGeom>
        </p:spPr>
        <p:txBody>
          <a:bodyPr>
            <a:normAutofit/>
          </a:bodyPr>
          <a:lstStyle>
            <a:lvl1pPr marL="0" eaLnBrk="1" latinLnBrk="1" hangingPunct="1">
              <a:defRPr>
                <a:latin typeface="+mn-lt"/>
                <a:ea typeface="+mn-ea"/>
                <a:cs typeface="+mn-cs"/>
              </a:defRPr>
            </a:lvl1pPr>
            <a:lvl2pPr marL="277262" eaLnBrk="1" latinLnBrk="1" hangingPunct="1">
              <a:defRPr>
                <a:latin typeface="+mn-lt"/>
                <a:ea typeface="+mn-ea"/>
                <a:cs typeface="+mn-cs"/>
              </a:defRPr>
            </a:lvl2pPr>
            <a:lvl3pPr marL="554524" eaLnBrk="1" latinLnBrk="1" hangingPunct="1">
              <a:defRPr>
                <a:latin typeface="+mn-lt"/>
                <a:ea typeface="+mn-ea"/>
                <a:cs typeface="+mn-cs"/>
              </a:defRPr>
            </a:lvl3pPr>
            <a:lvl4pPr marL="831786" eaLnBrk="1" latinLnBrk="1" hangingPunct="1">
              <a:defRPr>
                <a:latin typeface="+mn-lt"/>
                <a:ea typeface="+mn-ea"/>
                <a:cs typeface="+mn-cs"/>
              </a:defRPr>
            </a:lvl4pPr>
            <a:lvl5pPr marL="1109048" eaLnBrk="1" latinLnBrk="1" hangingPunct="1">
              <a:defRPr>
                <a:latin typeface="+mn-lt"/>
                <a:ea typeface="+mn-ea"/>
                <a:cs typeface="+mn-cs"/>
              </a:defRPr>
            </a:lvl5pPr>
            <a:lvl6pPr marL="1386310" eaLnBrk="1" latinLnBrk="1" hangingPunct="1">
              <a:defRPr>
                <a:latin typeface="+mn-lt"/>
                <a:ea typeface="+mn-ea"/>
                <a:cs typeface="+mn-cs"/>
              </a:defRPr>
            </a:lvl6pPr>
            <a:lvl7pPr marL="1663570" eaLnBrk="1" latinLnBrk="1" hangingPunct="1">
              <a:defRPr>
                <a:latin typeface="+mn-lt"/>
                <a:ea typeface="+mn-ea"/>
                <a:cs typeface="+mn-cs"/>
              </a:defRPr>
            </a:lvl7pPr>
            <a:lvl8pPr marL="1940834" eaLnBrk="1" latinLnBrk="1" hangingPunct="1">
              <a:defRPr>
                <a:latin typeface="+mn-lt"/>
                <a:ea typeface="+mn-ea"/>
                <a:cs typeface="+mn-cs"/>
              </a:defRPr>
            </a:lvl8pPr>
            <a:lvl9pPr marL="2218095" eaLnBrk="1" latin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pPr marL="342900" indent="-342900" defTabSz="914400">
              <a:spcBef>
                <a:spcPts val="300"/>
              </a:spcBef>
              <a:buFont typeface="Wingdings" panose="05000000000000000000" pitchFamily="2" charset="2"/>
              <a:buChar char="q"/>
            </a:pPr>
            <a:r>
              <a:rPr lang="en-US" altLang="ko-KR" sz="1800" b="1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Device types</a:t>
            </a:r>
          </a:p>
          <a:p>
            <a:pPr marL="620162" lvl="1" indent="-342900" defTabSz="9144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18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Our view is to support both device type 2a and 2b. </a:t>
            </a:r>
          </a:p>
          <a:p>
            <a:pPr marL="897424" lvl="2" indent="-342900" defTabSz="9144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ko-KR" sz="16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Device type 2a has minimal specification impact (e.g., solutions for extending device operation time, which is also for 2b) from Rel-19 specification, as it is not much different from device type 1 as both are passive type devices. </a:t>
            </a:r>
          </a:p>
          <a:p>
            <a:pPr marL="897424" lvl="2" indent="-342900" defTabSz="9144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ko-KR" sz="16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Device type 2b for extending coverage. Possibly also for outdoor scenario with T2 (intermediate UE reader). </a:t>
            </a:r>
          </a:p>
          <a:p>
            <a:pPr marL="620162" lvl="1" indent="-342900" defTabSz="9144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18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Our view is do NOT support device type 2c, aka Type C, with a few </a:t>
            </a:r>
            <a:r>
              <a:rPr lang="en-US" altLang="ko-KR" sz="1800" kern="0" dirty="0" err="1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mW</a:t>
            </a:r>
            <a:r>
              <a:rPr lang="en-US" altLang="ko-KR" sz="18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power consumption</a:t>
            </a:r>
          </a:p>
          <a:p>
            <a:pPr marL="897424" lvl="2" indent="-342900" defTabSz="9144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ko-KR" sz="16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Device type 2c would require a fundamentally new design from Rel-19 and may not be an ambient power device, i.e., infeasible via energy harvesting. </a:t>
            </a:r>
          </a:p>
          <a:p>
            <a:pPr marL="897424" lvl="2" indent="-342900" defTabSz="9144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ko-KR" sz="16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 will be better to be handled in 6G LPWA work. </a:t>
            </a:r>
          </a:p>
          <a:p>
            <a:pPr marL="897424" lvl="2" indent="-342900" defTabSz="91440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ko-KR" sz="1600" kern="0" dirty="0">
              <a:solidFill>
                <a:sysClr val="windowText" lastClr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defTabSz="91440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altLang="ko-KR" sz="1800" b="1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Additional scenarios/topologies</a:t>
            </a:r>
          </a:p>
          <a:p>
            <a:pPr marL="620162" lvl="1" indent="-342900" defTabSz="9144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18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Our view is to support T2(intermediate UE reader) for D2(device indoor, BS outdoor), and D4(device outdoor, BS outdoor) for extending coverage and business use cases.</a:t>
            </a:r>
          </a:p>
          <a:p>
            <a:pPr marL="620162" lvl="1" indent="-342900" defTabSz="9144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18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do not prefer T4 (standalone UE reader).</a:t>
            </a:r>
          </a:p>
        </p:txBody>
      </p:sp>
    </p:spTree>
    <p:extLst>
      <p:ext uri="{BB962C8B-B14F-4D97-AF65-F5344CB8AC3E}">
        <p14:creationId xmlns:p14="http://schemas.microsoft.com/office/powerpoint/2010/main" val="39710771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63FADD0-DC96-4BCE-B28E-FE5DF7E2C2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  <p:sp>
        <p:nvSpPr>
          <p:cNvPr id="5" name="텍스트 개체 틀 5">
            <a:extLst>
              <a:ext uri="{FF2B5EF4-FFF2-40B4-BE49-F238E27FC236}">
                <a16:creationId xmlns:a16="http://schemas.microsoft.com/office/drawing/2014/main" id="{911F6760-95B4-4AE0-A458-E5660E4A1AD2}"/>
              </a:ext>
            </a:extLst>
          </p:cNvPr>
          <p:cNvSpPr txBox="1">
            <a:spLocks/>
          </p:cNvSpPr>
          <p:nvPr/>
        </p:nvSpPr>
        <p:spPr>
          <a:xfrm>
            <a:off x="693418" y="1162771"/>
            <a:ext cx="10908032" cy="5020316"/>
          </a:xfrm>
          <a:prstGeom prst="rect">
            <a:avLst/>
          </a:prstGeom>
        </p:spPr>
        <p:txBody>
          <a:bodyPr>
            <a:normAutofit/>
          </a:bodyPr>
          <a:lstStyle>
            <a:lvl1pPr marL="0" eaLnBrk="1" latinLnBrk="1" hangingPunct="1">
              <a:defRPr>
                <a:latin typeface="+mn-lt"/>
                <a:ea typeface="+mn-ea"/>
                <a:cs typeface="+mn-cs"/>
              </a:defRPr>
            </a:lvl1pPr>
            <a:lvl2pPr marL="277262" eaLnBrk="1" latinLnBrk="1" hangingPunct="1">
              <a:defRPr>
                <a:latin typeface="+mn-lt"/>
                <a:ea typeface="+mn-ea"/>
                <a:cs typeface="+mn-cs"/>
              </a:defRPr>
            </a:lvl2pPr>
            <a:lvl3pPr marL="554524" eaLnBrk="1" latinLnBrk="1" hangingPunct="1">
              <a:defRPr>
                <a:latin typeface="+mn-lt"/>
                <a:ea typeface="+mn-ea"/>
                <a:cs typeface="+mn-cs"/>
              </a:defRPr>
            </a:lvl3pPr>
            <a:lvl4pPr marL="831786" eaLnBrk="1" latinLnBrk="1" hangingPunct="1">
              <a:defRPr>
                <a:latin typeface="+mn-lt"/>
                <a:ea typeface="+mn-ea"/>
                <a:cs typeface="+mn-cs"/>
              </a:defRPr>
            </a:lvl4pPr>
            <a:lvl5pPr marL="1109048" eaLnBrk="1" latinLnBrk="1" hangingPunct="1">
              <a:defRPr>
                <a:latin typeface="+mn-lt"/>
                <a:ea typeface="+mn-ea"/>
                <a:cs typeface="+mn-cs"/>
              </a:defRPr>
            </a:lvl5pPr>
            <a:lvl6pPr marL="1386310" eaLnBrk="1" latinLnBrk="1" hangingPunct="1">
              <a:defRPr>
                <a:latin typeface="+mn-lt"/>
                <a:ea typeface="+mn-ea"/>
                <a:cs typeface="+mn-cs"/>
              </a:defRPr>
            </a:lvl6pPr>
            <a:lvl7pPr marL="1663570" eaLnBrk="1" latinLnBrk="1" hangingPunct="1">
              <a:defRPr>
                <a:latin typeface="+mn-lt"/>
                <a:ea typeface="+mn-ea"/>
                <a:cs typeface="+mn-cs"/>
              </a:defRPr>
            </a:lvl7pPr>
            <a:lvl8pPr marL="1940834" eaLnBrk="1" latinLnBrk="1" hangingPunct="1">
              <a:defRPr>
                <a:latin typeface="+mn-lt"/>
                <a:ea typeface="+mn-ea"/>
                <a:cs typeface="+mn-cs"/>
              </a:defRPr>
            </a:lvl8pPr>
            <a:lvl9pPr marL="2218095" eaLnBrk="1" latin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pPr marL="342900" indent="-342900" defTabSz="914400">
              <a:spcBef>
                <a:spcPts val="300"/>
              </a:spcBef>
              <a:buFont typeface="Wingdings" panose="05000000000000000000" pitchFamily="2" charset="2"/>
              <a:buChar char="q"/>
            </a:pPr>
            <a:r>
              <a:rPr lang="en-US" altLang="ko-KR" sz="1800" b="1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Extending device operation time</a:t>
            </a:r>
          </a:p>
          <a:p>
            <a:pPr marL="620162" lvl="1" indent="-342900" defTabSz="9144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18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Our view is to support device </a:t>
            </a:r>
            <a:r>
              <a:rPr lang="en-US" altLang="en-US" sz="1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unavailability direction 2 </a:t>
            </a:r>
            <a:r>
              <a:rPr lang="en-US" altLang="ko-KR" sz="18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 also energy status report. </a:t>
            </a:r>
          </a:p>
          <a:p>
            <a:pPr marL="620162" lvl="1" indent="-342900" defTabSz="9144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18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Solutions for extending device operation time would be necessary for device 2a/b.   </a:t>
            </a:r>
          </a:p>
          <a:p>
            <a:pPr marL="897424" lvl="2" indent="-342900" defTabSz="91440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ko-KR" sz="1600" kern="0" dirty="0">
              <a:solidFill>
                <a:sysClr val="windowText" lastClr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defTabSz="91440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altLang="ko-KR" sz="1800" b="1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Additional use cases and traffic types</a:t>
            </a:r>
          </a:p>
          <a:p>
            <a:pPr marL="620162" lvl="1" indent="-342900" defTabSz="9144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18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are open to further discuss additional use cases, e.g., positioning, and DO-A traffic type. </a:t>
            </a:r>
          </a:p>
          <a:p>
            <a:pPr marL="897424" lvl="2" indent="-342900" defTabSz="914400">
              <a:spcBef>
                <a:spcPts val="600"/>
              </a:spcBef>
              <a:buFont typeface="Wingdings" panose="05000000000000000000" pitchFamily="2" charset="2"/>
              <a:buChar char="§"/>
            </a:pPr>
            <a:endParaRPr lang="en-US" altLang="ko-KR" sz="1600" kern="0" dirty="0">
              <a:solidFill>
                <a:sysClr val="windowText" lastClr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51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63FADD0-DC96-4BCE-B28E-FE5DF7E2C2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5" name="텍스트 개체 틀 5">
            <a:extLst>
              <a:ext uri="{FF2B5EF4-FFF2-40B4-BE49-F238E27FC236}">
                <a16:creationId xmlns:a16="http://schemas.microsoft.com/office/drawing/2014/main" id="{911F6760-95B4-4AE0-A458-E5660E4A1AD2}"/>
              </a:ext>
            </a:extLst>
          </p:cNvPr>
          <p:cNvSpPr txBox="1">
            <a:spLocks/>
          </p:cNvSpPr>
          <p:nvPr/>
        </p:nvSpPr>
        <p:spPr>
          <a:xfrm>
            <a:off x="693418" y="1162771"/>
            <a:ext cx="10908032" cy="5020316"/>
          </a:xfrm>
          <a:prstGeom prst="rect">
            <a:avLst/>
          </a:prstGeom>
        </p:spPr>
        <p:txBody>
          <a:bodyPr>
            <a:normAutofit/>
          </a:bodyPr>
          <a:lstStyle>
            <a:lvl1pPr marL="0" eaLnBrk="1" latinLnBrk="1" hangingPunct="1">
              <a:defRPr>
                <a:latin typeface="+mn-lt"/>
                <a:ea typeface="+mn-ea"/>
                <a:cs typeface="+mn-cs"/>
              </a:defRPr>
            </a:lvl1pPr>
            <a:lvl2pPr marL="277262" eaLnBrk="1" latinLnBrk="1" hangingPunct="1">
              <a:defRPr>
                <a:latin typeface="+mn-lt"/>
                <a:ea typeface="+mn-ea"/>
                <a:cs typeface="+mn-cs"/>
              </a:defRPr>
            </a:lvl2pPr>
            <a:lvl3pPr marL="554524" eaLnBrk="1" latinLnBrk="1" hangingPunct="1">
              <a:defRPr>
                <a:latin typeface="+mn-lt"/>
                <a:ea typeface="+mn-ea"/>
                <a:cs typeface="+mn-cs"/>
              </a:defRPr>
            </a:lvl3pPr>
            <a:lvl4pPr marL="831786" eaLnBrk="1" latinLnBrk="1" hangingPunct="1">
              <a:defRPr>
                <a:latin typeface="+mn-lt"/>
                <a:ea typeface="+mn-ea"/>
                <a:cs typeface="+mn-cs"/>
              </a:defRPr>
            </a:lvl4pPr>
            <a:lvl5pPr marL="1109048" eaLnBrk="1" latinLnBrk="1" hangingPunct="1">
              <a:defRPr>
                <a:latin typeface="+mn-lt"/>
                <a:ea typeface="+mn-ea"/>
                <a:cs typeface="+mn-cs"/>
              </a:defRPr>
            </a:lvl5pPr>
            <a:lvl6pPr marL="1386310" eaLnBrk="1" latinLnBrk="1" hangingPunct="1">
              <a:defRPr>
                <a:latin typeface="+mn-lt"/>
                <a:ea typeface="+mn-ea"/>
                <a:cs typeface="+mn-cs"/>
              </a:defRPr>
            </a:lvl6pPr>
            <a:lvl7pPr marL="1663570" eaLnBrk="1" latinLnBrk="1" hangingPunct="1">
              <a:defRPr>
                <a:latin typeface="+mn-lt"/>
                <a:ea typeface="+mn-ea"/>
                <a:cs typeface="+mn-cs"/>
              </a:defRPr>
            </a:lvl7pPr>
            <a:lvl8pPr marL="1940834" eaLnBrk="1" latinLnBrk="1" hangingPunct="1">
              <a:defRPr>
                <a:latin typeface="+mn-lt"/>
                <a:ea typeface="+mn-ea"/>
                <a:cs typeface="+mn-cs"/>
              </a:defRPr>
            </a:lvl8pPr>
            <a:lvl9pPr marL="2218095" eaLnBrk="1" latin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pPr marL="342900" indent="-342900" defTabSz="914400">
              <a:spcBef>
                <a:spcPts val="300"/>
              </a:spcBef>
              <a:buFont typeface="Wingdings" panose="05000000000000000000" pitchFamily="2" charset="2"/>
              <a:buChar char="q"/>
            </a:pPr>
            <a:r>
              <a:rPr lang="en-US" altLang="ko-KR" sz="1800" b="1" u="sng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Proposal: Consider the following scopes for Rel-20 A-IoT</a:t>
            </a:r>
          </a:p>
          <a:p>
            <a:pPr marL="620162" lvl="1" indent="-342900" defTabSz="9144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18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Support of  device type 2a/2b</a:t>
            </a:r>
          </a:p>
          <a:p>
            <a:pPr marL="620162" lvl="1" indent="-342900" defTabSz="9144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18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Support of T2(intermediate UE reader) for D2(device indoor, BS outdoor) and D4(device outdoor, BS outdoor)</a:t>
            </a:r>
          </a:p>
          <a:p>
            <a:pPr marL="620162" lvl="1" indent="-342900" defTabSz="9144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18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Support of DO-A traffic</a:t>
            </a:r>
          </a:p>
          <a:p>
            <a:pPr marL="620162" lvl="1" indent="-342900" defTabSz="9144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18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Support of extending device operation time, i.e., unavailability direction 2</a:t>
            </a:r>
          </a:p>
          <a:p>
            <a:pPr marL="620162" lvl="1" indent="-342900" defTabSz="9144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18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Support of co-existence solutions for A-IoT and NR, including interference control/mitigation</a:t>
            </a:r>
          </a:p>
          <a:p>
            <a:pPr marL="620162" lvl="1" indent="-342900" defTabSz="9144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18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Support of energy status, message size indication</a:t>
            </a:r>
          </a:p>
          <a:p>
            <a:pPr marL="620162" lvl="1" indent="-342900" defTabSz="9144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18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Further discuss additional use cases</a:t>
            </a:r>
          </a:p>
          <a:p>
            <a:pPr marL="897424" lvl="2" indent="-342900" defTabSz="91440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ko-KR" sz="1600" kern="0" dirty="0">
              <a:solidFill>
                <a:sysClr val="windowText" lastClr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0191731"/>
      </p:ext>
    </p:extLst>
  </p:cSld>
  <p:clrMapOvr>
    <a:masterClrMapping/>
  </p:clrMapOvr>
</p:sld>
</file>

<file path=ppt/theme/theme1.xml><?xml version="1.0" encoding="utf-8"?>
<a:theme xmlns:a="http://schemas.openxmlformats.org/drawingml/2006/main" name="Samsung Master">
  <a:themeElements>
    <a:clrScheme name="Custom 1">
      <a:dk1>
        <a:srgbClr val="000000"/>
      </a:dk1>
      <a:lt1>
        <a:srgbClr val="FFFFFF"/>
      </a:lt1>
      <a:dk2>
        <a:srgbClr val="1428A0"/>
      </a:dk2>
      <a:lt2>
        <a:srgbClr val="6E6969"/>
      </a:lt2>
      <a:accent1>
        <a:srgbClr val="0077C8"/>
      </a:accent1>
      <a:accent2>
        <a:srgbClr val="00B2E2"/>
      </a:accent2>
      <a:accent3>
        <a:srgbClr val="00C3B2"/>
      </a:accent3>
      <a:accent4>
        <a:srgbClr val="96D653"/>
      </a:accent4>
      <a:accent5>
        <a:srgbClr val="FFB545"/>
      </a:accent5>
      <a:accent6>
        <a:srgbClr val="FF4337"/>
      </a:accent6>
      <a:hlink>
        <a:srgbClr val="0000FF"/>
      </a:hlink>
      <a:folHlink>
        <a:srgbClr val="800080"/>
      </a:folHlink>
    </a:clrScheme>
    <a:fontScheme name="사용자 지정 2">
      <a:majorFont>
        <a:latin typeface="Samsung Sharp Sans"/>
        <a:ea typeface="Samsung Sharp Sans Bold"/>
        <a:cs typeface=""/>
      </a:majorFont>
      <a:minorFont>
        <a:latin typeface="SamsungOne 400"/>
        <a:ea typeface="SamsungOne 40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neSamsung_Presentation Duplex Presentation for Rel-19 Outside.pptx" id="{5A5AB07C-70FC-4CC8-847C-6F142F9DCD6C}" vid="{B674D851-7B73-4FC5-A88C-EAC4DE221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FE624D29B0764A852539F84AD82E8E" ma:contentTypeVersion="1" ma:contentTypeDescription="Create a new document." ma:contentTypeScope="" ma:versionID="1a8b8c3f36bf5d6a8729b06a616b1a46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ff01fac345008aa34b3a53f2166bf3c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6DE0627B-C306-4245-9F22-903A5A9B3F4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FA7ACDF-50EB-4FED-9840-E1A2F001BB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04C05A0-4031-458C-93F9-657B34B48EEA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OneSamsung_Presentation Duplex Presentation for Rel-19 Outside</Template>
  <TotalTime>30800</TotalTime>
  <Words>526</Words>
  <Application>Microsoft Office PowerPoint</Application>
  <PresentationFormat>와이드스크린</PresentationFormat>
  <Paragraphs>46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5" baseType="lpstr">
      <vt:lpstr>SamsungOneKoreanOTF 400</vt:lpstr>
      <vt:lpstr>Malgun Gothic</vt:lpstr>
      <vt:lpstr>Arial</vt:lpstr>
      <vt:lpstr>Calibri</vt:lpstr>
      <vt:lpstr>Samsung Sharp Sans Bold</vt:lpstr>
      <vt:lpstr>SamsungOne 400</vt:lpstr>
      <vt:lpstr>SamsungOne 700</vt:lpstr>
      <vt:lpstr>Times New Roman</vt:lpstr>
      <vt:lpstr>Wingdings</vt:lpstr>
      <vt:lpstr>Samsung Master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지형주/통신표준연구팀(SR)/삼성전자</dc:creator>
  <cp:lastModifiedBy>Samsung Hyoung-ju JI</cp:lastModifiedBy>
  <cp:revision>481</cp:revision>
  <cp:lastPrinted>2017-12-18T22:10:10Z</cp:lastPrinted>
  <dcterms:created xsi:type="dcterms:W3CDTF">2023-05-31T23:46:01Z</dcterms:created>
  <dcterms:modified xsi:type="dcterms:W3CDTF">2025-02-28T02:11:41Z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2017-12-09T00:00:00Z</vt:filetime>
  </property>
  <property fmtid="{D5CDD505-2E9C-101B-9397-08002B2CF9AE}" pid="3" name="Creator">
    <vt:lpwstr>Adobe InDesign CC 13.0 (Macintosh)</vt:lpwstr>
  </property>
  <property fmtid="{D5CDD505-2E9C-101B-9397-08002B2CF9AE}" pid="4" name="LastSaved">
    <vt:filetime>2017-12-10T00:00:00Z</vt:filetime>
  </property>
  <property fmtid="{D5CDD505-2E9C-101B-9397-08002B2CF9AE}" pid="5" name="ContentTypeId">
    <vt:lpwstr>0x010100F8FE624D29B0764A852539F84AD82E8E</vt:lpwstr>
  </property>
</Properties>
</file>