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8"/>
  </p:notesMasterIdLst>
  <p:handoutMasterIdLst>
    <p:handoutMasterId r:id="rId9"/>
  </p:handoutMasterIdLst>
  <p:sldIdLst>
    <p:sldId id="373" r:id="rId5"/>
    <p:sldId id="434" r:id="rId6"/>
    <p:sldId id="439" r:id="rId7"/>
  </p:sldIdLst>
  <p:sldSz cx="12192000" cy="6858000"/>
  <p:notesSz cx="20104100" cy="11309350"/>
  <p:defaultTextStyle>
    <a:defPPr>
      <a:defRPr lang="en-US"/>
    </a:defPPr>
    <a:lvl1pPr marL="0" algn="l" defTabSz="554389" rtl="0" eaLnBrk="1" latinLnBrk="0" hangingPunct="1">
      <a:defRPr sz="1092" kern="1200">
        <a:solidFill>
          <a:schemeClr val="tx1"/>
        </a:solidFill>
        <a:latin typeface="+mn-lt"/>
        <a:ea typeface="+mn-ea"/>
        <a:cs typeface="+mn-cs"/>
      </a:defRPr>
    </a:lvl1pPr>
    <a:lvl2pPr marL="277194" algn="l" defTabSz="554389" rtl="0" eaLnBrk="1" latinLnBrk="0" hangingPunct="1">
      <a:defRPr sz="1092" kern="1200">
        <a:solidFill>
          <a:schemeClr val="tx1"/>
        </a:solidFill>
        <a:latin typeface="+mn-lt"/>
        <a:ea typeface="+mn-ea"/>
        <a:cs typeface="+mn-cs"/>
      </a:defRPr>
    </a:lvl2pPr>
    <a:lvl3pPr marL="554389" algn="l" defTabSz="554389" rtl="0" eaLnBrk="1" latinLnBrk="0" hangingPunct="1">
      <a:defRPr sz="1092" kern="1200">
        <a:solidFill>
          <a:schemeClr val="tx1"/>
        </a:solidFill>
        <a:latin typeface="+mn-lt"/>
        <a:ea typeface="+mn-ea"/>
        <a:cs typeface="+mn-cs"/>
      </a:defRPr>
    </a:lvl3pPr>
    <a:lvl4pPr marL="831584" algn="l" defTabSz="554389" rtl="0" eaLnBrk="1" latinLnBrk="0" hangingPunct="1">
      <a:defRPr sz="1092" kern="1200">
        <a:solidFill>
          <a:schemeClr val="tx1"/>
        </a:solidFill>
        <a:latin typeface="+mn-lt"/>
        <a:ea typeface="+mn-ea"/>
        <a:cs typeface="+mn-cs"/>
      </a:defRPr>
    </a:lvl4pPr>
    <a:lvl5pPr marL="1108779" algn="l" defTabSz="554389" rtl="0" eaLnBrk="1" latinLnBrk="0" hangingPunct="1">
      <a:defRPr sz="1092" kern="1200">
        <a:solidFill>
          <a:schemeClr val="tx1"/>
        </a:solidFill>
        <a:latin typeface="+mn-lt"/>
        <a:ea typeface="+mn-ea"/>
        <a:cs typeface="+mn-cs"/>
      </a:defRPr>
    </a:lvl5pPr>
    <a:lvl6pPr marL="1385974" algn="l" defTabSz="554389" rtl="0" eaLnBrk="1" latinLnBrk="0" hangingPunct="1">
      <a:defRPr sz="1092" kern="1200">
        <a:solidFill>
          <a:schemeClr val="tx1"/>
        </a:solidFill>
        <a:latin typeface="+mn-lt"/>
        <a:ea typeface="+mn-ea"/>
        <a:cs typeface="+mn-cs"/>
      </a:defRPr>
    </a:lvl6pPr>
    <a:lvl7pPr marL="1663168" algn="l" defTabSz="554389" rtl="0" eaLnBrk="1" latinLnBrk="0" hangingPunct="1">
      <a:defRPr sz="1092" kern="1200">
        <a:solidFill>
          <a:schemeClr val="tx1"/>
        </a:solidFill>
        <a:latin typeface="+mn-lt"/>
        <a:ea typeface="+mn-ea"/>
        <a:cs typeface="+mn-cs"/>
      </a:defRPr>
    </a:lvl7pPr>
    <a:lvl8pPr marL="1940363" algn="l" defTabSz="554389" rtl="0" eaLnBrk="1" latinLnBrk="0" hangingPunct="1">
      <a:defRPr sz="1092" kern="1200">
        <a:solidFill>
          <a:schemeClr val="tx1"/>
        </a:solidFill>
        <a:latin typeface="+mn-lt"/>
        <a:ea typeface="+mn-ea"/>
        <a:cs typeface="+mn-cs"/>
      </a:defRPr>
    </a:lvl8pPr>
    <a:lvl9pPr marL="2217557" algn="l" defTabSz="554389" rtl="0" eaLnBrk="1" latinLnBrk="0" hangingPunct="1">
      <a:defRPr sz="1092"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ongho Jeon" initials="JJ" lastIdx="1" clrIdx="0">
    <p:extLst>
      <p:ext uri="{19B8F6BF-5375-455C-9EA6-DF929625EA0E}">
        <p15:presenceInfo xmlns:p15="http://schemas.microsoft.com/office/powerpoint/2012/main" userId="S-1-5-21-1569490900-2152479555-3239727262-58702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52B3"/>
    <a:srgbClr val="FFB545"/>
    <a:srgbClr val="6E6969"/>
    <a:srgbClr val="F2F2F2"/>
    <a:srgbClr val="B07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E8034E78-7F5D-4C2E-B375-FC64B27BC917}" styleName="어두운 스타일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66" autoAdjust="0"/>
    <p:restoredTop sz="94696"/>
  </p:normalViewPr>
  <p:slideViewPr>
    <p:cSldViewPr snapToGrid="0">
      <p:cViewPr varScale="1">
        <p:scale>
          <a:sx n="117" d="100"/>
          <a:sy n="117" d="100"/>
        </p:scale>
        <p:origin x="504" y="296"/>
      </p:cViewPr>
      <p:guideLst>
        <p:guide orient="horz" pos="2160"/>
        <p:guide pos="3840"/>
      </p:guideLst>
    </p:cSldViewPr>
  </p:slideViewPr>
  <p:notesTextViewPr>
    <p:cViewPr>
      <p:scale>
        <a:sx n="100" d="100"/>
        <a:sy n="100" d="100"/>
      </p:scale>
      <p:origin x="0" y="0"/>
    </p:cViewPr>
  </p:notesTextViewPr>
  <p:sorterViewPr>
    <p:cViewPr>
      <p:scale>
        <a:sx n="90" d="100"/>
        <a:sy n="90" d="100"/>
      </p:scale>
      <p:origin x="0" y="0"/>
    </p:cViewPr>
  </p:sorterViewPr>
  <p:notesViewPr>
    <p:cSldViewPr snapToGrid="0">
      <p:cViewPr varScale="1">
        <p:scale>
          <a:sx n="75" d="100"/>
          <a:sy n="75" d="100"/>
        </p:scale>
        <p:origin x="456"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sz="quarter" idx="1"/>
          </p:nvPr>
        </p:nvSpPr>
        <p:spPr>
          <a:xfrm>
            <a:off x="11387138" y="0"/>
            <a:ext cx="8712200" cy="566738"/>
          </a:xfrm>
          <a:prstGeom prst="rect">
            <a:avLst/>
          </a:prstGeom>
        </p:spPr>
        <p:txBody>
          <a:bodyPr vert="horz" lIns="91440" tIns="45720" rIns="91440" bIns="45720" rtlCol="0"/>
          <a:lstStyle>
            <a:lvl1pPr algn="r">
              <a:defRPr sz="1200"/>
            </a:lvl1pPr>
          </a:lstStyle>
          <a:p>
            <a:fld id="{4BEE470D-9A70-C247-AD83-5997D959AA2D}" type="datetimeFigureOut">
              <a:rPr kumimoji="1" lang="ja-JP" altLang="en-US" smtClean="0"/>
              <a:t>2025/2/28</a:t>
            </a:fld>
            <a:endParaRPr kumimoji="1" lang="ja-JP" altLang="en-US"/>
          </a:p>
        </p:txBody>
      </p:sp>
      <p:sp>
        <p:nvSpPr>
          <p:cNvPr id="4" name="Footer Placeholder 3"/>
          <p:cNvSpPr>
            <a:spLocks noGrp="1"/>
          </p:cNvSpPr>
          <p:nvPr>
            <p:ph type="ftr" sz="quarter" idx="2"/>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5" name="Slide Number Placeholder 4"/>
          <p:cNvSpPr>
            <a:spLocks noGrp="1"/>
          </p:cNvSpPr>
          <p:nvPr>
            <p:ph type="sldNum" sz="quarter" idx="3"/>
          </p:nvPr>
        </p:nvSpPr>
        <p:spPr>
          <a:xfrm>
            <a:off x="11387138" y="10742613"/>
            <a:ext cx="8712200" cy="566737"/>
          </a:xfrm>
          <a:prstGeom prst="rect">
            <a:avLst/>
          </a:prstGeom>
        </p:spPr>
        <p:txBody>
          <a:bodyPr vert="horz" lIns="91440" tIns="45720" rIns="91440" bIns="45720" rtlCol="0" anchor="b"/>
          <a:lstStyle>
            <a:lvl1pPr algn="r">
              <a:defRPr sz="1200"/>
            </a:lvl1pPr>
          </a:lstStyle>
          <a:p>
            <a:fld id="{BD29A9F1-E807-7A4E-A1F7-475EE99C1D43}" type="slidenum">
              <a:rPr kumimoji="1" lang="ja-JP" altLang="en-US" smtClean="0"/>
              <a:t>‹#›</a:t>
            </a:fld>
            <a:endParaRPr kumimoji="1" lang="ja-JP" altLang="en-US"/>
          </a:p>
        </p:txBody>
      </p:sp>
    </p:spTree>
    <p:extLst>
      <p:ext uri="{BB962C8B-B14F-4D97-AF65-F5344CB8AC3E}">
        <p14:creationId xmlns:p14="http://schemas.microsoft.com/office/powerpoint/2010/main" val="16387202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8712200" cy="566738"/>
          </a:xfrm>
          <a:prstGeom prst="rect">
            <a:avLst/>
          </a:prstGeom>
        </p:spPr>
        <p:txBody>
          <a:bodyPr vert="horz" lIns="91440" tIns="45720" rIns="91440" bIns="45720" rtlCol="0"/>
          <a:lstStyle>
            <a:lvl1pPr algn="l">
              <a:defRPr sz="1200"/>
            </a:lvl1pPr>
          </a:lstStyle>
          <a:p>
            <a:endParaRPr kumimoji="1" lang="ja-JP" altLang="en-US"/>
          </a:p>
        </p:txBody>
      </p:sp>
      <p:sp>
        <p:nvSpPr>
          <p:cNvPr id="3" name="Date Placeholder 2"/>
          <p:cNvSpPr>
            <a:spLocks noGrp="1"/>
          </p:cNvSpPr>
          <p:nvPr>
            <p:ph type="dt" idx="1"/>
          </p:nvPr>
        </p:nvSpPr>
        <p:spPr>
          <a:xfrm>
            <a:off x="11387138" y="0"/>
            <a:ext cx="8712200" cy="566738"/>
          </a:xfrm>
          <a:prstGeom prst="rect">
            <a:avLst/>
          </a:prstGeom>
        </p:spPr>
        <p:txBody>
          <a:bodyPr vert="horz" lIns="91440" tIns="45720" rIns="91440" bIns="45720" rtlCol="0"/>
          <a:lstStyle>
            <a:lvl1pPr algn="r">
              <a:defRPr sz="1200"/>
            </a:lvl1pPr>
          </a:lstStyle>
          <a:p>
            <a:fld id="{BC620D5B-7204-0141-A010-29F77BCAC3D3}" type="datetimeFigureOut">
              <a:rPr kumimoji="1" lang="ja-JP" altLang="en-US" smtClean="0"/>
              <a:t>2025/2/28</a:t>
            </a:fld>
            <a:endParaRPr kumimoji="1" lang="ja-JP" altLang="en-US"/>
          </a:p>
        </p:txBody>
      </p:sp>
      <p:sp>
        <p:nvSpPr>
          <p:cNvPr id="4" name="Slide Image Placeholder 3"/>
          <p:cNvSpPr>
            <a:spLocks noGrp="1" noRot="1" noChangeAspect="1"/>
          </p:cNvSpPr>
          <p:nvPr>
            <p:ph type="sldImg" idx="2"/>
          </p:nvPr>
        </p:nvSpPr>
        <p:spPr>
          <a:xfrm>
            <a:off x="6659563" y="1414463"/>
            <a:ext cx="6784975" cy="381635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Notes Placeholder 4"/>
          <p:cNvSpPr>
            <a:spLocks noGrp="1"/>
          </p:cNvSpPr>
          <p:nvPr>
            <p:ph type="body" sz="quarter" idx="3"/>
          </p:nvPr>
        </p:nvSpPr>
        <p:spPr>
          <a:xfrm>
            <a:off x="2009775" y="5441950"/>
            <a:ext cx="16084550" cy="4454525"/>
          </a:xfrm>
          <a:prstGeom prst="rect">
            <a:avLst/>
          </a:prstGeom>
        </p:spPr>
        <p:txBody>
          <a:bodyPr vert="horz" lIns="91440" tIns="45720" rIns="91440" bIns="45720" rtlCol="0"/>
          <a:lstStyle/>
          <a:p>
            <a:pPr lvl="0"/>
            <a:r>
              <a:rPr kumimoji="1" lang="en-US" altLang="ja-JP"/>
              <a:t>Click to edit Master text styles</a:t>
            </a:r>
          </a:p>
          <a:p>
            <a:pPr lvl="1"/>
            <a:r>
              <a:rPr kumimoji="1" lang="en-US" altLang="ja-JP"/>
              <a:t>Second level</a:t>
            </a:r>
          </a:p>
          <a:p>
            <a:pPr lvl="2"/>
            <a:r>
              <a:rPr kumimoji="1" lang="en-US" altLang="ja-JP"/>
              <a:t>Third level</a:t>
            </a:r>
          </a:p>
          <a:p>
            <a:pPr lvl="3"/>
            <a:r>
              <a:rPr kumimoji="1" lang="en-US" altLang="ja-JP"/>
              <a:t>Fourth level</a:t>
            </a:r>
          </a:p>
          <a:p>
            <a:pPr lvl="4"/>
            <a:r>
              <a:rPr kumimoji="1" lang="en-US" altLang="ja-JP"/>
              <a:t>Fifth level</a:t>
            </a:r>
            <a:endParaRPr kumimoji="1" lang="ja-JP" altLang="en-US"/>
          </a:p>
        </p:txBody>
      </p:sp>
      <p:sp>
        <p:nvSpPr>
          <p:cNvPr id="6" name="Footer Placeholder 5"/>
          <p:cNvSpPr>
            <a:spLocks noGrp="1"/>
          </p:cNvSpPr>
          <p:nvPr>
            <p:ph type="ftr" sz="quarter" idx="4"/>
          </p:nvPr>
        </p:nvSpPr>
        <p:spPr>
          <a:xfrm>
            <a:off x="0" y="10742613"/>
            <a:ext cx="8712200" cy="566737"/>
          </a:xfrm>
          <a:prstGeom prst="rect">
            <a:avLst/>
          </a:prstGeom>
        </p:spPr>
        <p:txBody>
          <a:bodyPr vert="horz" lIns="91440" tIns="45720" rIns="91440" bIns="45720" rtlCol="0" anchor="b"/>
          <a:lstStyle>
            <a:lvl1pPr algn="l">
              <a:defRPr sz="1200"/>
            </a:lvl1pPr>
          </a:lstStyle>
          <a:p>
            <a:endParaRPr kumimoji="1" lang="ja-JP" altLang="en-US"/>
          </a:p>
        </p:txBody>
      </p:sp>
      <p:sp>
        <p:nvSpPr>
          <p:cNvPr id="7" name="Slide Number Placeholder 6"/>
          <p:cNvSpPr>
            <a:spLocks noGrp="1"/>
          </p:cNvSpPr>
          <p:nvPr>
            <p:ph type="sldNum" sz="quarter" idx="5"/>
          </p:nvPr>
        </p:nvSpPr>
        <p:spPr>
          <a:xfrm>
            <a:off x="11387138" y="10742613"/>
            <a:ext cx="8712200" cy="566737"/>
          </a:xfrm>
          <a:prstGeom prst="rect">
            <a:avLst/>
          </a:prstGeom>
        </p:spPr>
        <p:txBody>
          <a:bodyPr vert="horz" lIns="91440" tIns="45720" rIns="91440" bIns="45720" rtlCol="0" anchor="b"/>
          <a:lstStyle>
            <a:lvl1pPr algn="r">
              <a:defRPr sz="1200"/>
            </a:lvl1pPr>
          </a:lstStyle>
          <a:p>
            <a:fld id="{9D2F056C-5338-4C48-9E39-2596836312FB}" type="slidenum">
              <a:rPr kumimoji="1" lang="ja-JP" altLang="en-US" smtClean="0"/>
              <a:t>‹#›</a:t>
            </a:fld>
            <a:endParaRPr kumimoji="1" lang="ja-JP" altLang="en-US"/>
          </a:p>
        </p:txBody>
      </p:sp>
    </p:spTree>
    <p:extLst>
      <p:ext uri="{BB962C8B-B14F-4D97-AF65-F5344CB8AC3E}">
        <p14:creationId xmlns:p14="http://schemas.microsoft.com/office/powerpoint/2010/main" val="858309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0" y="1920806"/>
            <a:ext cx="8357153" cy="2195512"/>
          </a:xfrm>
          <a:prstGeom prst="rect">
            <a:avLst/>
          </a:prstGeom>
        </p:spPr>
        <p:txBody>
          <a:bodyPr/>
          <a:lstStyle>
            <a:lvl1pPr>
              <a:defRPr sz="4800">
                <a:solidFill>
                  <a:schemeClr val="tx1"/>
                </a:solidFill>
                <a:latin typeface="Samsung Sharp Sans Bold" pitchFamily="2" charset="0"/>
                <a:cs typeface="Samsung Sharp Sans Bold" pitchFamily="2" charset="0"/>
              </a:defRPr>
            </a:lvl1pPr>
          </a:lstStyle>
          <a:p>
            <a:pPr lvl="0"/>
            <a:r>
              <a:rPr kumimoji="1" lang="ko-KR" altLang="en-US" dirty="0"/>
              <a:t>마스터 텍스트 스타일 편집</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SamsungOneKoreanOTF 400" panose="020B0503030303020204" pitchFamily="34" charset="-127"/>
            </a:endParaRPr>
          </a:p>
        </p:txBody>
      </p:sp>
      <p:sp>
        <p:nvSpPr>
          <p:cNvPr id="8" name="Freeform 1">
            <a:extLst>
              <a:ext uri="{FF2B5EF4-FFF2-40B4-BE49-F238E27FC236}">
                <a16:creationId xmlns:a16="http://schemas.microsoft.com/office/drawing/2014/main" id="{8B04E392-1042-E34E-9679-5EB9AB6584CB}"/>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latin typeface="SamsungOneKoreanOTF 400" panose="020B0503030303020204" pitchFamily="34" charset="-127"/>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1"/>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42900" y="1898650"/>
            <a:ext cx="5689600" cy="1828800"/>
          </a:xfrm>
          <a:prstGeom prst="rect">
            <a:avLst/>
          </a:prstGeom>
        </p:spPr>
        <p:txBody>
          <a:bodyPr/>
          <a:lstStyle>
            <a:lvl1pPr>
              <a:defRPr kumimoji="1" sz="4500" dirty="0">
                <a:solidFill>
                  <a:schemeClr val="tx1"/>
                </a:solidFill>
                <a:latin typeface="Samsung Sharp Sans Bold" pitchFamily="2" charset="0"/>
                <a:cs typeface="Samsung Sharp Sans Bold" pitchFamily="2" charset="0"/>
              </a:defRPr>
            </a:lvl1pPr>
          </a:lstStyle>
          <a:p>
            <a:pPr lvl="0"/>
            <a:r>
              <a:rPr lang="ko-KR" altLang="en-US"/>
              <a:t>마스터 텍스트 스타일 편집</a:t>
            </a:r>
          </a:p>
        </p:txBody>
      </p:sp>
      <p:sp>
        <p:nvSpPr>
          <p:cNvPr id="8" name="Text Placeholder 5"/>
          <p:cNvSpPr>
            <a:spLocks noGrp="1"/>
          </p:cNvSpPr>
          <p:nvPr>
            <p:ph type="body" sz="quarter" idx="12" hasCustomPrompt="1"/>
          </p:nvPr>
        </p:nvSpPr>
        <p:spPr>
          <a:xfrm>
            <a:off x="6152145" y="1927662"/>
            <a:ext cx="4927600" cy="3743325"/>
          </a:xfrm>
          <a:prstGeom prst="rect">
            <a:avLst/>
          </a:prstGeom>
        </p:spPr>
        <p:txBody>
          <a:bodyPr lIns="0" tIns="0" rIns="0" bIns="0"/>
          <a:lstStyle>
            <a:lvl1pPr marL="977900" indent="-965200">
              <a:lnSpc>
                <a:spcPts val="3200"/>
              </a:lnSpc>
              <a:buFont typeface="+mj-lt"/>
              <a:buAutoNum type="arabicPeriod"/>
              <a:tabLst/>
              <a:defRPr sz="1500" b="0" i="0" baseline="0">
                <a:solidFill>
                  <a:schemeClr val="tx1"/>
                </a:solidFill>
                <a:latin typeface="+mn-lt"/>
                <a:ea typeface="+mn-ea"/>
                <a:cs typeface="SamsungOneKoreanOTF 400" panose="020B0503030303020204" pitchFamily="34" charset="-127"/>
              </a:defRPr>
            </a:lvl1pPr>
            <a:lvl2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2pPr>
            <a:lvl3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3pPr>
            <a:lvl4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4pPr>
            <a:lvl5pPr marL="977900" indent="-965200">
              <a:lnSpc>
                <a:spcPts val="3200"/>
              </a:lnSpc>
              <a:buFont typeface="+mj-lt"/>
              <a:buAutoNum type="arabicPeriod"/>
              <a:tabLst/>
              <a:defRPr sz="1500" b="0" i="0">
                <a:solidFill>
                  <a:schemeClr val="tx1"/>
                </a:solidFill>
                <a:latin typeface="+mn-lt"/>
                <a:ea typeface="+mn-ea"/>
                <a:cs typeface="SamsungOneKoreanOTF 400" panose="020B0503030303020204" pitchFamily="34" charset="-127"/>
              </a:defRPr>
            </a:lvl5pPr>
          </a:lstStyle>
          <a:p>
            <a:pPr lvl="0"/>
            <a:r>
              <a:rPr kumimoji="1" lang="en-US" altLang="ja-JP" dirty="0"/>
              <a:t>First level </a:t>
            </a:r>
          </a:p>
          <a:p>
            <a:pPr lvl="1"/>
            <a:r>
              <a:rPr kumimoji="1" lang="en-US" altLang="ja-JP" dirty="0"/>
              <a:t>Second level</a:t>
            </a:r>
          </a:p>
          <a:p>
            <a:pPr lvl="2"/>
            <a:r>
              <a:rPr kumimoji="1" lang="en-US" altLang="ja-JP" dirty="0"/>
              <a:t>Third level</a:t>
            </a:r>
          </a:p>
          <a:p>
            <a:pPr lvl="3"/>
            <a:r>
              <a:rPr kumimoji="1" lang="en-US" altLang="ja-JP" dirty="0"/>
              <a:t>Fourth level</a:t>
            </a:r>
          </a:p>
          <a:p>
            <a:pPr lvl="4"/>
            <a:r>
              <a:rPr kumimoji="1" lang="en-US" altLang="ja-JP" dirty="0"/>
              <a:t>Fifth level </a:t>
            </a:r>
            <a:endParaRPr kumimoji="1" lang="ja-JP" altLang="en-US" dirty="0"/>
          </a:p>
        </p:txBody>
      </p:sp>
      <p:sp>
        <p:nvSpPr>
          <p:cNvPr id="9" name="Freeform 1">
            <a:extLst>
              <a:ext uri="{FF2B5EF4-FFF2-40B4-BE49-F238E27FC236}">
                <a16:creationId xmlns:a16="http://schemas.microsoft.com/office/drawing/2014/main" id="{B1E54D39-2358-5243-A100-71A8AEFCA3A2}"/>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with Blue Background">
    <p:bg>
      <p:bgRef idx="1001">
        <a:schemeClr val="bg2"/>
      </p:bgRef>
    </p:bg>
    <p:spTree>
      <p:nvGrpSpPr>
        <p:cNvPr id="1" name=""/>
        <p:cNvGrpSpPr/>
        <p:nvPr/>
      </p:nvGrpSpPr>
      <p:grpSpPr>
        <a:xfrm>
          <a:off x="0" y="0"/>
          <a:ext cx="0" cy="0"/>
          <a:chOff x="0" y="0"/>
          <a:chExt cx="0" cy="0"/>
        </a:xfrm>
      </p:grpSpPr>
      <p:sp>
        <p:nvSpPr>
          <p:cNvPr id="3" name="Holder 3"/>
          <p:cNvSpPr>
            <a:spLocks noGrp="1"/>
          </p:cNvSpPr>
          <p:nvPr>
            <p:ph type="body" idx="1"/>
          </p:nvPr>
        </p:nvSpPr>
        <p:spPr>
          <a:xfrm>
            <a:off x="333374" y="1972317"/>
            <a:ext cx="5753101" cy="2905527"/>
          </a:xfrm>
          <a:prstGeom prst="rect">
            <a:avLst/>
          </a:prstGeom>
        </p:spPr>
        <p:txBody>
          <a:bodyPr/>
          <a:lstStyle>
            <a:lvl1pPr>
              <a:defRPr kumimoji="1" sz="6000" dirty="0">
                <a:solidFill>
                  <a:schemeClr val="tx1"/>
                </a:solidFill>
                <a:latin typeface="Samsung Sharp Sans Bold" pitchFamily="2" charset="0"/>
                <a:cs typeface="Samsung Sharp Sans Bold" pitchFamily="2" charset="0"/>
              </a:defRPr>
            </a:lvl1pPr>
          </a:lstStyle>
          <a:p>
            <a:pPr lvl="0"/>
            <a:r>
              <a:rPr lang="ko-KR" altLang="en-US" dirty="0"/>
              <a:t>마스터 텍스트 스타일 편집</a:t>
            </a:r>
          </a:p>
        </p:txBody>
      </p:sp>
      <p:sp>
        <p:nvSpPr>
          <p:cNvPr id="5" name="Freeform 1">
            <a:extLst>
              <a:ext uri="{FF2B5EF4-FFF2-40B4-BE49-F238E27FC236}">
                <a16:creationId xmlns:a16="http://schemas.microsoft.com/office/drawing/2014/main" id="{0AACD722-57BD-E54A-B2D6-D30B38325494}"/>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1"/>
          </a:solidFill>
          <a:ln>
            <a:noFill/>
          </a:ln>
          <a:effectLst/>
        </p:spPr>
        <p:txBody>
          <a:bodyPr wrap="none" anchor="ctr"/>
          <a:lstStyle/>
          <a:p>
            <a:endParaRPr lang="ja-JP" altLang="en-US" dirty="0">
              <a:latin typeface="SamsungOneKoreanOTF 400" panose="020B0503030303020204" pitchFamily="34" charset="-127"/>
            </a:endParaRPr>
          </a:p>
        </p:txBody>
      </p:sp>
    </p:spTree>
    <p:extLst>
      <p:ext uri="{BB962C8B-B14F-4D97-AF65-F5344CB8AC3E}">
        <p14:creationId xmlns:p14="http://schemas.microsoft.com/office/powerpoint/2010/main" val="3605070905"/>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Text With Image">
    <p:spTree>
      <p:nvGrpSpPr>
        <p:cNvPr id="1" name=""/>
        <p:cNvGrpSpPr/>
        <p:nvPr/>
      </p:nvGrpSpPr>
      <p:grpSpPr>
        <a:xfrm>
          <a:off x="0" y="0"/>
          <a:ext cx="0" cy="0"/>
          <a:chOff x="0" y="0"/>
          <a:chExt cx="0" cy="0"/>
        </a:xfrm>
      </p:grpSpPr>
      <p:sp>
        <p:nvSpPr>
          <p:cNvPr id="6" name="Picture Placeholder 4">
            <a:extLst>
              <a:ext uri="{FF2B5EF4-FFF2-40B4-BE49-F238E27FC236}">
                <a16:creationId xmlns:a16="http://schemas.microsoft.com/office/drawing/2014/main" id="{5C5FAB49-F976-A94A-A217-03928A444ACC}"/>
              </a:ext>
            </a:extLst>
          </p:cNvPr>
          <p:cNvSpPr>
            <a:spLocks noGrp="1"/>
          </p:cNvSpPr>
          <p:nvPr>
            <p:ph type="pic" sz="quarter" idx="11"/>
          </p:nvPr>
        </p:nvSpPr>
        <p:spPr>
          <a:xfrm>
            <a:off x="6164263" y="0"/>
            <a:ext cx="6027737" cy="685800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3" name="Holder 3"/>
          <p:cNvSpPr>
            <a:spLocks noGrp="1"/>
          </p:cNvSpPr>
          <p:nvPr>
            <p:ph type="body" idx="1"/>
          </p:nvPr>
        </p:nvSpPr>
        <p:spPr>
          <a:xfrm>
            <a:off x="336549" y="1992088"/>
            <a:ext cx="5519058" cy="3848428"/>
          </a:xfrm>
          <a:prstGeom prst="rect">
            <a:avLst/>
          </a:prstGeom>
        </p:spPr>
        <p:txBody>
          <a:bodyPr/>
          <a:lstStyle>
            <a:lvl1pPr>
              <a:defRPr kumimoji="1" sz="4100" dirty="0">
                <a:solidFill>
                  <a:schemeClr val="tx1"/>
                </a:solidFill>
                <a:latin typeface="+mn-lt"/>
              </a:defRPr>
            </a:lvl1pPr>
          </a:lstStyle>
          <a:p>
            <a:pPr lvl="0"/>
            <a:r>
              <a:rPr lang="ko-KR" altLang="en-US" dirty="0"/>
              <a:t>마스터 텍스트 스타일 편집</a:t>
            </a:r>
          </a:p>
        </p:txBody>
      </p:sp>
      <p:pic>
        <p:nvPicPr>
          <p:cNvPr id="4" name="그림 3"/>
          <p:cNvPicPr>
            <a:picLocks noChangeAspect="1"/>
          </p:cNvPicPr>
          <p:nvPr userDrawn="1"/>
        </p:nvPicPr>
        <p:blipFill>
          <a:blip r:embed="rId2"/>
          <a:stretch>
            <a:fillRect/>
          </a:stretch>
        </p:blipFill>
        <p:spPr>
          <a:xfrm>
            <a:off x="10953710" y="6457950"/>
            <a:ext cx="914479" cy="15583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Full Text Column">
    <p:spTree>
      <p:nvGrpSpPr>
        <p:cNvPr id="1" name=""/>
        <p:cNvGrpSpPr/>
        <p:nvPr/>
      </p:nvGrpSpPr>
      <p:grpSpPr>
        <a:xfrm>
          <a:off x="0" y="0"/>
          <a:ext cx="0" cy="0"/>
          <a:chOff x="0" y="0"/>
          <a:chExt cx="0" cy="0"/>
        </a:xfrm>
      </p:grpSpPr>
      <p:sp>
        <p:nvSpPr>
          <p:cNvPr id="3" name="Holder 3"/>
          <p:cNvSpPr>
            <a:spLocks noGrp="1"/>
          </p:cNvSpPr>
          <p:nvPr>
            <p:ph type="body" idx="1"/>
          </p:nvPr>
        </p:nvSpPr>
        <p:spPr>
          <a:xfrm>
            <a:off x="342899" y="280901"/>
            <a:ext cx="10601326" cy="725160"/>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13" name="Text Placeholder 61">
            <a:extLst>
              <a:ext uri="{FF2B5EF4-FFF2-40B4-BE49-F238E27FC236}">
                <a16:creationId xmlns:a16="http://schemas.microsoft.com/office/drawing/2014/main" id="{B3EF4036-ECE3-534D-B165-0397F3C9DD07}"/>
              </a:ext>
            </a:extLst>
          </p:cNvPr>
          <p:cNvSpPr>
            <a:spLocks noGrp="1"/>
          </p:cNvSpPr>
          <p:nvPr>
            <p:ph type="body" sz="quarter" idx="37" hasCustomPrompt="1"/>
          </p:nvPr>
        </p:nvSpPr>
        <p:spPr>
          <a:xfrm>
            <a:off x="346557" y="2647474"/>
            <a:ext cx="10534168" cy="3670982"/>
          </a:xfrm>
          <a:prstGeom prst="rect">
            <a:avLst/>
          </a:prstGeom>
        </p:spPr>
        <p:txBody>
          <a:bodyPr/>
          <a:lstStyle>
            <a:lvl1pPr>
              <a:defRPr kumimoji="1" lang="ja-JP" altLang="en-US" sz="2100" baseline="0" dirty="0">
                <a:solidFill>
                  <a:schemeClr val="tx1"/>
                </a:solidFill>
                <a:latin typeface="SamsungOne 400" panose="020B0503030303020204" pitchFamily="34" charset="0"/>
              </a:defRPr>
            </a:lvl1pPr>
          </a:lstStyle>
          <a:p>
            <a:pPr lvl="0"/>
            <a:r>
              <a:rPr kumimoji="1" lang="en-US" altLang="ja-JP" dirty="0"/>
              <a:t>- Click to edit text</a:t>
            </a:r>
            <a:endParaRPr kumimoji="1" lang="ja-JP" altLang="en-US" dirty="0"/>
          </a:p>
        </p:txBody>
      </p:sp>
      <p:sp>
        <p:nvSpPr>
          <p:cNvPr id="14" name="Text Placeholder 61">
            <a:extLst>
              <a:ext uri="{FF2B5EF4-FFF2-40B4-BE49-F238E27FC236}">
                <a16:creationId xmlns:a16="http://schemas.microsoft.com/office/drawing/2014/main" id="{DB2478C3-A2C4-6D49-96F1-D2CA8EE7205F}"/>
              </a:ext>
            </a:extLst>
          </p:cNvPr>
          <p:cNvSpPr>
            <a:spLocks noGrp="1"/>
          </p:cNvSpPr>
          <p:nvPr>
            <p:ph type="body" sz="quarter" idx="38" hasCustomPrompt="1"/>
          </p:nvPr>
        </p:nvSpPr>
        <p:spPr>
          <a:xfrm>
            <a:off x="340207" y="1574800"/>
            <a:ext cx="10540480" cy="1072671"/>
          </a:xfrm>
          <a:prstGeom prst="rect">
            <a:avLst/>
          </a:prstGeom>
        </p:spPr>
        <p:txBody>
          <a:bodyPr/>
          <a:lstStyle>
            <a:lvl1pPr>
              <a:defRPr kumimoji="1" lang="ja-JP" altLang="en-US" sz="215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6" name="그림 5"/>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5019607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slide with  3 images">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5566161-2645-8C4B-80A2-55645D14DE6A}"/>
              </a:ext>
            </a:extLst>
          </p:cNvPr>
          <p:cNvSpPr>
            <a:spLocks noGrp="1"/>
          </p:cNvSpPr>
          <p:nvPr>
            <p:ph type="pic" sz="quarter" idx="10"/>
          </p:nvPr>
        </p:nvSpPr>
        <p:spPr>
          <a:xfrm>
            <a:off x="349250" y="3162300"/>
            <a:ext cx="3736975"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4" name="Holder 3">
            <a:extLst>
              <a:ext uri="{FF2B5EF4-FFF2-40B4-BE49-F238E27FC236}">
                <a16:creationId xmlns:a16="http://schemas.microsoft.com/office/drawing/2014/main" id="{0DC292A5-9B07-A046-BF88-7A147067AD0B}"/>
              </a:ext>
            </a:extLst>
          </p:cNvPr>
          <p:cNvSpPr>
            <a:spLocks noGrp="1"/>
          </p:cNvSpPr>
          <p:nvPr>
            <p:ph type="body" idx="39"/>
          </p:nvPr>
        </p:nvSpPr>
        <p:spPr>
          <a:xfrm>
            <a:off x="342898" y="280901"/>
            <a:ext cx="11506202" cy="633499"/>
          </a:xfrm>
          <a:prstGeom prst="rect">
            <a:avLst/>
          </a:prstGeom>
        </p:spPr>
        <p:txBody>
          <a:bodyPr wrap="square"/>
          <a:lstStyle>
            <a:lvl1pPr>
              <a:defRPr kumimoji="1" sz="3300" dirty="0">
                <a:solidFill>
                  <a:schemeClr val="tx1"/>
                </a:solidFill>
                <a:latin typeface="+mj-ea"/>
                <a:ea typeface="+mj-ea"/>
                <a:cs typeface="Samsung Sharp Sans Bold" pitchFamily="2" charset="0"/>
              </a:defRPr>
            </a:lvl1pPr>
          </a:lstStyle>
          <a:p>
            <a:pPr lvl="0"/>
            <a:r>
              <a:rPr lang="ko-KR" altLang="en-US" dirty="0"/>
              <a:t>마스터 텍스트 스타일 편집</a:t>
            </a:r>
          </a:p>
        </p:txBody>
      </p:sp>
      <p:sp>
        <p:nvSpPr>
          <p:cNvPr id="8" name="Text Placeholder 61">
            <a:extLst>
              <a:ext uri="{FF2B5EF4-FFF2-40B4-BE49-F238E27FC236}">
                <a16:creationId xmlns:a16="http://schemas.microsoft.com/office/drawing/2014/main" id="{A0B568B2-84EB-8448-A49F-D6189ED357D5}"/>
              </a:ext>
            </a:extLst>
          </p:cNvPr>
          <p:cNvSpPr>
            <a:spLocks noGrp="1"/>
          </p:cNvSpPr>
          <p:nvPr>
            <p:ph type="body" sz="quarter" idx="41" hasCustomPrompt="1"/>
          </p:nvPr>
        </p:nvSpPr>
        <p:spPr>
          <a:xfrm>
            <a:off x="339725" y="1353378"/>
            <a:ext cx="6645275" cy="1216854"/>
          </a:xfrm>
          <a:prstGeom prst="rect">
            <a:avLst/>
          </a:prstGeom>
        </p:spPr>
        <p:txBody>
          <a:bodyPr/>
          <a:lstStyle>
            <a:lvl1pPr>
              <a:defRPr kumimoji="1" lang="ja-JP" altLang="en-US" sz="1800" baseline="0" dirty="0">
                <a:solidFill>
                  <a:schemeClr val="tx1"/>
                </a:solidFill>
                <a:latin typeface="SamsungOne 400" panose="020B0503030303020204" pitchFamily="34" charset="0"/>
              </a:defRPr>
            </a:lvl1pPr>
          </a:lstStyle>
          <a:p>
            <a:pPr lvl="0" indent="0">
              <a:buFontTx/>
              <a:buNone/>
            </a:pPr>
            <a:r>
              <a:rPr kumimoji="1" lang="en-US" altLang="ja-JP" dirty="0"/>
              <a:t>- Click to edit text</a:t>
            </a:r>
            <a:endParaRPr kumimoji="1" lang="ja-JP" altLang="en-US" dirty="0"/>
          </a:p>
        </p:txBody>
      </p:sp>
      <p:sp>
        <p:nvSpPr>
          <p:cNvPr id="9" name="Text Placeholder 61">
            <a:extLst>
              <a:ext uri="{FF2B5EF4-FFF2-40B4-BE49-F238E27FC236}">
                <a16:creationId xmlns:a16="http://schemas.microsoft.com/office/drawing/2014/main" id="{013C31A9-AD03-4244-B5E7-D3C125A525B9}"/>
              </a:ext>
            </a:extLst>
          </p:cNvPr>
          <p:cNvSpPr>
            <a:spLocks noGrp="1"/>
          </p:cNvSpPr>
          <p:nvPr>
            <p:ph type="body" sz="quarter" idx="42" hasCustomPrompt="1"/>
          </p:nvPr>
        </p:nvSpPr>
        <p:spPr>
          <a:xfrm>
            <a:off x="339724" y="2739738"/>
            <a:ext cx="3746501"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7" name="Picture Placeholder 4">
            <a:extLst>
              <a:ext uri="{FF2B5EF4-FFF2-40B4-BE49-F238E27FC236}">
                <a16:creationId xmlns:a16="http://schemas.microsoft.com/office/drawing/2014/main" id="{4BA4D9C8-3D23-6F40-8410-DD90AF2A1A3E}"/>
              </a:ext>
            </a:extLst>
          </p:cNvPr>
          <p:cNvSpPr>
            <a:spLocks noGrp="1"/>
          </p:cNvSpPr>
          <p:nvPr>
            <p:ph type="pic" sz="quarter" idx="43"/>
          </p:nvPr>
        </p:nvSpPr>
        <p:spPr>
          <a:xfrm>
            <a:off x="4230646"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0" name="Text Placeholder 61">
            <a:extLst>
              <a:ext uri="{FF2B5EF4-FFF2-40B4-BE49-F238E27FC236}">
                <a16:creationId xmlns:a16="http://schemas.microsoft.com/office/drawing/2014/main" id="{920967B9-46F5-CF4D-8D9D-BD6958359D98}"/>
              </a:ext>
            </a:extLst>
          </p:cNvPr>
          <p:cNvSpPr>
            <a:spLocks noGrp="1"/>
          </p:cNvSpPr>
          <p:nvPr>
            <p:ph type="body" sz="quarter" idx="44" hasCustomPrompt="1"/>
          </p:nvPr>
        </p:nvSpPr>
        <p:spPr>
          <a:xfrm>
            <a:off x="4227514" y="2739737"/>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sp>
        <p:nvSpPr>
          <p:cNvPr id="11" name="Picture Placeholder 4">
            <a:extLst>
              <a:ext uri="{FF2B5EF4-FFF2-40B4-BE49-F238E27FC236}">
                <a16:creationId xmlns:a16="http://schemas.microsoft.com/office/drawing/2014/main" id="{79378BFB-DAA4-4C49-BCBB-8473CBABF853}"/>
              </a:ext>
            </a:extLst>
          </p:cNvPr>
          <p:cNvSpPr>
            <a:spLocks noGrp="1"/>
          </p:cNvSpPr>
          <p:nvPr>
            <p:ph type="pic" sz="quarter" idx="45"/>
          </p:nvPr>
        </p:nvSpPr>
        <p:spPr>
          <a:xfrm>
            <a:off x="8110497" y="3162300"/>
            <a:ext cx="3738562" cy="3063240"/>
          </a:xfrm>
          <a:prstGeom prst="rect">
            <a:avLst/>
          </a:prstGeom>
          <a:solidFill>
            <a:schemeClr val="bg2">
              <a:lumMod val="60000"/>
              <a:lumOff val="40000"/>
            </a:schemeClr>
          </a:solidFill>
        </p:spPr>
        <p:txBody>
          <a:bodyPr/>
          <a:lstStyle>
            <a:lvl1pPr>
              <a:defRPr>
                <a:latin typeface="SamsungOneKoreanOTF 400" panose="020B0503030303020204" pitchFamily="34" charset="-127"/>
              </a:defRPr>
            </a:lvl1pPr>
          </a:lstStyle>
          <a:p>
            <a:r>
              <a:rPr kumimoji="1" lang="ko-KR" altLang="en-US"/>
              <a:t>그림을 추가하려면 아이콘을 클릭하십시오</a:t>
            </a:r>
            <a:endParaRPr kumimoji="1" lang="ja-JP" altLang="en-US" dirty="0"/>
          </a:p>
        </p:txBody>
      </p:sp>
      <p:sp>
        <p:nvSpPr>
          <p:cNvPr id="12" name="Text Placeholder 61">
            <a:extLst>
              <a:ext uri="{FF2B5EF4-FFF2-40B4-BE49-F238E27FC236}">
                <a16:creationId xmlns:a16="http://schemas.microsoft.com/office/drawing/2014/main" id="{DDA0F7F5-072A-6149-B456-EEDFA492591D}"/>
              </a:ext>
            </a:extLst>
          </p:cNvPr>
          <p:cNvSpPr>
            <a:spLocks noGrp="1"/>
          </p:cNvSpPr>
          <p:nvPr>
            <p:ph type="body" sz="quarter" idx="46" hasCustomPrompt="1"/>
          </p:nvPr>
        </p:nvSpPr>
        <p:spPr>
          <a:xfrm>
            <a:off x="8107365" y="2735604"/>
            <a:ext cx="3741694" cy="340425"/>
          </a:xfrm>
          <a:prstGeom prst="rect">
            <a:avLst/>
          </a:prstGeom>
        </p:spPr>
        <p:txBody>
          <a:bodyPr/>
          <a:lstStyle>
            <a:lvl1pPr>
              <a:defRPr kumimoji="1" lang="ja-JP" altLang="en-US" sz="1800" baseline="0" dirty="0">
                <a:solidFill>
                  <a:schemeClr val="tx1"/>
                </a:solidFill>
                <a:latin typeface="SamsungOne 700" panose="020B0803030303020204" pitchFamily="34" charset="0"/>
              </a:defRPr>
            </a:lvl1pPr>
          </a:lstStyle>
          <a:p>
            <a:pPr lvl="0"/>
            <a:r>
              <a:rPr kumimoji="1" lang="en-US" altLang="ja-JP" dirty="0"/>
              <a:t>Click to edit</a:t>
            </a:r>
            <a:endParaRPr kumimoji="1" lang="ja-JP" altLang="en-US" dirty="0"/>
          </a:p>
        </p:txBody>
      </p:sp>
      <p:pic>
        <p:nvPicPr>
          <p:cNvPr id="15" name="그림 14"/>
          <p:cNvPicPr>
            <a:picLocks noChangeAspect="1"/>
          </p:cNvPicPr>
          <p:nvPr userDrawn="1"/>
        </p:nvPicPr>
        <p:blipFill>
          <a:blip r:embed="rId2"/>
          <a:stretch>
            <a:fillRect/>
          </a:stretch>
        </p:blipFill>
        <p:spPr>
          <a:xfrm>
            <a:off x="10930388" y="6461136"/>
            <a:ext cx="914479" cy="140220"/>
          </a:xfrm>
          <a:prstGeom prst="rect">
            <a:avLst/>
          </a:prstGeom>
        </p:spPr>
      </p:pic>
    </p:spTree>
    <p:extLst>
      <p:ext uri="{BB962C8B-B14F-4D97-AF65-F5344CB8AC3E}">
        <p14:creationId xmlns:p14="http://schemas.microsoft.com/office/powerpoint/2010/main" val="26755026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6" name="Slide Number Placeholder 6">
            <a:extLst>
              <a:ext uri="{FF2B5EF4-FFF2-40B4-BE49-F238E27FC236}">
                <a16:creationId xmlns:a16="http://schemas.microsoft.com/office/drawing/2014/main" id="{588C6F1B-FD7C-2542-9743-5EC2823D1E12}"/>
              </a:ext>
            </a:extLst>
          </p:cNvPr>
          <p:cNvSpPr txBox="1">
            <a:spLocks/>
          </p:cNvSpPr>
          <p:nvPr userDrawn="1"/>
        </p:nvSpPr>
        <p:spPr>
          <a:xfrm>
            <a:off x="348065" y="6489711"/>
            <a:ext cx="367977" cy="120639"/>
          </a:xfrm>
          <a:prstGeom prst="rect">
            <a:avLst/>
          </a:prstGeom>
        </p:spPr>
        <p:txBody>
          <a:bodyPr vert="horz" wrap="square" lIns="0" tIns="0" rIns="0" bIns="0" rtlCol="0" anchor="b" anchorCtr="0"/>
          <a:lstStyle>
            <a:defPPr>
              <a:defRPr lang="en-US"/>
            </a:defPPr>
            <a:lvl1pPr marL="0" algn="ctr" defTabSz="914400" rtl="0" eaLnBrk="1" latinLnBrk="0" hangingPunct="1">
              <a:defRPr sz="1050" b="1" i="0" kern="1200" spc="0">
                <a:solidFill>
                  <a:schemeClr val="bg1"/>
                </a:solidFill>
                <a:latin typeface="Arial" panose="020B0604020202020204"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fld id="{7BCC8D0D-EAEC-449D-9161-023DFF90F2E2}" type="slidenum">
              <a:rPr lang="en-US" sz="750" smtClean="0">
                <a:solidFill>
                  <a:schemeClr val="tx1"/>
                </a:solidFill>
                <a:latin typeface="+mn-lt"/>
                <a:ea typeface="SamsungOneKoreanOTF 400" panose="020B0503030303020204" pitchFamily="34" charset="-127"/>
                <a:cs typeface="Samsung Sharp Sans Bold" pitchFamily="2" charset="0"/>
              </a:rPr>
              <a:pPr algn="l"/>
              <a:t>‹#›</a:t>
            </a:fld>
            <a:endParaRPr lang="en-US" sz="750" b="0" dirty="0">
              <a:solidFill>
                <a:schemeClr val="tx1"/>
              </a:solidFill>
              <a:latin typeface="+mn-lt"/>
              <a:ea typeface="SamsungOneKoreanOTF 400" panose="020B0503030303020204" pitchFamily="34" charset="-127"/>
              <a:cs typeface="Samsung Sharp Sans Bold" pitchFamily="2" charset="0"/>
            </a:endParaRPr>
          </a:p>
        </p:txBody>
      </p:sp>
    </p:spTree>
  </p:cSld>
  <p:clrMap bg1="lt1" tx1="dk1" bg2="lt2" tx2="dk2" accent1="accent1" accent2="accent2" accent3="accent3" accent4="accent4" accent5="accent5" accent6="accent6" hlink="hlink" folHlink="folHlink"/>
  <p:sldLayoutIdLst>
    <p:sldLayoutId id="2147483662" r:id="rId1"/>
    <p:sldLayoutId id="2147483666" r:id="rId2"/>
    <p:sldLayoutId id="2147483709" r:id="rId3"/>
    <p:sldLayoutId id="2147483673" r:id="rId4"/>
    <p:sldLayoutId id="2147483712" r:id="rId5"/>
    <p:sldLayoutId id="2147483724" r:id="rId6"/>
  </p:sldLayoutIdLst>
  <p:hf sldNum="0" hdr="0" dt="0"/>
  <p:txStyles>
    <p:titleStyle>
      <a:lvl1pPr eaLnBrk="1" latinLnBrk="1" hangingPunct="1">
        <a:defRPr sz="750">
          <a:latin typeface="SamsungOne 700" panose="020B0803030303020204" pitchFamily="34" charset="0"/>
          <a:ea typeface="+mj-ea"/>
          <a:cs typeface="+mj-cs"/>
        </a:defRPr>
      </a:lvl1pPr>
    </p:titleStyle>
    <p:body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bodyStyle>
    <p:other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p:otherStyle>
  </p:txStyles>
  <p:extLst>
    <p:ext uri="{27BBF7A9-308A-43DC-89C8-2F10F3537804}">
      <p15:sldGuideLst xmlns:p15="http://schemas.microsoft.com/office/powerpoint/2012/main">
        <p15:guide id="1" orient="horz" pos="792" userDrawn="1">
          <p15:clr>
            <a:srgbClr val="F26B43"/>
          </p15:clr>
        </p15:guide>
        <p15:guide id="2" pos="3840" userDrawn="1">
          <p15:clr>
            <a:srgbClr val="F26B43"/>
          </p15:clr>
        </p15:guide>
        <p15:guide id="3" pos="217" userDrawn="1">
          <p15:clr>
            <a:srgbClr val="F26B43"/>
          </p15:clr>
        </p15:guide>
        <p15:guide id="4" pos="7464" userDrawn="1">
          <p15:clr>
            <a:srgbClr val="F26B43"/>
          </p15:clr>
        </p15:guide>
        <p15:guide id="5" orient="horz" pos="216" userDrawn="1">
          <p15:clr>
            <a:srgbClr val="F26B43"/>
          </p15:clr>
        </p15:guide>
        <p15:guide id="7" pos="6240" userDrawn="1">
          <p15:clr>
            <a:srgbClr val="F26B43"/>
          </p15:clr>
        </p15:guide>
        <p15:guide id="9" pos="5018" userDrawn="1">
          <p15:clr>
            <a:srgbClr val="F26B43"/>
          </p15:clr>
        </p15:guide>
        <p15:guide id="10" pos="3798" userDrawn="1">
          <p15:clr>
            <a:srgbClr val="F26B43"/>
          </p15:clr>
        </p15:guide>
        <p15:guide id="11" pos="2052" userDrawn="1">
          <p15:clr>
            <a:srgbClr val="F26B43"/>
          </p15:clr>
        </p15:guide>
        <p15:guide id="12" pos="1353" userDrawn="1">
          <p15:clr>
            <a:srgbClr val="F26B43"/>
          </p15:clr>
        </p15:guide>
        <p15:guide id="13" orient="horz" pos="1314" userDrawn="1">
          <p15:clr>
            <a:srgbClr val="F26B43"/>
          </p15:clr>
        </p15:guide>
        <p15:guide id="14" orient="horz" pos="1748" userDrawn="1">
          <p15:clr>
            <a:srgbClr val="F26B43"/>
          </p15:clr>
        </p15:guide>
        <p15:guide id="15" orient="horz" pos="2618" userDrawn="1">
          <p15:clr>
            <a:srgbClr val="F26B43"/>
          </p15:clr>
        </p15:guide>
        <p15:guide id="17" orient="horz" pos="2964" userDrawn="1">
          <p15:clr>
            <a:srgbClr val="F26B43"/>
          </p15:clr>
        </p15:guide>
        <p15:guide id="18" orient="horz" pos="3398" userDrawn="1">
          <p15:clr>
            <a:srgbClr val="F26B43"/>
          </p15:clr>
        </p15:guide>
        <p15:guide id="19" orient="horz" pos="876" userDrawn="1">
          <p15:clr>
            <a:srgbClr val="F26B43"/>
          </p15:clr>
        </p15:guide>
        <p15:guide id="20" orient="horz" pos="4146" userDrawn="1">
          <p15:clr>
            <a:srgbClr val="F26B43"/>
          </p15:clr>
        </p15:guide>
        <p15:guide id="21" orient="horz" pos="3922" userDrawn="1">
          <p15:clr>
            <a:srgbClr val="F26B43"/>
          </p15:clr>
        </p15:guide>
        <p15:guide id="22" orient="horz" pos="3486" userDrawn="1">
          <p15:clr>
            <a:srgbClr val="F26B43"/>
          </p15:clr>
        </p15:guide>
        <p15:guide id="23" orient="horz" pos="1662" userDrawn="1">
          <p15:clr>
            <a:srgbClr val="F26B43"/>
          </p15:clr>
        </p15:guide>
        <p15:guide id="24" orient="horz" pos="2094" userDrawn="1">
          <p15:clr>
            <a:srgbClr val="F26B43"/>
          </p15:clr>
        </p15:guide>
        <p15:guide id="25" orient="horz" pos="2184" userDrawn="1">
          <p15:clr>
            <a:srgbClr val="F26B43"/>
          </p15:clr>
        </p15:guide>
        <p15:guide id="26" orient="horz" pos="2530" userDrawn="1">
          <p15:clr>
            <a:srgbClr val="F26B43"/>
          </p15:clr>
        </p15:guide>
        <p15:guide id="27" orient="horz" pos="3052" userDrawn="1">
          <p15:clr>
            <a:srgbClr val="F26B43"/>
          </p15:clr>
        </p15:guide>
        <p15:guide id="28" orient="horz" pos="1226" userDrawn="1">
          <p15:clr>
            <a:srgbClr val="F26B43"/>
          </p15:clr>
        </p15:guide>
        <p15:guide id="29" orient="horz" pos="442" userDrawn="1">
          <p15:clr>
            <a:srgbClr val="F26B43"/>
          </p15:clr>
        </p15:guide>
        <p15:guide id="30" orient="horz" pos="356" userDrawn="1">
          <p15:clr>
            <a:srgbClr val="F26B43"/>
          </p15:clr>
        </p15:guide>
        <p15:guide id="31" pos="1440" userDrawn="1">
          <p15:clr>
            <a:srgbClr val="F26B43"/>
          </p15:clr>
        </p15:guide>
        <p15:guide id="32" pos="2663" userDrawn="1">
          <p15:clr>
            <a:srgbClr val="F26B43"/>
          </p15:clr>
        </p15:guide>
        <p15:guide id="33" pos="3883" userDrawn="1">
          <p15:clr>
            <a:srgbClr val="F26B43"/>
          </p15:clr>
        </p15:guide>
        <p15:guide id="34" pos="5106" userDrawn="1">
          <p15:clr>
            <a:srgbClr val="F26B43"/>
          </p15:clr>
        </p15:guide>
        <p15:guide id="35" pos="6328" userDrawn="1">
          <p15:clr>
            <a:srgbClr val="F26B43"/>
          </p15:clr>
        </p15:guide>
        <p15:guide id="37" pos="742" userDrawn="1">
          <p15:clr>
            <a:srgbClr val="F26B43"/>
          </p15:clr>
        </p15:guide>
        <p15:guide id="38" pos="830" userDrawn="1">
          <p15:clr>
            <a:srgbClr val="F26B43"/>
          </p15:clr>
        </p15:guide>
        <p15:guide id="39" pos="2574" userDrawn="1">
          <p15:clr>
            <a:srgbClr val="F26B43"/>
          </p15:clr>
        </p15:guide>
        <p15:guide id="40" pos="1962" userDrawn="1">
          <p15:clr>
            <a:srgbClr val="F26B43"/>
          </p15:clr>
        </p15:guide>
        <p15:guide id="41" pos="3186" userDrawn="1">
          <p15:clr>
            <a:srgbClr val="F26B43"/>
          </p15:clr>
        </p15:guide>
        <p15:guide id="42" pos="3272" userDrawn="1">
          <p15:clr>
            <a:srgbClr val="F26B43"/>
          </p15:clr>
        </p15:guide>
        <p15:guide id="43" pos="4406" userDrawn="1">
          <p15:clr>
            <a:srgbClr val="F26B43"/>
          </p15:clr>
        </p15:guide>
        <p15:guide id="44" pos="4494" userDrawn="1">
          <p15:clr>
            <a:srgbClr val="F26B43"/>
          </p15:clr>
        </p15:guide>
        <p15:guide id="45" pos="5628" userDrawn="1">
          <p15:clr>
            <a:srgbClr val="F26B43"/>
          </p15:clr>
        </p15:guide>
        <p15:guide id="46" pos="5716" userDrawn="1">
          <p15:clr>
            <a:srgbClr val="F26B43"/>
          </p15:clr>
        </p15:guide>
        <p15:guide id="47" pos="6854" userDrawn="1">
          <p15:clr>
            <a:srgbClr val="F26B43"/>
          </p15:clr>
        </p15:guide>
        <p15:guide id="48" pos="6938" userDrawn="1">
          <p15:clr>
            <a:srgbClr val="F26B43"/>
          </p15:clr>
        </p15:guide>
        <p15:guide id="49" orient="horz" pos="3836"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222250" y="1920806"/>
            <a:ext cx="8993468" cy="2195512"/>
          </a:xfrm>
        </p:spPr>
        <p:txBody>
          <a:bodyPr/>
          <a:lstStyle/>
          <a:p>
            <a:r>
              <a:rPr lang="en-US" altLang="ko-KR" b="1" dirty="0">
                <a:latin typeface="+mj-ea"/>
                <a:ea typeface="+mj-ea"/>
                <a:cs typeface="Arial" panose="020B0604020202020204" pitchFamily="34" charset="0"/>
              </a:rPr>
              <a:t>View on Rel-20 AI/ML for air interface</a:t>
            </a:r>
            <a:endParaRPr lang="ko-KR" altLang="en-US" dirty="0"/>
          </a:p>
        </p:txBody>
      </p:sp>
      <p:sp>
        <p:nvSpPr>
          <p:cNvPr id="4" name="Rectangle 14">
            <a:extLst>
              <a:ext uri="{FF2B5EF4-FFF2-40B4-BE49-F238E27FC236}">
                <a16:creationId xmlns:a16="http://schemas.microsoft.com/office/drawing/2014/main" id="{7813C1DD-7808-4013-883E-3B4ED8673633}"/>
              </a:ext>
            </a:extLst>
          </p:cNvPr>
          <p:cNvSpPr/>
          <p:nvPr/>
        </p:nvSpPr>
        <p:spPr>
          <a:xfrm>
            <a:off x="10781064" y="218652"/>
            <a:ext cx="1480488" cy="323165"/>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RP-250072</a:t>
            </a:r>
            <a:endParaRPr kumimoji="1" lang="en-US" altLang="ja-JP" sz="1500" dirty="0"/>
          </a:p>
        </p:txBody>
      </p:sp>
      <p:sp>
        <p:nvSpPr>
          <p:cNvPr id="5" name="Rectangle 4">
            <a:extLst>
              <a:ext uri="{FF2B5EF4-FFF2-40B4-BE49-F238E27FC236}">
                <a16:creationId xmlns:a16="http://schemas.microsoft.com/office/drawing/2014/main" id="{7B408EEA-56DD-4DBF-A59F-B018042C6ADA}"/>
              </a:ext>
            </a:extLst>
          </p:cNvPr>
          <p:cNvSpPr/>
          <p:nvPr/>
        </p:nvSpPr>
        <p:spPr>
          <a:xfrm>
            <a:off x="241913" y="254511"/>
            <a:ext cx="3852250" cy="553998"/>
          </a:xfrm>
          <a:prstGeom prst="rect">
            <a:avLst/>
          </a:prstGeom>
        </p:spPr>
        <p:txBody>
          <a:bodyPr wrap="square">
            <a:spAutoFit/>
          </a:bodyPr>
          <a:lstStyle/>
          <a:p>
            <a:r>
              <a:rPr kumimoji="1" lang="en-US" altLang="ja-JP" sz="1500" dirty="0">
                <a:latin typeface="SamsungOne 700" panose="020B0803030303020204" pitchFamily="34" charset="0"/>
                <a:ea typeface="SamsungOne 700" panose="020B0803030303020204" pitchFamily="34" charset="0"/>
              </a:rPr>
              <a:t>3GPP TSG RAN #107</a:t>
            </a:r>
            <a:endParaRPr kumimoji="1" lang="en-US" altLang="ja-JP" sz="1500" baseline="0" dirty="0">
              <a:latin typeface="SamsungOne 700" panose="020B0803030303020204" pitchFamily="34" charset="0"/>
              <a:ea typeface="SamsungOne 700" panose="020B0803030303020204" pitchFamily="34" charset="0"/>
            </a:endParaRPr>
          </a:p>
          <a:p>
            <a:r>
              <a:rPr kumimoji="1" lang="fr-FR" altLang="ja-JP" sz="1500" baseline="0" dirty="0">
                <a:latin typeface="SamsungOne 700" panose="020B0803030303020204" pitchFamily="34" charset="0"/>
                <a:ea typeface="SamsungOne 700" panose="020B0803030303020204" pitchFamily="34" charset="0"/>
              </a:rPr>
              <a:t>Incheon, </a:t>
            </a:r>
            <a:r>
              <a:rPr kumimoji="1" lang="fr-FR" altLang="ja-JP" sz="1500" baseline="0" dirty="0" err="1">
                <a:latin typeface="SamsungOne 700" panose="020B0803030303020204" pitchFamily="34" charset="0"/>
                <a:ea typeface="SamsungOne 700" panose="020B0803030303020204" pitchFamily="34" charset="0"/>
              </a:rPr>
              <a:t>Korea</a:t>
            </a:r>
            <a:r>
              <a:rPr kumimoji="1" lang="fr-FR" altLang="ja-JP" sz="1500" baseline="0" dirty="0">
                <a:latin typeface="SamsungOne 700" panose="020B0803030303020204" pitchFamily="34" charset="0"/>
                <a:ea typeface="SamsungOne 700" panose="020B0803030303020204" pitchFamily="34" charset="0"/>
              </a:rPr>
              <a:t>, March 12-14, 2025</a:t>
            </a:r>
          </a:p>
        </p:txBody>
      </p:sp>
      <p:sp>
        <p:nvSpPr>
          <p:cNvPr id="6" name="TextBox 5">
            <a:extLst>
              <a:ext uri="{FF2B5EF4-FFF2-40B4-BE49-F238E27FC236}">
                <a16:creationId xmlns:a16="http://schemas.microsoft.com/office/drawing/2014/main" id="{7B11D4E9-5F8B-4ED3-9A36-7B98B584DE52}"/>
              </a:ext>
            </a:extLst>
          </p:cNvPr>
          <p:cNvSpPr txBox="1"/>
          <p:nvPr/>
        </p:nvSpPr>
        <p:spPr>
          <a:xfrm>
            <a:off x="241601" y="5705596"/>
            <a:ext cx="5368624" cy="784830"/>
          </a:xfrm>
          <a:prstGeom prst="rect">
            <a:avLst/>
          </a:prstGeom>
          <a:noFill/>
        </p:spPr>
        <p:txBody>
          <a:bodyPr wrap="square" rtlCol="0">
            <a:spAutoFit/>
          </a:bodyPr>
          <a:lstStyle/>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Agenda: 		</a:t>
            </a:r>
            <a:r>
              <a:rPr kumimoji="1" lang="en-US" altLang="ja-JP" sz="1500" b="0" i="0" u="none" strike="noStrike" kern="0" cap="none" spc="0" normalizeH="0" baseline="0" dirty="0">
                <a:ln>
                  <a:noFill/>
                </a:ln>
                <a:solidFill>
                  <a:schemeClr val="tx1"/>
                </a:solidFill>
                <a:effectLst/>
                <a:uLnTx/>
                <a:uFillTx/>
                <a:latin typeface="SamsungOne 700" panose="020B0803030303020204" pitchFamily="34" charset="0"/>
                <a:ea typeface="SamsungOne 700" panose="020B0803030303020204" pitchFamily="34" charset="0"/>
                <a:cs typeface="+mn-cs"/>
              </a:rPr>
              <a:t>15.2.1</a:t>
            </a:r>
            <a:endParaRPr kumimoji="1" lang="en-US" altLang="ja-JP" sz="1500" b="0" i="0" u="none" strike="noStrike" kern="0" cap="none" spc="0" normalizeH="0" baseline="0" noProof="0" dirty="0">
              <a:ln>
                <a:noFill/>
              </a:ln>
              <a:effectLst/>
              <a:uLnTx/>
              <a:uFillTx/>
              <a:latin typeface="SamsungOne 700" panose="020B0803030303020204" pitchFamily="34" charset="0"/>
              <a:ea typeface="SamsungOne 700" panose="020B0803030303020204" pitchFamily="34" charset="0"/>
            </a:endParaRP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Source:		Samsung</a:t>
            </a:r>
          </a:p>
          <a:p>
            <a:pPr marL="0" marR="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0" cap="none" spc="0" normalizeH="0" baseline="0" noProof="0" dirty="0">
                <a:ln>
                  <a:noFill/>
                </a:ln>
                <a:solidFill>
                  <a:schemeClr val="tx1"/>
                </a:solidFill>
                <a:effectLst/>
                <a:uLnTx/>
                <a:uFillTx/>
                <a:latin typeface="SamsungOne 700" panose="020B0803030303020204" pitchFamily="34" charset="0"/>
                <a:ea typeface="SamsungOne 700" panose="020B0803030303020204" pitchFamily="34" charset="0"/>
                <a:cs typeface="+mn-cs"/>
              </a:rPr>
              <a:t>Document for : 	Discussion and decision</a:t>
            </a:r>
            <a:endParaRPr kumimoji="1" lang="ja-JP" altLang="en-US" sz="1500" dirty="0">
              <a:solidFill>
                <a:schemeClr val="tx1"/>
              </a:solidFill>
              <a:latin typeface="SamsungOne 700" panose="020B0803030303020204" pitchFamily="34" charset="0"/>
              <a:ea typeface="+mn-ea"/>
            </a:endParaRPr>
          </a:p>
        </p:txBody>
      </p:sp>
    </p:spTree>
    <p:extLst>
      <p:ext uri="{BB962C8B-B14F-4D97-AF65-F5344CB8AC3E}">
        <p14:creationId xmlns:p14="http://schemas.microsoft.com/office/powerpoint/2010/main" val="1184527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3FADD0-DC96-4BCE-B28E-FE5DF7E2C2E6}"/>
              </a:ext>
            </a:extLst>
          </p:cNvPr>
          <p:cNvSpPr>
            <a:spLocks noGrp="1"/>
          </p:cNvSpPr>
          <p:nvPr>
            <p:ph type="body" idx="1"/>
          </p:nvPr>
        </p:nvSpPr>
        <p:spPr/>
        <p:txBody>
          <a:bodyPr/>
          <a:lstStyle/>
          <a:p>
            <a:r>
              <a:rPr lang="en-US" dirty="0"/>
              <a:t>Discussion on Rel-20 AI/ML for air interface</a:t>
            </a:r>
          </a:p>
        </p:txBody>
      </p:sp>
      <p:sp>
        <p:nvSpPr>
          <p:cNvPr id="5" name="텍스트 개체 틀 5">
            <a:extLst>
              <a:ext uri="{FF2B5EF4-FFF2-40B4-BE49-F238E27FC236}">
                <a16:creationId xmlns:a16="http://schemas.microsoft.com/office/drawing/2014/main" id="{911F6760-95B4-4AE0-A458-E5660E4A1AD2}"/>
              </a:ext>
            </a:extLst>
          </p:cNvPr>
          <p:cNvSpPr txBox="1">
            <a:spLocks/>
          </p:cNvSpPr>
          <p:nvPr/>
        </p:nvSpPr>
        <p:spPr>
          <a:xfrm>
            <a:off x="420307" y="1121967"/>
            <a:ext cx="11413808" cy="1999096"/>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r>
              <a:rPr lang="en-US" altLang="ko-KR" sz="19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Issue #1: whether to support CSI compression use case for two-sided model and how to solve inter-vendor collaboration issue</a:t>
            </a:r>
          </a:p>
          <a:p>
            <a:pPr marL="620162" lvl="1" indent="-342900" defTabSz="914400">
              <a:spcBef>
                <a:spcPts val="600"/>
              </a:spcBef>
              <a:buFont typeface="Wingdings" panose="05000000000000000000" pitchFamily="2" charset="2"/>
              <a:buChar char="§"/>
            </a:pPr>
            <a:r>
              <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Samsung’s view: The issues on inter-vendor collaboration within the two-sided model remain unresolved yet. Despite the discussion of multiple options, we believe that dataset sharing still faces challenges related to mutual consent for sharing information acquired from other vendors. The most definitive approach is to rely on a fully standardized model. Consequently, we prefer to support only fully standardized methods in Rel-20.</a:t>
            </a:r>
          </a:p>
        </p:txBody>
      </p:sp>
      <p:sp>
        <p:nvSpPr>
          <p:cNvPr id="6" name="텍스트 개체 틀 5">
            <a:extLst>
              <a:ext uri="{FF2B5EF4-FFF2-40B4-BE49-F238E27FC236}">
                <a16:creationId xmlns:a16="http://schemas.microsoft.com/office/drawing/2014/main" id="{5D124964-9588-499E-A3EC-4F7D5EDAACDB}"/>
              </a:ext>
            </a:extLst>
          </p:cNvPr>
          <p:cNvSpPr txBox="1">
            <a:spLocks/>
          </p:cNvSpPr>
          <p:nvPr/>
        </p:nvSpPr>
        <p:spPr>
          <a:xfrm>
            <a:off x="403542" y="4771648"/>
            <a:ext cx="10446509" cy="1595406"/>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r>
              <a:rPr lang="en-US" altLang="ko-KR" sz="18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Issue #3: whether to develop new use cases</a:t>
            </a:r>
          </a:p>
          <a:p>
            <a:pPr marL="620162" lvl="1" indent="-342900" defTabSz="914400">
              <a:spcBef>
                <a:spcPts val="600"/>
              </a:spcBef>
              <a:buFont typeface="Wingdings" panose="05000000000000000000" pitchFamily="2" charset="2"/>
              <a:buChar char="§"/>
            </a:pPr>
            <a:r>
              <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Samsung’s view: Validation of new use cases, as we seen in Rel-18/19, necessitates extensive testing and simulations. In alignment with the goal of 6G to enhance system performance new AI/ML use cases, prioritizing the establishment of the two-sided framework studied in 5GA is imperative. Consequently, it is advisable to advance new use case studies within the 6G study phase, not is Rel-20 5GA.</a:t>
            </a:r>
            <a:endParaRPr lang="en-US" altLang="ko-KR" sz="16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sp>
        <p:nvSpPr>
          <p:cNvPr id="7" name="텍스트 개체 틀 5">
            <a:extLst>
              <a:ext uri="{FF2B5EF4-FFF2-40B4-BE49-F238E27FC236}">
                <a16:creationId xmlns:a16="http://schemas.microsoft.com/office/drawing/2014/main" id="{50208CC0-9C4D-93EF-B534-95AF6B33E5D5}"/>
              </a:ext>
            </a:extLst>
          </p:cNvPr>
          <p:cNvSpPr txBox="1">
            <a:spLocks/>
          </p:cNvSpPr>
          <p:nvPr/>
        </p:nvSpPr>
        <p:spPr>
          <a:xfrm>
            <a:off x="420307" y="3121063"/>
            <a:ext cx="10446509" cy="1762087"/>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r>
              <a:rPr lang="en-US" altLang="ko-KR" sz="18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Issue #2: whether to continue leftover from Rel-19</a:t>
            </a:r>
          </a:p>
          <a:p>
            <a:pPr marL="620162" lvl="1" indent="-342900" defTabSz="914400">
              <a:spcBef>
                <a:spcPts val="600"/>
              </a:spcBef>
              <a:buFont typeface="Wingdings" panose="05000000000000000000" pitchFamily="2" charset="2"/>
              <a:buChar char="§"/>
            </a:pPr>
            <a:r>
              <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Samsung’s view: While the extent of the remaining tasks from Rel-19 is yet to be fully determined, the discussions from Rel-19 indicate that there are numerous contentious issues that are unlikely to be resolved even if they are carried over into Rel-20. Given the complexity and controversial nature of these issues, it would be prudent not to include them in Rel-20.</a:t>
            </a:r>
          </a:p>
          <a:p>
            <a:pPr lvl="1" defTabSz="914400">
              <a:spcBef>
                <a:spcPts val="600"/>
              </a:spcBef>
            </a:pPr>
            <a:endParaRPr lang="en-US" altLang="ko-KR" sz="16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76243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3FADD0-DC96-4BCE-B28E-FE5DF7E2C2E6}"/>
              </a:ext>
            </a:extLst>
          </p:cNvPr>
          <p:cNvSpPr>
            <a:spLocks noGrp="1"/>
          </p:cNvSpPr>
          <p:nvPr>
            <p:ph type="body" idx="1"/>
          </p:nvPr>
        </p:nvSpPr>
        <p:spPr/>
        <p:txBody>
          <a:bodyPr/>
          <a:lstStyle/>
          <a:p>
            <a:r>
              <a:rPr lang="en-US" dirty="0"/>
              <a:t>Proposal</a:t>
            </a:r>
          </a:p>
        </p:txBody>
      </p:sp>
      <p:sp>
        <p:nvSpPr>
          <p:cNvPr id="5" name="텍스트 개체 틀 5">
            <a:extLst>
              <a:ext uri="{FF2B5EF4-FFF2-40B4-BE49-F238E27FC236}">
                <a16:creationId xmlns:a16="http://schemas.microsoft.com/office/drawing/2014/main" id="{911F6760-95B4-4AE0-A458-E5660E4A1AD2}"/>
              </a:ext>
            </a:extLst>
          </p:cNvPr>
          <p:cNvSpPr txBox="1">
            <a:spLocks/>
          </p:cNvSpPr>
          <p:nvPr/>
        </p:nvSpPr>
        <p:spPr>
          <a:xfrm>
            <a:off x="693418" y="1162771"/>
            <a:ext cx="10908032" cy="424155"/>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endParaRPr lang="en-US" altLang="ko-KR" sz="18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3" name="Table 2">
            <a:extLst>
              <a:ext uri="{FF2B5EF4-FFF2-40B4-BE49-F238E27FC236}">
                <a16:creationId xmlns:a16="http://schemas.microsoft.com/office/drawing/2014/main" id="{FC00F41C-AAA7-4332-A537-4478E2F2E98E}"/>
              </a:ext>
            </a:extLst>
          </p:cNvPr>
          <p:cNvGraphicFramePr>
            <a:graphicFrameLocks noGrp="1"/>
          </p:cNvGraphicFramePr>
          <p:nvPr>
            <p:extLst>
              <p:ext uri="{D42A27DB-BD31-4B8C-83A1-F6EECF244321}">
                <p14:modId xmlns:p14="http://schemas.microsoft.com/office/powerpoint/2010/main" val="3473316055"/>
              </p:ext>
            </p:extLst>
          </p:nvPr>
        </p:nvGraphicFramePr>
        <p:xfrm>
          <a:off x="812861" y="1586925"/>
          <a:ext cx="10191690" cy="4998720"/>
        </p:xfrm>
        <a:graphic>
          <a:graphicData uri="http://schemas.openxmlformats.org/drawingml/2006/table">
            <a:tbl>
              <a:tblPr firstRow="1" bandRow="1">
                <a:tableStyleId>{5940675A-B579-460E-94D1-54222C63F5DA}</a:tableStyleId>
              </a:tblPr>
              <a:tblGrid>
                <a:gridCol w="10191690">
                  <a:extLst>
                    <a:ext uri="{9D8B030D-6E8A-4147-A177-3AD203B41FA5}">
                      <a16:colId xmlns:a16="http://schemas.microsoft.com/office/drawing/2014/main" val="3285556933"/>
                    </a:ext>
                  </a:extLst>
                </a:gridCol>
              </a:tblGrid>
              <a:tr h="1157650">
                <a:tc>
                  <a:txBody>
                    <a:bodyPr/>
                    <a:lstStyle/>
                    <a:p>
                      <a:pPr hangingPunct="0">
                        <a:spcAft>
                          <a:spcPts val="0"/>
                        </a:spcAft>
                      </a:pPr>
                      <a:r>
                        <a:rPr lang="en-GB" altLang="ko-KR" sz="1400" dirty="0">
                          <a:effectLst/>
                          <a:latin typeface="Times New Roman" panose="02020603050405020304" pitchFamily="18" charset="0"/>
                          <a:ea typeface="맑은 고딕" panose="020B0503020000020004" pitchFamily="50" charset="-127"/>
                        </a:rPr>
                        <a:t>Provide specification support for the following aspects:</a:t>
                      </a:r>
                      <a:endParaRPr lang="ko-KR" altLang="ko-KR" sz="1400" dirty="0">
                        <a:effectLst/>
                        <a:latin typeface="Times New Roman" panose="02020603050405020304" pitchFamily="18" charset="0"/>
                        <a:ea typeface="맑은 고딕" panose="020B0503020000020004" pitchFamily="50" charset="-127"/>
                      </a:endParaRPr>
                    </a:p>
                    <a:p>
                      <a:pPr marL="342900" lvl="0" indent="-342900" hangingPunct="0">
                        <a:spcAft>
                          <a:spcPts val="0"/>
                        </a:spcAft>
                        <a:buFont typeface="Times New Roman" panose="02020603050405020304" pitchFamily="18" charset="0"/>
                        <a:buChar char="-"/>
                      </a:pPr>
                      <a:r>
                        <a:rPr lang="en-GB" altLang="ko-KR" sz="1400" dirty="0">
                          <a:effectLst/>
                          <a:latin typeface="Times New Roman" panose="02020603050405020304" pitchFamily="18" charset="0"/>
                          <a:ea typeface="Times New Roman" panose="02020603050405020304" pitchFamily="18" charset="0"/>
                        </a:rPr>
                        <a:t>AI/ML general framework for two sided AI/ML models within the realm of what has been studied in the </a:t>
                      </a:r>
                      <a:r>
                        <a:rPr lang="en-GB" altLang="ko-KR" sz="1400" dirty="0" err="1">
                          <a:effectLst/>
                          <a:latin typeface="Times New Roman" panose="02020603050405020304" pitchFamily="18" charset="0"/>
                          <a:ea typeface="Times New Roman" panose="02020603050405020304" pitchFamily="18" charset="0"/>
                        </a:rPr>
                        <a:t>FS_NR_AIML_Air</a:t>
                      </a:r>
                      <a:r>
                        <a:rPr lang="en-GB" altLang="ko-KR" sz="1400" dirty="0">
                          <a:effectLst/>
                          <a:latin typeface="Times New Roman" panose="02020603050405020304" pitchFamily="18" charset="0"/>
                          <a:ea typeface="Times New Roman" panose="02020603050405020304" pitchFamily="18" charset="0"/>
                        </a:rPr>
                        <a:t> and  </a:t>
                      </a:r>
                      <a:r>
                        <a:rPr lang="en-GB" altLang="ko-KR" sz="1400" dirty="0" err="1">
                          <a:effectLst/>
                          <a:latin typeface="Times New Roman" panose="02020603050405020304" pitchFamily="18" charset="0"/>
                          <a:ea typeface="Times New Roman" panose="02020603050405020304" pitchFamily="18" charset="0"/>
                        </a:rPr>
                        <a:t>NR_AIML_Air</a:t>
                      </a:r>
                      <a:r>
                        <a:rPr lang="en-GB" altLang="ko-KR" sz="1400" dirty="0">
                          <a:effectLst/>
                          <a:latin typeface="Times New Roman" panose="02020603050405020304" pitchFamily="18" charset="0"/>
                          <a:ea typeface="Times New Roman" panose="02020603050405020304" pitchFamily="18" charset="0"/>
                        </a:rPr>
                        <a:t> projects [RAN2]:</a:t>
                      </a:r>
                      <a:endParaRPr lang="ko-KR" altLang="ko-KR" sz="1400" dirty="0">
                        <a:effectLst/>
                        <a:latin typeface="Times New Roman" panose="02020603050405020304" pitchFamily="18" charset="0"/>
                        <a:ea typeface="Times New Roman" panose="02020603050405020304" pitchFamily="18" charset="0"/>
                      </a:endParaRPr>
                    </a:p>
                    <a:p>
                      <a:pPr marL="742950" lvl="1" indent="-285750" hangingPunct="0">
                        <a:spcAft>
                          <a:spcPts val="0"/>
                        </a:spcAft>
                        <a:buFont typeface="Courier New" panose="02070309020205020404" pitchFamily="49" charset="0"/>
                        <a:buChar char="o"/>
                      </a:pPr>
                      <a:r>
                        <a:rPr lang="en-GB" altLang="ko-KR" sz="1400" dirty="0">
                          <a:effectLst/>
                          <a:latin typeface="Times New Roman" panose="02020603050405020304" pitchFamily="18" charset="0"/>
                          <a:ea typeface="맑은 고딕" panose="020B0503020000020004" pitchFamily="50" charset="-127"/>
                        </a:rPr>
                        <a:t>Necessary signalling and protocol aspects for inter-vendor training collaboration options with</a:t>
                      </a:r>
                      <a:endParaRPr lang="ko-KR" altLang="ko-KR" sz="1400" dirty="0">
                        <a:effectLst/>
                        <a:latin typeface="Times New Roman" panose="02020603050405020304" pitchFamily="18" charset="0"/>
                        <a:ea typeface="맑은 고딕" panose="020B0503020000020004" pitchFamily="50" charset="-127"/>
                      </a:endParaRPr>
                    </a:p>
                    <a:p>
                      <a:pPr marL="1143000" lvl="2" indent="-228600" hangingPunct="0">
                        <a:spcAft>
                          <a:spcPts val="0"/>
                        </a:spcAft>
                        <a:buFont typeface="Wingdings" panose="05000000000000000000" pitchFamily="2" charset="2"/>
                        <a:buChar char=""/>
                      </a:pPr>
                      <a:r>
                        <a:rPr lang="en-GB" altLang="ko-KR" sz="1400" dirty="0">
                          <a:effectLst/>
                          <a:latin typeface="Times New Roman" panose="02020603050405020304" pitchFamily="18" charset="0"/>
                          <a:ea typeface="맑은 고딕" panose="020B0503020000020004" pitchFamily="50" charset="-127"/>
                        </a:rPr>
                        <a:t>Fully specified reference model  </a:t>
                      </a:r>
                      <a:endParaRPr lang="ko-KR" altLang="ko-KR" sz="1400" dirty="0">
                        <a:effectLst/>
                        <a:latin typeface="Times New Roman" panose="02020603050405020304" pitchFamily="18" charset="0"/>
                        <a:ea typeface="맑은 고딕" panose="020B0503020000020004" pitchFamily="50" charset="-127"/>
                      </a:endParaRPr>
                    </a:p>
                    <a:p>
                      <a:pPr marL="742950" lvl="1" indent="-285750" hangingPunct="0">
                        <a:spcAft>
                          <a:spcPts val="0"/>
                        </a:spcAft>
                        <a:buFont typeface="Courier New" panose="02070309020205020404" pitchFamily="49" charset="0"/>
                        <a:buChar char="o"/>
                      </a:pPr>
                      <a:r>
                        <a:rPr lang="en-GB" altLang="ko-KR" sz="1400" dirty="0">
                          <a:effectLst/>
                          <a:latin typeface="Times New Roman" panose="02020603050405020304" pitchFamily="18" charset="0"/>
                          <a:ea typeface="맑은 고딕" panose="020B0503020000020004" pitchFamily="50" charset="-127"/>
                        </a:rPr>
                        <a:t>Signalling and protocol aspects of Life Cycle Management (LCM) enabling functionality and model (if justified) selection, activation, deactivation, switching, fallback</a:t>
                      </a:r>
                      <a:endParaRPr lang="ko-KR" altLang="ko-KR" sz="1400" dirty="0">
                        <a:effectLst/>
                        <a:latin typeface="Times New Roman" panose="02020603050405020304" pitchFamily="18" charset="0"/>
                        <a:ea typeface="맑은 고딕" panose="020B0503020000020004" pitchFamily="50" charset="-127"/>
                      </a:endParaRPr>
                    </a:p>
                    <a:p>
                      <a:pPr marL="1143000" lvl="2" indent="-228600" hangingPunct="0">
                        <a:spcAft>
                          <a:spcPts val="0"/>
                        </a:spcAft>
                        <a:buFont typeface="Wingdings" panose="05000000000000000000" pitchFamily="2" charset="2"/>
                        <a:buChar char=""/>
                      </a:pPr>
                      <a:r>
                        <a:rPr lang="en-GB" altLang="ko-KR" sz="1400" dirty="0">
                          <a:effectLst/>
                          <a:latin typeface="Times New Roman" panose="02020603050405020304" pitchFamily="18" charset="0"/>
                          <a:ea typeface="맑은 고딕" panose="020B0503020000020004" pitchFamily="50" charset="-127"/>
                        </a:rPr>
                        <a:t>Identification related signalling is part of the above objective </a:t>
                      </a:r>
                      <a:endParaRPr lang="ko-KR" altLang="ko-KR" sz="1400" dirty="0">
                        <a:effectLst/>
                        <a:latin typeface="Times New Roman" panose="02020603050405020304" pitchFamily="18" charset="0"/>
                        <a:ea typeface="맑은 고딕" panose="020B0503020000020004" pitchFamily="50" charset="-127"/>
                      </a:endParaRPr>
                    </a:p>
                    <a:p>
                      <a:pPr marL="742950" lvl="1" indent="-285750" hangingPunct="0">
                        <a:spcAft>
                          <a:spcPts val="0"/>
                        </a:spcAft>
                        <a:buFont typeface="Courier New" panose="02070309020205020404" pitchFamily="49" charset="0"/>
                        <a:buChar char="o"/>
                      </a:pPr>
                      <a:r>
                        <a:rPr lang="en-GB" altLang="ko-KR" sz="1400" dirty="0">
                          <a:effectLst/>
                          <a:latin typeface="Times New Roman" panose="02020603050405020304" pitchFamily="18" charset="0"/>
                          <a:ea typeface="맑은 고딕" panose="020B0503020000020004" pitchFamily="50" charset="-127"/>
                        </a:rPr>
                        <a:t>Necessary signalling/mechanism(s) for LCM to facilitate model training, inference, performance monitoring, data collection for two-sided model for both UE-side and NW-side.  </a:t>
                      </a:r>
                      <a:endParaRPr lang="ko-KR" altLang="ko-KR" sz="1400" dirty="0">
                        <a:effectLst/>
                        <a:latin typeface="Times New Roman" panose="02020603050405020304" pitchFamily="18" charset="0"/>
                        <a:ea typeface="맑은 고딕" panose="020B0503020000020004" pitchFamily="50" charset="-127"/>
                      </a:endParaRPr>
                    </a:p>
                    <a:p>
                      <a:pPr marL="342900" lvl="0" indent="-342900" hangingPunct="0">
                        <a:spcAft>
                          <a:spcPts val="0"/>
                        </a:spcAft>
                        <a:buFont typeface="Times New Roman" panose="02020603050405020304" pitchFamily="18" charset="0"/>
                        <a:buChar char="-"/>
                      </a:pPr>
                      <a:r>
                        <a:rPr lang="en-GB" altLang="ko-KR" sz="1400" dirty="0">
                          <a:effectLst/>
                          <a:latin typeface="Times New Roman" panose="02020603050405020304" pitchFamily="18" charset="0"/>
                          <a:ea typeface="MS Mincho" panose="02020609040205080304" pitchFamily="49" charset="-128"/>
                        </a:rPr>
                        <a:t>CSI feedback enhancement, encompassing (two-sided model) [RAN1/2]: </a:t>
                      </a:r>
                      <a:endParaRPr lang="ko-KR" altLang="ko-KR" sz="1400" dirty="0">
                        <a:effectLst/>
                        <a:latin typeface="Times New Roman" panose="02020603050405020304" pitchFamily="18" charset="0"/>
                        <a:ea typeface="MS Mincho" panose="02020609040205080304" pitchFamily="49" charset="-128"/>
                      </a:endParaRPr>
                    </a:p>
                    <a:p>
                      <a:pPr marL="742950" lvl="1" indent="-285750" hangingPunct="0">
                        <a:spcAft>
                          <a:spcPts val="0"/>
                        </a:spcAft>
                        <a:buFont typeface="Courier New" panose="02070309020205020404" pitchFamily="49" charset="0"/>
                        <a:buChar char="o"/>
                      </a:pPr>
                      <a:r>
                        <a:rPr lang="en-GB" altLang="ko-KR" sz="1400" dirty="0">
                          <a:effectLst/>
                          <a:latin typeface="Times New Roman" panose="02020603050405020304" pitchFamily="18" charset="0"/>
                          <a:ea typeface="맑은 고딕" panose="020B0503020000020004" pitchFamily="50" charset="-127"/>
                        </a:rPr>
                        <a:t>CSI compression </a:t>
                      </a:r>
                      <a:r>
                        <a:rPr lang="en-GB" altLang="ko-KR" sz="1400" dirty="0">
                          <a:solidFill>
                            <a:srgbClr val="FF0000"/>
                          </a:solidFill>
                          <a:effectLst/>
                          <a:latin typeface="Times New Roman" panose="02020603050405020304" pitchFamily="18" charset="0"/>
                          <a:ea typeface="맑은 고딕" panose="020B0503020000020004" pitchFamily="50" charset="-127"/>
                        </a:rPr>
                        <a:t>for precoder vectors in the angle-delay domain</a:t>
                      </a:r>
                      <a:r>
                        <a:rPr lang="en-GB" altLang="ko-KR" sz="1400" dirty="0">
                          <a:effectLst/>
                          <a:latin typeface="Times New Roman" panose="02020603050405020304" pitchFamily="18" charset="0"/>
                          <a:ea typeface="맑은 고딕" panose="020B0503020000020004" pitchFamily="50" charset="-127"/>
                        </a:rPr>
                        <a:t> without temporal aspects (“Case 0”)</a:t>
                      </a:r>
                      <a:endParaRPr lang="ko-KR" altLang="ko-KR" sz="1400" dirty="0">
                        <a:effectLst/>
                        <a:latin typeface="Times New Roman" panose="02020603050405020304" pitchFamily="18" charset="0"/>
                        <a:ea typeface="맑은 고딕" panose="020B0503020000020004" pitchFamily="50" charset="-127"/>
                      </a:endParaRPr>
                    </a:p>
                    <a:p>
                      <a:pPr marL="742950" lvl="1" indent="-285750" hangingPunct="0">
                        <a:spcAft>
                          <a:spcPts val="0"/>
                        </a:spcAft>
                        <a:buFont typeface="Courier New" panose="02070309020205020404" pitchFamily="49" charset="0"/>
                        <a:buChar char="o"/>
                      </a:pPr>
                      <a:r>
                        <a:rPr lang="en-GB" altLang="ko-KR" sz="1400" dirty="0">
                          <a:effectLst/>
                          <a:latin typeface="Times New Roman" panose="02020603050405020304" pitchFamily="18" charset="0"/>
                          <a:ea typeface="맑은 고딕" panose="020B0503020000020004" pitchFamily="50" charset="-127"/>
                        </a:rPr>
                        <a:t>CSI compression </a:t>
                      </a:r>
                      <a:r>
                        <a:rPr lang="en-GB" altLang="ko-KR" sz="1400" dirty="0">
                          <a:solidFill>
                            <a:srgbClr val="FF0000"/>
                          </a:solidFill>
                          <a:effectLst/>
                          <a:latin typeface="Times New Roman" panose="02020603050405020304" pitchFamily="18" charset="0"/>
                          <a:ea typeface="맑은 고딕" panose="020B0503020000020004" pitchFamily="50" charset="-127"/>
                        </a:rPr>
                        <a:t>for precoder vectors in the angle-delay domain</a:t>
                      </a:r>
                      <a:r>
                        <a:rPr lang="en-GB" altLang="ko-KR" sz="1400" dirty="0">
                          <a:effectLst/>
                          <a:latin typeface="Times New Roman" panose="02020603050405020304" pitchFamily="18" charset="0"/>
                          <a:ea typeface="맑은 고딕" panose="020B0503020000020004" pitchFamily="50" charset="-127"/>
                        </a:rPr>
                        <a:t> with temporal aspects (“Case 2”) wherein both CSI generation and CSI reconstruction may utilize past CSI.</a:t>
                      </a:r>
                      <a:endParaRPr lang="ko-KR" altLang="ko-KR" sz="1400" dirty="0">
                        <a:effectLst/>
                        <a:latin typeface="Times New Roman" panose="02020603050405020304" pitchFamily="18" charset="0"/>
                        <a:ea typeface="맑은 고딕" panose="020B0503020000020004" pitchFamily="50" charset="-127"/>
                      </a:endParaRPr>
                    </a:p>
                    <a:p>
                      <a:pPr marL="742950" lvl="1" indent="-285750" hangingPunct="0">
                        <a:spcAft>
                          <a:spcPts val="0"/>
                        </a:spcAft>
                        <a:buFont typeface="Courier New" panose="02070309020205020404" pitchFamily="49" charset="0"/>
                        <a:buChar char="o"/>
                      </a:pPr>
                      <a:r>
                        <a:rPr lang="en-GB" altLang="ko-KR" sz="1400" dirty="0">
                          <a:effectLst/>
                          <a:latin typeface="Times New Roman" panose="02020603050405020304" pitchFamily="18" charset="0"/>
                          <a:ea typeface="맑은 고딕" panose="020B0503020000020004" pitchFamily="50" charset="-127"/>
                        </a:rPr>
                        <a:t>CSI compression </a:t>
                      </a:r>
                      <a:r>
                        <a:rPr lang="en-GB" altLang="ko-KR" sz="1400" dirty="0">
                          <a:solidFill>
                            <a:srgbClr val="FF0000"/>
                          </a:solidFill>
                          <a:effectLst/>
                          <a:latin typeface="Times New Roman" panose="02020603050405020304" pitchFamily="18" charset="0"/>
                          <a:ea typeface="맑은 고딕" panose="020B0503020000020004" pitchFamily="50" charset="-127"/>
                        </a:rPr>
                        <a:t>for precoder vectors in the angle-delay domain</a:t>
                      </a:r>
                      <a:r>
                        <a:rPr lang="en-GB" altLang="ko-KR" sz="1400" dirty="0">
                          <a:effectLst/>
                          <a:latin typeface="Times New Roman" panose="02020603050405020304" pitchFamily="18" charset="0"/>
                          <a:ea typeface="맑은 고딕" panose="020B0503020000020004" pitchFamily="50" charset="-127"/>
                        </a:rPr>
                        <a:t> with CSI prediction (“Case 3”) </a:t>
                      </a:r>
                      <a:endParaRPr lang="ko-KR" altLang="ko-KR" sz="1400" dirty="0">
                        <a:effectLst/>
                        <a:latin typeface="Times New Roman" panose="02020603050405020304" pitchFamily="18" charset="0"/>
                        <a:ea typeface="맑은 고딕" panose="020B0503020000020004" pitchFamily="50" charset="-127"/>
                      </a:endParaRPr>
                    </a:p>
                    <a:p>
                      <a:pPr marL="742950" lvl="1" indent="-285750" hangingPunct="0">
                        <a:spcAft>
                          <a:spcPts val="0"/>
                        </a:spcAft>
                        <a:buFont typeface="Courier New" panose="02070309020205020404" pitchFamily="49" charset="0"/>
                        <a:buChar char="o"/>
                      </a:pPr>
                      <a:r>
                        <a:rPr lang="en-GB" altLang="ko-KR" sz="1400" dirty="0">
                          <a:effectLst/>
                          <a:latin typeface="Times New Roman" panose="02020603050405020304" pitchFamily="18" charset="0"/>
                          <a:ea typeface="맑은 고딕" panose="020B0503020000020004" pitchFamily="50" charset="-127"/>
                        </a:rPr>
                        <a:t>Necessary signalling and protocol aspects for inter-vendor training collaboration options </a:t>
                      </a:r>
                      <a:endParaRPr lang="ko-KR" altLang="ko-KR" sz="1400" dirty="0">
                        <a:effectLst/>
                        <a:latin typeface="Times New Roman" panose="02020603050405020304" pitchFamily="18" charset="0"/>
                        <a:ea typeface="맑은 고딕" panose="020B0503020000020004" pitchFamily="50" charset="-127"/>
                      </a:endParaRPr>
                    </a:p>
                    <a:p>
                      <a:pPr marL="1143000" lvl="2" indent="-228600" hangingPunct="0">
                        <a:spcAft>
                          <a:spcPts val="0"/>
                        </a:spcAft>
                        <a:buFont typeface="Wingdings" panose="05000000000000000000" pitchFamily="2" charset="2"/>
                        <a:buChar char=""/>
                      </a:pPr>
                      <a:r>
                        <a:rPr lang="en-GB" altLang="ko-KR" sz="1400" dirty="0">
                          <a:effectLst/>
                          <a:latin typeface="Times New Roman" panose="02020603050405020304" pitchFamily="18" charset="0"/>
                          <a:ea typeface="맑은 고딕" panose="020B0503020000020004" pitchFamily="50" charset="-127"/>
                        </a:rPr>
                        <a:t>Fully specified reference model  (“Direction C”)</a:t>
                      </a:r>
                      <a:endParaRPr lang="ko-KR" altLang="ko-KR" sz="1400" dirty="0">
                        <a:effectLst/>
                        <a:latin typeface="Times New Roman" panose="02020603050405020304" pitchFamily="18" charset="0"/>
                        <a:ea typeface="맑은 고딕" panose="020B0503020000020004" pitchFamily="50" charset="-127"/>
                      </a:endParaRPr>
                    </a:p>
                    <a:p>
                      <a:pPr marL="742950" lvl="1" indent="-285750" hangingPunct="0">
                        <a:spcAft>
                          <a:spcPts val="0"/>
                        </a:spcAft>
                        <a:buFont typeface="Courier New" panose="02070309020205020404" pitchFamily="49" charset="0"/>
                        <a:buChar char="o"/>
                      </a:pPr>
                      <a:r>
                        <a:rPr lang="en-GB" altLang="ko-KR" sz="1400" dirty="0">
                          <a:effectLst/>
                          <a:latin typeface="Times New Roman" panose="02020603050405020304" pitchFamily="18" charset="0"/>
                          <a:ea typeface="맑은 고딕" panose="020B0503020000020004" pitchFamily="50" charset="-127"/>
                        </a:rPr>
                        <a:t>Specify necessary signalling/mechanism(s) to facilitate LCM operations specific to the CSI compression use cases, if any</a:t>
                      </a:r>
                      <a:endParaRPr lang="ko-KR" altLang="ko-KR" sz="1400" dirty="0">
                        <a:effectLst/>
                        <a:latin typeface="Times New Roman" panose="02020603050405020304" pitchFamily="18" charset="0"/>
                        <a:ea typeface="맑은 고딕" panose="020B0503020000020004" pitchFamily="50" charset="-127"/>
                      </a:endParaRPr>
                    </a:p>
                    <a:p>
                      <a:pPr marL="742950" lvl="1" indent="-285750" hangingPunct="0">
                        <a:spcAft>
                          <a:spcPts val="0"/>
                        </a:spcAft>
                        <a:buFont typeface="Courier New" panose="02070309020205020404" pitchFamily="49" charset="0"/>
                        <a:buChar char="o"/>
                      </a:pPr>
                      <a:r>
                        <a:rPr lang="en-GB" altLang="ko-KR" sz="1400" dirty="0">
                          <a:effectLst/>
                          <a:latin typeface="Times New Roman" panose="02020603050405020304" pitchFamily="18" charset="0"/>
                          <a:ea typeface="맑은 고딕" panose="020B0503020000020004" pitchFamily="50" charset="-127"/>
                        </a:rPr>
                        <a:t>Enabling method(s) to ensure consistency between training and inference regarding NW-side additional conditions (if identified) for inference at UE </a:t>
                      </a:r>
                      <a:endParaRPr lang="ko-KR" altLang="ko-KR" sz="1400" dirty="0">
                        <a:effectLst/>
                        <a:latin typeface="Times New Roman" panose="02020603050405020304" pitchFamily="18" charset="0"/>
                        <a:ea typeface="맑은 고딕" panose="020B0503020000020004" pitchFamily="50" charset="-127"/>
                      </a:endParaRPr>
                    </a:p>
                    <a:p>
                      <a:pPr marL="228600" indent="457200" hangingPunct="0">
                        <a:spcAft>
                          <a:spcPts val="0"/>
                        </a:spcAft>
                      </a:pPr>
                      <a:r>
                        <a:rPr lang="en-GB" altLang="ko-KR" sz="1400" dirty="0">
                          <a:solidFill>
                            <a:srgbClr val="FF0000"/>
                          </a:solidFill>
                          <a:effectLst/>
                          <a:latin typeface="Times New Roman" panose="02020603050405020304" pitchFamily="18" charset="0"/>
                          <a:ea typeface="맑은 고딕" panose="020B0503020000020004" pitchFamily="50" charset="-127"/>
                        </a:rPr>
                        <a:t>NOTE: Strive for common framework design to support for Case 0, Case 2 and Case 3. </a:t>
                      </a:r>
                      <a:endParaRPr lang="ko-KR" altLang="ko-KR" sz="1400" dirty="0">
                        <a:effectLst/>
                        <a:latin typeface="Times New Roman" panose="02020603050405020304" pitchFamily="18" charset="0"/>
                        <a:ea typeface="맑은 고딕" panose="020B0503020000020004" pitchFamily="50" charset="-127"/>
                      </a:endParaRPr>
                    </a:p>
                    <a:p>
                      <a:pPr marL="342900" lvl="0" indent="-342900" hangingPunct="0">
                        <a:spcAft>
                          <a:spcPts val="0"/>
                        </a:spcAft>
                        <a:buFont typeface="Times New Roman" panose="02020603050405020304" pitchFamily="18" charset="0"/>
                        <a:buChar char="-"/>
                      </a:pPr>
                      <a:r>
                        <a:rPr lang="en-GB" altLang="ko-KR" sz="1400" dirty="0">
                          <a:effectLst/>
                          <a:latin typeface="Times New Roman" panose="02020603050405020304" pitchFamily="18" charset="0"/>
                          <a:ea typeface="MS Mincho" panose="02020609040205080304" pitchFamily="49" charset="-128"/>
                        </a:rPr>
                        <a:t>Testability and interoperability [RAN4]: </a:t>
                      </a:r>
                      <a:endParaRPr lang="ko-KR" altLang="ko-KR" sz="1400" dirty="0">
                        <a:effectLst/>
                        <a:latin typeface="Times New Roman" panose="02020603050405020304" pitchFamily="18" charset="0"/>
                        <a:ea typeface="맑은 고딕" panose="020B0503020000020004" pitchFamily="50" charset="-127"/>
                      </a:endParaRPr>
                    </a:p>
                    <a:p>
                      <a:pPr marL="457200" hangingPunct="0">
                        <a:spcAft>
                          <a:spcPts val="0"/>
                        </a:spcAft>
                      </a:pPr>
                      <a:r>
                        <a:rPr lang="en-GB" altLang="ko-KR" sz="1400" dirty="0">
                          <a:effectLst/>
                          <a:latin typeface="Times New Roman" panose="02020603050405020304" pitchFamily="18" charset="0"/>
                          <a:ea typeface="맑은 고딕" panose="020B0503020000020004" pitchFamily="50" charset="-127"/>
                        </a:rPr>
                        <a:t>NOTE: offline training is assumed for the purpose of this project. </a:t>
                      </a:r>
                      <a:endParaRPr lang="ko-KR" altLang="ko-KR" sz="1400" dirty="0">
                        <a:effectLst/>
                        <a:latin typeface="Times New Roman" panose="02020603050405020304" pitchFamily="18" charset="0"/>
                        <a:ea typeface="맑은 고딕" panose="020B0503020000020004" pitchFamily="50" charset="-127"/>
                      </a:endParaRPr>
                    </a:p>
                  </a:txBody>
                  <a:tcPr/>
                </a:tc>
                <a:extLst>
                  <a:ext uri="{0D108BD9-81ED-4DB2-BD59-A6C34878D82A}">
                    <a16:rowId xmlns:a16="http://schemas.microsoft.com/office/drawing/2014/main" val="3810228252"/>
                  </a:ext>
                </a:extLst>
              </a:tr>
            </a:tbl>
          </a:graphicData>
        </a:graphic>
      </p:graphicFrame>
      <p:sp>
        <p:nvSpPr>
          <p:cNvPr id="7" name="텍스트 개체 틀 5">
            <a:extLst>
              <a:ext uri="{FF2B5EF4-FFF2-40B4-BE49-F238E27FC236}">
                <a16:creationId xmlns:a16="http://schemas.microsoft.com/office/drawing/2014/main" id="{E13CB706-6FC8-4443-B32E-423CB4FBDBDF}"/>
              </a:ext>
            </a:extLst>
          </p:cNvPr>
          <p:cNvSpPr txBox="1">
            <a:spLocks/>
          </p:cNvSpPr>
          <p:nvPr/>
        </p:nvSpPr>
        <p:spPr>
          <a:xfrm>
            <a:off x="388557" y="858565"/>
            <a:ext cx="10768393" cy="1304321"/>
          </a:xfrm>
          <a:prstGeom prst="rect">
            <a:avLst/>
          </a:prstGeom>
        </p:spPr>
        <p:txBody>
          <a:bodyPr>
            <a:normAutofit/>
          </a:bodyPr>
          <a:lstStyle>
            <a:lvl1pPr marL="0" eaLnBrk="1" latinLnBrk="1" hangingPunct="1">
              <a:defRPr>
                <a:latin typeface="+mn-lt"/>
                <a:ea typeface="+mn-ea"/>
                <a:cs typeface="+mn-cs"/>
              </a:defRPr>
            </a:lvl1pPr>
            <a:lvl2pPr marL="277262" eaLnBrk="1" latinLnBrk="1" hangingPunct="1">
              <a:defRPr>
                <a:latin typeface="+mn-lt"/>
                <a:ea typeface="+mn-ea"/>
                <a:cs typeface="+mn-cs"/>
              </a:defRPr>
            </a:lvl2pPr>
            <a:lvl3pPr marL="554524" eaLnBrk="1" latinLnBrk="1" hangingPunct="1">
              <a:defRPr>
                <a:latin typeface="+mn-lt"/>
                <a:ea typeface="+mn-ea"/>
                <a:cs typeface="+mn-cs"/>
              </a:defRPr>
            </a:lvl3pPr>
            <a:lvl4pPr marL="831786" eaLnBrk="1" latinLnBrk="1" hangingPunct="1">
              <a:defRPr>
                <a:latin typeface="+mn-lt"/>
                <a:ea typeface="+mn-ea"/>
                <a:cs typeface="+mn-cs"/>
              </a:defRPr>
            </a:lvl4pPr>
            <a:lvl5pPr marL="1109048" eaLnBrk="1" latinLnBrk="1" hangingPunct="1">
              <a:defRPr>
                <a:latin typeface="+mn-lt"/>
                <a:ea typeface="+mn-ea"/>
                <a:cs typeface="+mn-cs"/>
              </a:defRPr>
            </a:lvl5pPr>
            <a:lvl6pPr marL="1386310" eaLnBrk="1" latinLnBrk="1" hangingPunct="1">
              <a:defRPr>
                <a:latin typeface="+mn-lt"/>
                <a:ea typeface="+mn-ea"/>
                <a:cs typeface="+mn-cs"/>
              </a:defRPr>
            </a:lvl6pPr>
            <a:lvl7pPr marL="1663570" eaLnBrk="1" latinLnBrk="1" hangingPunct="1">
              <a:defRPr>
                <a:latin typeface="+mn-lt"/>
                <a:ea typeface="+mn-ea"/>
                <a:cs typeface="+mn-cs"/>
              </a:defRPr>
            </a:lvl7pPr>
            <a:lvl8pPr marL="1940834" eaLnBrk="1" latinLnBrk="1" hangingPunct="1">
              <a:defRPr>
                <a:latin typeface="+mn-lt"/>
                <a:ea typeface="+mn-ea"/>
                <a:cs typeface="+mn-cs"/>
              </a:defRPr>
            </a:lvl8pPr>
            <a:lvl9pPr marL="2218095" eaLnBrk="1" latinLnBrk="1" hangingPunct="1">
              <a:defRPr>
                <a:latin typeface="+mn-lt"/>
                <a:ea typeface="+mn-ea"/>
                <a:cs typeface="+mn-cs"/>
              </a:defRPr>
            </a:lvl9pPr>
          </a:lstStyle>
          <a:p>
            <a:pPr marL="342900" indent="-342900" defTabSz="914400">
              <a:spcBef>
                <a:spcPts val="300"/>
              </a:spcBef>
              <a:buFont typeface="Wingdings" panose="05000000000000000000" pitchFamily="2" charset="2"/>
              <a:buChar char="q"/>
            </a:pPr>
            <a:r>
              <a:rPr lang="en-US" altLang="ko-KR" sz="20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Based on discussion, we support to have normative phase CSI compression use case for two-sided model in Rel-20 based on fully specified </a:t>
            </a:r>
            <a:r>
              <a:rPr lang="en-US" altLang="ko-KR" sz="2000" b="1" u="sng"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reference model only</a:t>
            </a:r>
            <a:r>
              <a:rPr lang="en-US" altLang="ko-KR" sz="2000" b="1"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rPr>
              <a:t>.</a:t>
            </a:r>
            <a:endParaRPr lang="en-US" altLang="ko-KR" sz="20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a:p>
            <a:pPr lvl="1" defTabSz="914400">
              <a:spcBef>
                <a:spcPts val="600"/>
              </a:spcBef>
            </a:pPr>
            <a:endParaRPr lang="en-US" altLang="ko-KR" sz="1800" kern="0" dirty="0">
              <a:solidFill>
                <a:sysClr val="windowText" lastClr="00000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01274142"/>
      </p:ext>
    </p:extLst>
  </p:cSld>
  <p:clrMapOvr>
    <a:masterClrMapping/>
  </p:clrMapOvr>
</p:sld>
</file>

<file path=ppt/theme/theme1.xml><?xml version="1.0" encoding="utf-8"?>
<a:theme xmlns:a="http://schemas.openxmlformats.org/drawingml/2006/main" name="Samsung Master">
  <a:themeElements>
    <a:clrScheme name="Custom 1">
      <a:dk1>
        <a:srgbClr val="000000"/>
      </a:dk1>
      <a:lt1>
        <a:srgbClr val="FFFFFF"/>
      </a:lt1>
      <a:dk2>
        <a:srgbClr val="1428A0"/>
      </a:dk2>
      <a:lt2>
        <a:srgbClr val="6E6969"/>
      </a:lt2>
      <a:accent1>
        <a:srgbClr val="0077C8"/>
      </a:accent1>
      <a:accent2>
        <a:srgbClr val="00B2E2"/>
      </a:accent2>
      <a:accent3>
        <a:srgbClr val="00C3B2"/>
      </a:accent3>
      <a:accent4>
        <a:srgbClr val="96D653"/>
      </a:accent4>
      <a:accent5>
        <a:srgbClr val="FFB545"/>
      </a:accent5>
      <a:accent6>
        <a:srgbClr val="FF4337"/>
      </a:accent6>
      <a:hlink>
        <a:srgbClr val="0000FF"/>
      </a:hlink>
      <a:folHlink>
        <a:srgbClr val="800080"/>
      </a:folHlink>
    </a:clrScheme>
    <a:fontScheme name="사용자 지정 2">
      <a:majorFont>
        <a:latin typeface="Samsung Sharp Sans"/>
        <a:ea typeface="Samsung Sharp Sans Bold"/>
        <a:cs typeface=""/>
      </a:majorFont>
      <a:minorFont>
        <a:latin typeface="SamsungOne 400"/>
        <a:ea typeface="SamsungOne 400"/>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neSamsung_Presentation Duplex Presentation for Rel-19 Outside.pptx" id="{5A5AB07C-70FC-4CC8-847C-6F142F9DCD6C}" vid="{B674D851-7B73-4FC5-A88C-EAC4DE221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8FE624D29B0764A852539F84AD82E8E" ma:contentTypeVersion="1" ma:contentTypeDescription="Create a new document." ma:contentTypeScope="" ma:versionID="1a8b8c3f36bf5d6a8729b06a616b1a46">
  <xsd:schema xmlns:xsd="http://www.w3.org/2001/XMLSchema" xmlns:xs="http://www.w3.org/2001/XMLSchema" xmlns:p="http://schemas.microsoft.com/office/2006/metadata/properties" xmlns:ns1="http://schemas.microsoft.com/sharepoint/v3" targetNamespace="http://schemas.microsoft.com/office/2006/metadata/properties" ma:root="true" ma:fieldsID="ff01fac345008aa34b3a53f2166bf3c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Scheduling Start Date is a site column created by the Publishing feature. It is used to specify the date and time on which this page will first appear to site visitors." ma:hidden="true" ma:internalName="PublishingStartDate">
      <xsd:simpleType>
        <xsd:restriction base="dms:Unknown"/>
      </xsd:simpleType>
    </xsd:element>
    <xsd:element name="PublishingExpirationDate" ma:index="9" nillable="true" ma:displayName="Scheduling End Date" ma:description="Scheduling End Date is a site column created by the Publishing feature. It is used to specify the date and time on which this page will no longer appear to site visitors."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04C05A0-4031-458C-93F9-657B34B48EEA}">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8FA7ACDF-50EB-4FED-9840-E1A2F001BB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DE0627B-C306-4245-9F22-903A5A9B3F4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OneSamsung_Presentation Duplex Presentation for Rel-19 Outside</Template>
  <TotalTime>30837</TotalTime>
  <Words>630</Words>
  <Application>Microsoft Office PowerPoint</Application>
  <PresentationFormat>와이드스크린</PresentationFormat>
  <Paragraphs>34</Paragraphs>
  <Slides>3</Slides>
  <Notes>0</Notes>
  <HiddenSlides>0</HiddenSlides>
  <MMClips>0</MMClips>
  <ScaleCrop>false</ScaleCrop>
  <HeadingPairs>
    <vt:vector size="6" baseType="variant">
      <vt:variant>
        <vt:lpstr>사용한 글꼴</vt:lpstr>
      </vt:variant>
      <vt:variant>
        <vt:i4>8</vt:i4>
      </vt:variant>
      <vt:variant>
        <vt:lpstr>테마</vt:lpstr>
      </vt:variant>
      <vt:variant>
        <vt:i4>1</vt:i4>
      </vt:variant>
      <vt:variant>
        <vt:lpstr>슬라이드 제목</vt:lpstr>
      </vt:variant>
      <vt:variant>
        <vt:i4>3</vt:i4>
      </vt:variant>
    </vt:vector>
  </HeadingPairs>
  <TitlesOfParts>
    <vt:vector size="12" baseType="lpstr">
      <vt:lpstr>SamsungOneKoreanOTF 400</vt:lpstr>
      <vt:lpstr>Calibri</vt:lpstr>
      <vt:lpstr>Courier New</vt:lpstr>
      <vt:lpstr>Samsung Sharp Sans Bold</vt:lpstr>
      <vt:lpstr>SamsungOne 400</vt:lpstr>
      <vt:lpstr>SamsungOne 700</vt:lpstr>
      <vt:lpstr>Times New Roman</vt:lpstr>
      <vt:lpstr>Wingdings</vt:lpstr>
      <vt:lpstr>Samsung Master</vt:lpstr>
      <vt:lpstr>PowerPoint 프레젠테이션</vt:lpstr>
      <vt:lpstr>PowerPoint 프레젠테이션</vt:lpstr>
      <vt:lpstr>PowerPoint 프레젠테이션</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지형주/통신표준연구팀(SR)/삼성전자</dc:creator>
  <cp:lastModifiedBy>Samsung Hyoung-ju JI</cp:lastModifiedBy>
  <cp:revision>485</cp:revision>
  <cp:lastPrinted>2017-12-18T22:10:10Z</cp:lastPrinted>
  <dcterms:created xsi:type="dcterms:W3CDTF">2023-05-31T23:46:01Z</dcterms:created>
  <dcterms:modified xsi:type="dcterms:W3CDTF">2025-02-28T02:05:42Z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2017-12-09T00:00:00Z</vt:filetime>
  </property>
  <property fmtid="{D5CDD505-2E9C-101B-9397-08002B2CF9AE}" pid="3" name="Creator">
    <vt:lpwstr>Adobe InDesign CC 13.0 (Macintosh)</vt:lpwstr>
  </property>
  <property fmtid="{D5CDD505-2E9C-101B-9397-08002B2CF9AE}" pid="4" name="LastSaved">
    <vt:filetime>2017-12-10T00:00:00Z</vt:filetime>
  </property>
  <property fmtid="{D5CDD505-2E9C-101B-9397-08002B2CF9AE}" pid="5" name="ContentTypeId">
    <vt:lpwstr>0x010100F8FE624D29B0764A852539F84AD82E8E</vt:lpwstr>
  </property>
</Properties>
</file>