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1" r:id="rId4"/>
    <p:sldMasterId id="2147483741" r:id="rId5"/>
    <p:sldMasterId id="2147483733" r:id="rId6"/>
    <p:sldMasterId id="2147483763" r:id="rId7"/>
    <p:sldMasterId id="2147483682" r:id="rId8"/>
  </p:sldMasterIdLst>
  <p:notesMasterIdLst>
    <p:notesMasterId r:id="rId18"/>
  </p:notesMasterIdLst>
  <p:handoutMasterIdLst>
    <p:handoutMasterId r:id="rId19"/>
  </p:handoutMasterIdLst>
  <p:sldIdLst>
    <p:sldId id="6180" r:id="rId9"/>
    <p:sldId id="6191" r:id="rId10"/>
    <p:sldId id="6207" r:id="rId11"/>
    <p:sldId id="6208" r:id="rId12"/>
    <p:sldId id="6210" r:id="rId13"/>
    <p:sldId id="6209" r:id="rId14"/>
    <p:sldId id="6212" r:id="rId15"/>
    <p:sldId id="6213" r:id="rId16"/>
    <p:sldId id="306" r:id="rId17"/>
  </p:sldIdLst>
  <p:sldSz cx="9144000" cy="5143500" type="screen16x9"/>
  <p:notesSz cx="6934200" cy="9220200"/>
  <p:defaultTextStyle>
    <a:defPPr>
      <a:defRPr lang="en-US"/>
    </a:defPPr>
    <a:lvl1pPr marL="0" algn="l" defTabSz="342871" rtl="0" eaLnBrk="1" latinLnBrk="0" hangingPunct="1">
      <a:defRPr sz="1400" kern="1200">
        <a:solidFill>
          <a:schemeClr val="tx1"/>
        </a:solidFill>
        <a:latin typeface="+mn-lt"/>
        <a:ea typeface="+mn-ea"/>
        <a:cs typeface="+mn-cs"/>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55"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04" userDrawn="1">
          <p15:clr>
            <a:srgbClr val="A4A3A4"/>
          </p15:clr>
        </p15:guide>
        <p15:guide id="2" pos="218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a Cruz, Cyril" initials="DCC" lastIdx="17" clrIdx="0">
    <p:extLst>
      <p:ext uri="{19B8F6BF-5375-455C-9EA6-DF929625EA0E}">
        <p15:presenceInfo xmlns:p15="http://schemas.microsoft.com/office/powerpoint/2012/main" userId="S::cyril.delacruz104@t-mobile.com::3165a301-5101-4d12-b2ad-d49bf58334db" providerId="AD"/>
      </p:ext>
    </p:extLst>
  </p:cmAuthor>
  <p:cmAuthor id="2" name="Terri Sharp" initials="TS" lastIdx="8" clrIdx="1">
    <p:extLst>
      <p:ext uri="{19B8F6BF-5375-455C-9EA6-DF929625EA0E}">
        <p15:presenceInfo xmlns:p15="http://schemas.microsoft.com/office/powerpoint/2012/main" userId="S::yrtto615@sharpro.onmicrosoft.com::437029a7-d81b-4e26-b24c-362300a07a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C8C8"/>
    <a:srgbClr val="861B54"/>
    <a:srgbClr val="E20074"/>
    <a:srgbClr val="CC00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0C33D9-DFD8-483A-93D9-CE419B303510}" v="2" dt="2024-03-11T19:36:33.8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87" autoAdjust="0"/>
    <p:restoredTop sz="84972" autoAdjust="0"/>
  </p:normalViewPr>
  <p:slideViewPr>
    <p:cSldViewPr snapToGrid="0" snapToObjects="1">
      <p:cViewPr varScale="1">
        <p:scale>
          <a:sx n="84" d="100"/>
          <a:sy n="84" d="100"/>
        </p:scale>
        <p:origin x="1004" y="60"/>
      </p:cViewPr>
      <p:guideLst>
        <p:guide orient="horz" pos="1055"/>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3" d="100"/>
        <a:sy n="83" d="100"/>
      </p:scale>
      <p:origin x="0" y="0"/>
    </p:cViewPr>
  </p:sorterViewPr>
  <p:notesViewPr>
    <p:cSldViewPr snapToGrid="0" snapToObjects="1">
      <p:cViewPr varScale="1">
        <p:scale>
          <a:sx n="85" d="100"/>
          <a:sy n="85" d="100"/>
        </p:scale>
        <p:origin x="2712" y="96"/>
      </p:cViewPr>
      <p:guideLst>
        <p:guide orient="horz" pos="2904"/>
        <p:guide pos="218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9f4848a2-ce11-47bb-b646-219db641fa7d" providerId="ADAL" clId="{920C33D9-DFD8-483A-93D9-CE419B303510}"/>
    <pc:docChg chg="custSel modSld">
      <pc:chgData name="Shvodian, Bill" userId="9f4848a2-ce11-47bb-b646-219db641fa7d" providerId="ADAL" clId="{920C33D9-DFD8-483A-93D9-CE419B303510}" dt="2024-03-11T19:36:36.499" v="172" actId="1076"/>
      <pc:docMkLst>
        <pc:docMk/>
      </pc:docMkLst>
      <pc:sldChg chg="modSp mod">
        <pc:chgData name="Shvodian, Bill" userId="9f4848a2-ce11-47bb-b646-219db641fa7d" providerId="ADAL" clId="{920C33D9-DFD8-483A-93D9-CE419B303510}" dt="2024-03-11T19:30:10.103" v="166" actId="6549"/>
        <pc:sldMkLst>
          <pc:docMk/>
          <pc:sldMk cId="2206103244" sldId="6180"/>
        </pc:sldMkLst>
        <pc:spChg chg="mod">
          <ac:chgData name="Shvodian, Bill" userId="9f4848a2-ce11-47bb-b646-219db641fa7d" providerId="ADAL" clId="{920C33D9-DFD8-483A-93D9-CE419B303510}" dt="2024-03-11T13:52:13.225" v="158" actId="20577"/>
          <ac:spMkLst>
            <pc:docMk/>
            <pc:sldMk cId="2206103244" sldId="6180"/>
            <ac:spMk id="2" creationId="{709ED3E3-E047-024A-9B6E-1BF32C68DA68}"/>
          </ac:spMkLst>
        </pc:spChg>
        <pc:spChg chg="mod">
          <ac:chgData name="Shvodian, Bill" userId="9f4848a2-ce11-47bb-b646-219db641fa7d" providerId="ADAL" clId="{920C33D9-DFD8-483A-93D9-CE419B303510}" dt="2024-03-11T19:30:10.103" v="166" actId="6549"/>
          <ac:spMkLst>
            <pc:docMk/>
            <pc:sldMk cId="2206103244" sldId="6180"/>
            <ac:spMk id="4" creationId="{9F9696A5-F382-7731-9027-9E0BBD75832F}"/>
          </ac:spMkLst>
        </pc:spChg>
      </pc:sldChg>
      <pc:sldChg chg="addSp delSp modSp mod">
        <pc:chgData name="Shvodian, Bill" userId="9f4848a2-ce11-47bb-b646-219db641fa7d" providerId="ADAL" clId="{920C33D9-DFD8-483A-93D9-CE419B303510}" dt="2024-03-11T19:36:36.499" v="172" actId="1076"/>
        <pc:sldMkLst>
          <pc:docMk/>
          <pc:sldMk cId="3383839336" sldId="6209"/>
        </pc:sldMkLst>
        <pc:spChg chg="mod">
          <ac:chgData name="Shvodian, Bill" userId="9f4848a2-ce11-47bb-b646-219db641fa7d" providerId="ADAL" clId="{920C33D9-DFD8-483A-93D9-CE419B303510}" dt="2024-03-11T13:43:57.032" v="150" actId="6549"/>
          <ac:spMkLst>
            <pc:docMk/>
            <pc:sldMk cId="3383839336" sldId="6209"/>
            <ac:spMk id="2" creationId="{D653F1C0-6ED3-FAC1-F471-3DDD6FA64B95}"/>
          </ac:spMkLst>
        </pc:spChg>
        <pc:picChg chg="add del mod">
          <ac:chgData name="Shvodian, Bill" userId="9f4848a2-ce11-47bb-b646-219db641fa7d" providerId="ADAL" clId="{920C33D9-DFD8-483A-93D9-CE419B303510}" dt="2024-03-11T19:36:12.756" v="170" actId="478"/>
          <ac:picMkLst>
            <pc:docMk/>
            <pc:sldMk cId="3383839336" sldId="6209"/>
            <ac:picMk id="3" creationId="{34C56F41-E4DA-462D-F17A-D134BE64596A}"/>
          </ac:picMkLst>
        </pc:picChg>
        <pc:picChg chg="add del mod">
          <ac:chgData name="Shvodian, Bill" userId="9f4848a2-ce11-47bb-b646-219db641fa7d" providerId="ADAL" clId="{920C33D9-DFD8-483A-93D9-CE419B303510}" dt="2024-03-11T19:33:14.471" v="167" actId="478"/>
          <ac:picMkLst>
            <pc:docMk/>
            <pc:sldMk cId="3383839336" sldId="6209"/>
            <ac:picMk id="5" creationId="{67A82DD7-B1DA-F167-79B8-55E05E515637}"/>
          </ac:picMkLst>
        </pc:picChg>
        <pc:picChg chg="mod">
          <ac:chgData name="Shvodian, Bill" userId="9f4848a2-ce11-47bb-b646-219db641fa7d" providerId="ADAL" clId="{920C33D9-DFD8-483A-93D9-CE419B303510}" dt="2024-03-11T13:31:05.214" v="52" actId="1076"/>
          <ac:picMkLst>
            <pc:docMk/>
            <pc:sldMk cId="3383839336" sldId="6209"/>
            <ac:picMk id="6" creationId="{3CA95097-752D-D119-25BD-AF508DA00D3F}"/>
          </ac:picMkLst>
        </pc:picChg>
        <pc:picChg chg="add mod">
          <ac:chgData name="Shvodian, Bill" userId="9f4848a2-ce11-47bb-b646-219db641fa7d" providerId="ADAL" clId="{920C33D9-DFD8-483A-93D9-CE419B303510}" dt="2024-03-11T19:36:36.499" v="172" actId="1076"/>
          <ac:picMkLst>
            <pc:docMk/>
            <pc:sldMk cId="3383839336" sldId="6209"/>
            <ac:picMk id="7" creationId="{6735A450-C05C-65E8-9D85-7916DC342D9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05448" cy="461325"/>
          </a:xfrm>
          <a:prstGeom prst="rect">
            <a:avLst/>
          </a:prstGeom>
        </p:spPr>
        <p:txBody>
          <a:bodyPr vert="horz" lIns="90572" tIns="45286" rIns="90572" bIns="45286" rtlCol="0"/>
          <a:lstStyle>
            <a:lvl1pPr algn="l">
              <a:defRPr sz="1200"/>
            </a:lvl1pPr>
          </a:lstStyle>
          <a:p>
            <a:endParaRPr lang="en-US" dirty="0">
              <a:latin typeface="Tele-GroteskFet" pitchFamily="2" charset="0"/>
            </a:endParaRPr>
          </a:p>
        </p:txBody>
      </p:sp>
      <p:sp>
        <p:nvSpPr>
          <p:cNvPr id="3" name="Date Placeholder 2"/>
          <p:cNvSpPr>
            <a:spLocks noGrp="1"/>
          </p:cNvSpPr>
          <p:nvPr>
            <p:ph type="dt" sz="quarter" idx="1"/>
          </p:nvPr>
        </p:nvSpPr>
        <p:spPr>
          <a:xfrm>
            <a:off x="3927184" y="0"/>
            <a:ext cx="3005448" cy="461325"/>
          </a:xfrm>
          <a:prstGeom prst="rect">
            <a:avLst/>
          </a:prstGeom>
        </p:spPr>
        <p:txBody>
          <a:bodyPr vert="horz" lIns="90572" tIns="45286" rIns="90572" bIns="45286" rtlCol="0"/>
          <a:lstStyle>
            <a:lvl1pPr algn="r">
              <a:defRPr sz="1200"/>
            </a:lvl1pPr>
          </a:lstStyle>
          <a:p>
            <a:fld id="{BD364A1E-6E60-4CD6-B2F0-4356C26C9977}" type="datetimeFigureOut">
              <a:rPr lang="en-US" smtClean="0">
                <a:latin typeface="Tele-GroteskFet" pitchFamily="2" charset="0"/>
              </a:rPr>
              <a:pPr/>
              <a:t>3/11/2024</a:t>
            </a:fld>
            <a:endParaRPr lang="en-US" dirty="0">
              <a:latin typeface="Tele-GroteskFet" pitchFamily="2" charset="0"/>
            </a:endParaRPr>
          </a:p>
        </p:txBody>
      </p:sp>
      <p:sp>
        <p:nvSpPr>
          <p:cNvPr id="4" name="Footer Placeholder 3"/>
          <p:cNvSpPr>
            <a:spLocks noGrp="1"/>
          </p:cNvSpPr>
          <p:nvPr>
            <p:ph type="ftr" sz="quarter" idx="2"/>
          </p:nvPr>
        </p:nvSpPr>
        <p:spPr>
          <a:xfrm>
            <a:off x="2" y="8757302"/>
            <a:ext cx="3005448" cy="461325"/>
          </a:xfrm>
          <a:prstGeom prst="rect">
            <a:avLst/>
          </a:prstGeom>
        </p:spPr>
        <p:txBody>
          <a:bodyPr vert="horz" lIns="90572" tIns="45286" rIns="90572" bIns="45286" rtlCol="0" anchor="b"/>
          <a:lstStyle>
            <a:lvl1pPr algn="l">
              <a:defRPr sz="1200"/>
            </a:lvl1pPr>
          </a:lstStyle>
          <a:p>
            <a:endParaRPr lang="en-US" dirty="0">
              <a:latin typeface="Tele-GroteskFet" pitchFamily="2" charset="0"/>
            </a:endParaRPr>
          </a:p>
        </p:txBody>
      </p:sp>
      <p:sp>
        <p:nvSpPr>
          <p:cNvPr id="5" name="Slide Number Placeholder 4"/>
          <p:cNvSpPr>
            <a:spLocks noGrp="1"/>
          </p:cNvSpPr>
          <p:nvPr>
            <p:ph type="sldNum" sz="quarter" idx="3"/>
          </p:nvPr>
        </p:nvSpPr>
        <p:spPr>
          <a:xfrm>
            <a:off x="3927183" y="8757301"/>
            <a:ext cx="3005448" cy="462899"/>
          </a:xfrm>
          <a:prstGeom prst="rect">
            <a:avLst/>
          </a:prstGeom>
        </p:spPr>
        <p:txBody>
          <a:bodyPr vert="horz" lIns="90580" tIns="45290" rIns="90580" bIns="45290" rtlCol="0" anchor="b"/>
          <a:lstStyle>
            <a:lvl1pPr algn="r">
              <a:defRPr sz="1200"/>
            </a:lvl1pPr>
          </a:lstStyle>
          <a:p>
            <a:fld id="{AFF7B38F-DBD3-46D3-B639-1C4522B4B0E2}" type="slidenum">
              <a:rPr lang="en-US" smtClean="0"/>
              <a:t>‹#›</a:t>
            </a:fld>
            <a:endParaRPr lang="en-US"/>
          </a:p>
        </p:txBody>
      </p:sp>
    </p:spTree>
    <p:extLst>
      <p:ext uri="{BB962C8B-B14F-4D97-AF65-F5344CB8AC3E}">
        <p14:creationId xmlns:p14="http://schemas.microsoft.com/office/powerpoint/2010/main" val="2980895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05448" cy="461325"/>
          </a:xfrm>
          <a:prstGeom prst="rect">
            <a:avLst/>
          </a:prstGeom>
        </p:spPr>
        <p:txBody>
          <a:bodyPr vert="horz" lIns="90572" tIns="45286" rIns="90572" bIns="45286" rtlCol="0"/>
          <a:lstStyle>
            <a:lvl1pPr algn="l">
              <a:defRPr sz="1200">
                <a:latin typeface="Tele-GroteskFet" pitchFamily="2" charset="0"/>
              </a:defRPr>
            </a:lvl1pPr>
          </a:lstStyle>
          <a:p>
            <a:endParaRPr lang="en-US" dirty="0"/>
          </a:p>
        </p:txBody>
      </p:sp>
      <p:sp>
        <p:nvSpPr>
          <p:cNvPr id="3" name="Date Placeholder 2"/>
          <p:cNvSpPr>
            <a:spLocks noGrp="1"/>
          </p:cNvSpPr>
          <p:nvPr>
            <p:ph type="dt" idx="1"/>
          </p:nvPr>
        </p:nvSpPr>
        <p:spPr>
          <a:xfrm>
            <a:off x="3927184" y="0"/>
            <a:ext cx="3005448" cy="461325"/>
          </a:xfrm>
          <a:prstGeom prst="rect">
            <a:avLst/>
          </a:prstGeom>
        </p:spPr>
        <p:txBody>
          <a:bodyPr vert="horz" lIns="90572" tIns="45286" rIns="90572" bIns="45286" rtlCol="0"/>
          <a:lstStyle>
            <a:lvl1pPr algn="r">
              <a:defRPr sz="1200">
                <a:latin typeface="Tele-GroteskFet" pitchFamily="2" charset="0"/>
              </a:defRPr>
            </a:lvl1pPr>
          </a:lstStyle>
          <a:p>
            <a:fld id="{B6B915B9-B80B-41A1-AD12-80536BCB267C}" type="datetimeFigureOut">
              <a:rPr lang="en-US" smtClean="0"/>
              <a:pPr/>
              <a:t>3/11/2024</a:t>
            </a:fld>
            <a:endParaRPr lang="en-US" dirty="0"/>
          </a:p>
        </p:txBody>
      </p:sp>
      <p:sp>
        <p:nvSpPr>
          <p:cNvPr id="4" name="Slide Image Placeholder 3"/>
          <p:cNvSpPr>
            <a:spLocks noGrp="1" noRot="1" noChangeAspect="1"/>
          </p:cNvSpPr>
          <p:nvPr>
            <p:ph type="sldImg" idx="2"/>
          </p:nvPr>
        </p:nvSpPr>
        <p:spPr>
          <a:xfrm>
            <a:off x="393700" y="690563"/>
            <a:ext cx="6146800" cy="3457575"/>
          </a:xfrm>
          <a:prstGeom prst="rect">
            <a:avLst/>
          </a:prstGeom>
          <a:noFill/>
          <a:ln w="12700">
            <a:solidFill>
              <a:prstClr val="black"/>
            </a:solidFill>
          </a:ln>
        </p:spPr>
        <p:txBody>
          <a:bodyPr vert="horz" lIns="90572" tIns="45286" rIns="90572" bIns="45286" rtlCol="0" anchor="ctr"/>
          <a:lstStyle/>
          <a:p>
            <a:endParaRPr lang="en-US"/>
          </a:p>
        </p:txBody>
      </p:sp>
      <p:sp>
        <p:nvSpPr>
          <p:cNvPr id="5" name="Notes Placeholder 4"/>
          <p:cNvSpPr>
            <a:spLocks noGrp="1"/>
          </p:cNvSpPr>
          <p:nvPr>
            <p:ph type="body" sz="quarter" idx="3"/>
          </p:nvPr>
        </p:nvSpPr>
        <p:spPr>
          <a:xfrm>
            <a:off x="694048" y="4380225"/>
            <a:ext cx="5546104" cy="4148776"/>
          </a:xfrm>
          <a:prstGeom prst="rect">
            <a:avLst/>
          </a:prstGeom>
        </p:spPr>
        <p:txBody>
          <a:bodyPr vert="horz" lIns="90572" tIns="45286" rIns="90572" bIns="45286"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 y="8757302"/>
            <a:ext cx="3005448" cy="461325"/>
          </a:xfrm>
          <a:prstGeom prst="rect">
            <a:avLst/>
          </a:prstGeom>
        </p:spPr>
        <p:txBody>
          <a:bodyPr vert="horz" lIns="90572" tIns="45286" rIns="90572" bIns="45286" rtlCol="0" anchor="b"/>
          <a:lstStyle>
            <a:lvl1pPr algn="l">
              <a:defRPr sz="1200">
                <a:latin typeface="Tele-GroteskFet" pitchFamily="2" charset="0"/>
              </a:defRPr>
            </a:lvl1pPr>
          </a:lstStyle>
          <a:p>
            <a:endParaRPr lang="en-US" dirty="0"/>
          </a:p>
        </p:txBody>
      </p:sp>
      <p:sp>
        <p:nvSpPr>
          <p:cNvPr id="7" name="Slide Number Placeholder 6"/>
          <p:cNvSpPr>
            <a:spLocks noGrp="1"/>
          </p:cNvSpPr>
          <p:nvPr>
            <p:ph type="sldNum" sz="quarter" idx="5"/>
          </p:nvPr>
        </p:nvSpPr>
        <p:spPr>
          <a:xfrm>
            <a:off x="3927184" y="8757302"/>
            <a:ext cx="3005448" cy="461325"/>
          </a:xfrm>
          <a:prstGeom prst="rect">
            <a:avLst/>
          </a:prstGeom>
        </p:spPr>
        <p:txBody>
          <a:bodyPr vert="horz" lIns="90572" tIns="45286" rIns="90572" bIns="45286" rtlCol="0" anchor="b"/>
          <a:lstStyle>
            <a:lvl1pPr algn="r">
              <a:defRPr sz="1200">
                <a:latin typeface="Tele-GroteskFet" pitchFamily="2" charset="0"/>
              </a:defRPr>
            </a:lvl1pPr>
          </a:lstStyle>
          <a:p>
            <a:fld id="{828D7002-10C4-4E85-AF1E-2279343860D4}" type="slidenum">
              <a:rPr lang="en-US" smtClean="0"/>
              <a:pPr/>
              <a:t>‹#›</a:t>
            </a:fld>
            <a:endParaRPr lang="en-US" dirty="0"/>
          </a:p>
        </p:txBody>
      </p:sp>
    </p:spTree>
    <p:extLst>
      <p:ext uri="{BB962C8B-B14F-4D97-AF65-F5344CB8AC3E}">
        <p14:creationId xmlns:p14="http://schemas.microsoft.com/office/powerpoint/2010/main" val="2268950988"/>
      </p:ext>
    </p:extLst>
  </p:cSld>
  <p:clrMap bg1="lt1" tx1="dk1" bg2="lt2" tx2="dk2" accent1="accent1" accent2="accent2" accent3="accent3" accent4="accent4" accent5="accent5" accent6="accent6" hlink="hlink" folHlink="folHlink"/>
  <p:notesStyle>
    <a:lvl1pPr marL="0" algn="l" defTabSz="685741" rtl="0" eaLnBrk="1" latinLnBrk="0" hangingPunct="1">
      <a:defRPr sz="900" kern="1200">
        <a:solidFill>
          <a:schemeClr val="tx1"/>
        </a:solidFill>
        <a:latin typeface="Arial" pitchFamily="34" charset="0"/>
        <a:ea typeface="+mn-ea"/>
        <a:cs typeface="Arial" pitchFamily="34" charset="0"/>
      </a:defRPr>
    </a:lvl1pPr>
    <a:lvl2pPr marL="342871" algn="l" defTabSz="685741" rtl="0" eaLnBrk="1" latinLnBrk="0" hangingPunct="1">
      <a:defRPr sz="900" kern="1200">
        <a:solidFill>
          <a:schemeClr val="tx1"/>
        </a:solidFill>
        <a:latin typeface="Arial" pitchFamily="34" charset="0"/>
        <a:ea typeface="+mn-ea"/>
        <a:cs typeface="Arial" pitchFamily="34" charset="0"/>
      </a:defRPr>
    </a:lvl2pPr>
    <a:lvl3pPr marL="685741" algn="l" defTabSz="685741" rtl="0" eaLnBrk="1" latinLnBrk="0" hangingPunct="1">
      <a:defRPr sz="900" kern="1200">
        <a:solidFill>
          <a:schemeClr val="tx1"/>
        </a:solidFill>
        <a:latin typeface="Arial" pitchFamily="34" charset="0"/>
        <a:ea typeface="+mn-ea"/>
        <a:cs typeface="Arial" pitchFamily="34" charset="0"/>
      </a:defRPr>
    </a:lvl3pPr>
    <a:lvl4pPr marL="1028611" algn="l" defTabSz="685741" rtl="0" eaLnBrk="1" latinLnBrk="0" hangingPunct="1">
      <a:defRPr sz="900" kern="1200">
        <a:solidFill>
          <a:schemeClr val="tx1"/>
        </a:solidFill>
        <a:latin typeface="Arial" pitchFamily="34" charset="0"/>
        <a:ea typeface="+mn-ea"/>
        <a:cs typeface="Arial" pitchFamily="34" charset="0"/>
      </a:defRPr>
    </a:lvl4pPr>
    <a:lvl5pPr marL="1371482" algn="l" defTabSz="685741" rtl="0" eaLnBrk="1" latinLnBrk="0" hangingPunct="1">
      <a:defRPr sz="900" kern="1200">
        <a:solidFill>
          <a:schemeClr val="tx1"/>
        </a:solidFill>
        <a:latin typeface="Arial" pitchFamily="34" charset="0"/>
        <a:ea typeface="+mn-ea"/>
        <a:cs typeface="Arial" pitchFamily="34" charset="0"/>
      </a:defRPr>
    </a:lvl5pPr>
    <a:lvl6pPr marL="1714352" algn="l" defTabSz="685741" rtl="0" eaLnBrk="1" latinLnBrk="0" hangingPunct="1">
      <a:defRPr sz="800" kern="1200">
        <a:solidFill>
          <a:schemeClr val="tx1"/>
        </a:solidFill>
        <a:latin typeface="+mn-lt"/>
        <a:ea typeface="+mn-ea"/>
        <a:cs typeface="+mn-cs"/>
      </a:defRPr>
    </a:lvl6pPr>
    <a:lvl7pPr marL="2057223" algn="l" defTabSz="685741" rtl="0" eaLnBrk="1" latinLnBrk="0" hangingPunct="1">
      <a:defRPr sz="800" kern="1200">
        <a:solidFill>
          <a:schemeClr val="tx1"/>
        </a:solidFill>
        <a:latin typeface="+mn-lt"/>
        <a:ea typeface="+mn-ea"/>
        <a:cs typeface="+mn-cs"/>
      </a:defRPr>
    </a:lvl7pPr>
    <a:lvl8pPr marL="2400094" algn="l" defTabSz="685741" rtl="0" eaLnBrk="1" latinLnBrk="0" hangingPunct="1">
      <a:defRPr sz="800" kern="1200">
        <a:solidFill>
          <a:schemeClr val="tx1"/>
        </a:solidFill>
        <a:latin typeface="+mn-lt"/>
        <a:ea typeface="+mn-ea"/>
        <a:cs typeface="+mn-cs"/>
      </a:defRPr>
    </a:lvl8pPr>
    <a:lvl9pPr marL="2742963" algn="l" defTabSz="685741"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8D7002-10C4-4E85-AF1E-2279343860D4}" type="slidenum">
              <a:rPr lang="en-US" smtClean="0"/>
              <a:pPr/>
              <a:t>1</a:t>
            </a:fld>
            <a:endParaRPr lang="en-US" dirty="0"/>
          </a:p>
        </p:txBody>
      </p:sp>
    </p:spTree>
    <p:extLst>
      <p:ext uri="{BB962C8B-B14F-4D97-AF65-F5344CB8AC3E}">
        <p14:creationId xmlns:p14="http://schemas.microsoft.com/office/powerpoint/2010/main" val="30651864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01-5 - Cover - Full Image">
    <p:bg>
      <p:bgPr>
        <a:solidFill>
          <a:schemeClr val="accent1"/>
        </a:solidFill>
        <a:effectLst/>
      </p:bgPr>
    </p:bg>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22D9318C-CFDA-2F40-AD55-C717B445D28C}"/>
              </a:ext>
            </a:extLst>
          </p:cNvPr>
          <p:cNvSpPr>
            <a:spLocks noGrp="1"/>
          </p:cNvSpPr>
          <p:nvPr>
            <p:ph type="title" hasCustomPrompt="1"/>
          </p:nvPr>
        </p:nvSpPr>
        <p:spPr>
          <a:xfrm>
            <a:off x="-2" y="3217539"/>
            <a:ext cx="9143999" cy="1066547"/>
          </a:xfrm>
          <a:prstGeom prst="rect">
            <a:avLst/>
          </a:prstGeom>
        </p:spPr>
        <p:txBody>
          <a:bodyPr vert="horz" wrap="square" lIns="73152" tIns="34340" rIns="68681" bIns="34340" rtlCol="0" anchor="ctr">
            <a:normAutofit/>
          </a:bodyPr>
          <a:lstStyle>
            <a:lvl1pPr algn="ctr">
              <a:lnSpc>
                <a:spcPct val="90000"/>
              </a:lnSpc>
              <a:defRPr sz="7200">
                <a:solidFill>
                  <a:schemeClr val="bg1"/>
                </a:solidFill>
                <a:latin typeface="+mj-lt"/>
              </a:defRPr>
            </a:lvl1pPr>
          </a:lstStyle>
          <a:p>
            <a:r>
              <a:rPr lang="en-US" dirty="0"/>
              <a:t>Cover slide</a:t>
            </a:r>
          </a:p>
        </p:txBody>
      </p:sp>
      <p:sp>
        <p:nvSpPr>
          <p:cNvPr id="12" name="Subtitle 2">
            <a:extLst>
              <a:ext uri="{FF2B5EF4-FFF2-40B4-BE49-F238E27FC236}">
                <a16:creationId xmlns:a16="http://schemas.microsoft.com/office/drawing/2014/main" id="{4B0D7B06-5C62-4D4B-A2AA-D98EDAFA3001}"/>
              </a:ext>
            </a:extLst>
          </p:cNvPr>
          <p:cNvSpPr>
            <a:spLocks noGrp="1"/>
          </p:cNvSpPr>
          <p:nvPr>
            <p:ph type="subTitle" idx="1" hasCustomPrompt="1"/>
          </p:nvPr>
        </p:nvSpPr>
        <p:spPr>
          <a:xfrm>
            <a:off x="1881227" y="4245943"/>
            <a:ext cx="5381539" cy="360846"/>
          </a:xfrm>
          <a:prstGeom prst="rect">
            <a:avLst/>
          </a:prstGeom>
        </p:spPr>
        <p:txBody>
          <a:bodyPr anchor="ctr">
            <a:normAutofit/>
          </a:bodyPr>
          <a:lstStyle>
            <a:lvl1pPr marL="0" indent="0" algn="ctr" defTabSz="343403" rtl="0" eaLnBrk="1" latinLnBrk="0" hangingPunct="1">
              <a:spcBef>
                <a:spcPct val="0"/>
              </a:spcBef>
              <a:buNone/>
              <a:defRPr lang="en-US" sz="3200" b="0" i="0" kern="1200" dirty="0">
                <a:solidFill>
                  <a:schemeClr val="bg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Speaker Name &amp; date</a:t>
            </a:r>
          </a:p>
        </p:txBody>
      </p:sp>
      <p:sp>
        <p:nvSpPr>
          <p:cNvPr id="2" name="TextBox 1">
            <a:extLst>
              <a:ext uri="{FF2B5EF4-FFF2-40B4-BE49-F238E27FC236}">
                <a16:creationId xmlns:a16="http://schemas.microsoft.com/office/drawing/2014/main" id="{8611D106-AF59-E54A-A979-099F82B7154A}"/>
              </a:ext>
            </a:extLst>
          </p:cNvPr>
          <p:cNvSpPr txBox="1"/>
          <p:nvPr userDrawn="1"/>
        </p:nvSpPr>
        <p:spPr>
          <a:xfrm>
            <a:off x="11554691" y="-571500"/>
            <a:ext cx="0" cy="0"/>
          </a:xfrm>
          <a:prstGeom prst="rect">
            <a:avLst/>
          </a:prstGeom>
          <a:noFill/>
          <a:ln>
            <a:noFill/>
          </a:ln>
        </p:spPr>
        <p:txBody>
          <a:bodyPr wrap="none" rtlCol="0">
            <a:noAutofit/>
          </a:bodyPr>
          <a:lstStyle/>
          <a:p>
            <a:pPr algn="l"/>
            <a:endParaRPr lang="en-US" dirty="0" err="1">
              <a:latin typeface="+mn-lt"/>
              <a:cs typeface="Arial" pitchFamily="34" charset="0"/>
            </a:endParaRPr>
          </a:p>
        </p:txBody>
      </p:sp>
      <p:pic>
        <p:nvPicPr>
          <p:cNvPr id="10" name="Picture 9">
            <a:extLst>
              <a:ext uri="{FF2B5EF4-FFF2-40B4-BE49-F238E27FC236}">
                <a16:creationId xmlns:a16="http://schemas.microsoft.com/office/drawing/2014/main" id="{7C090280-E294-D740-96F0-D161C71FB20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955219" y="4755528"/>
            <a:ext cx="1233561" cy="301586"/>
          </a:xfrm>
          <a:prstGeom prst="rect">
            <a:avLst/>
          </a:prstGeom>
        </p:spPr>
      </p:pic>
    </p:spTree>
    <p:extLst>
      <p:ext uri="{BB962C8B-B14F-4D97-AF65-F5344CB8AC3E}">
        <p14:creationId xmlns:p14="http://schemas.microsoft.com/office/powerpoint/2010/main" val="4219482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4-8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822634" y="1501118"/>
            <a:ext cx="3321366"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
        <p:nvSpPr>
          <p:cNvPr id="2" name="Rectangle 1">
            <a:extLst>
              <a:ext uri="{FF2B5EF4-FFF2-40B4-BE49-F238E27FC236}">
                <a16:creationId xmlns:a16="http://schemas.microsoft.com/office/drawing/2014/main" id="{0D8C611B-5476-3AB5-727D-FEEE71F4D95F}"/>
              </a:ext>
            </a:extLst>
          </p:cNvPr>
          <p:cNvSpPr/>
          <p:nvPr userDrawn="1"/>
        </p:nvSpPr>
        <p:spPr>
          <a:xfrm>
            <a:off x="566928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63209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9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57BC704C-D3E9-A14A-8E88-7E96CD00A0F4}"/>
              </a:ext>
            </a:extLst>
          </p:cNvPr>
          <p:cNvSpPr/>
          <p:nvPr userDrawn="1"/>
        </p:nvSpPr>
        <p:spPr>
          <a:xfrm>
            <a:off x="566928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669280" y="1501118"/>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Tree>
    <p:extLst>
      <p:ext uri="{BB962C8B-B14F-4D97-AF65-F5344CB8AC3E}">
        <p14:creationId xmlns:p14="http://schemas.microsoft.com/office/powerpoint/2010/main" val="40397024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07-1 - Closing Slid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CCE4DC-D02D-554E-B696-C8495BE150F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3464607" y="705437"/>
            <a:ext cx="2214784" cy="3277283"/>
          </a:xfrm>
          <a:prstGeom prst="rect">
            <a:avLst/>
          </a:prstGeom>
        </p:spPr>
      </p:pic>
      <p:pic>
        <p:nvPicPr>
          <p:cNvPr id="5" name="Picture 4">
            <a:extLst>
              <a:ext uri="{FF2B5EF4-FFF2-40B4-BE49-F238E27FC236}">
                <a16:creationId xmlns:a16="http://schemas.microsoft.com/office/drawing/2014/main" id="{301B490A-AF00-0E46-B9BA-D983033DDE7D}"/>
              </a:ext>
            </a:extLst>
          </p:cNvPr>
          <p:cNvPicPr>
            <a:picLocks noChangeAspect="1"/>
          </p:cNvPicPr>
          <p:nvPr userDrawn="1"/>
        </p:nvPicPr>
        <p:blipFill>
          <a:blip r:embed="rId3" cstate="hqprint">
            <a:extLst>
              <a:ext uri="{28A0092B-C50C-407E-A947-70E740481C1C}">
                <a14:useLocalDpi xmlns:a14="http://schemas.microsoft.com/office/drawing/2010/main"/>
              </a:ext>
            </a:extLst>
          </a:blip>
          <a:srcRect/>
          <a:stretch/>
        </p:blipFill>
        <p:spPr>
          <a:xfrm>
            <a:off x="3578162" y="4271398"/>
            <a:ext cx="2028314" cy="495890"/>
          </a:xfrm>
          <a:prstGeom prst="rect">
            <a:avLst/>
          </a:prstGeom>
        </p:spPr>
      </p:pic>
    </p:spTree>
    <p:extLst>
      <p:ext uri="{BB962C8B-B14F-4D97-AF65-F5344CB8AC3E}">
        <p14:creationId xmlns:p14="http://schemas.microsoft.com/office/powerpoint/2010/main" val="27982077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07-2 - Closing Slide">
    <p:bg>
      <p:bgPr>
        <a:solidFill>
          <a:schemeClr val="accent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9AEF473-162D-4E4A-B151-A64DD5D5236E}"/>
              </a:ext>
            </a:extLst>
          </p:cNvPr>
          <p:cNvSpPr txBox="1"/>
          <p:nvPr userDrawn="1"/>
        </p:nvSpPr>
        <p:spPr>
          <a:xfrm>
            <a:off x="3116825" y="1286110"/>
            <a:ext cx="2910349" cy="2627707"/>
          </a:xfrm>
          <a:prstGeom prst="rect">
            <a:avLst/>
          </a:prstGeom>
          <a:noFill/>
        </p:spPr>
        <p:txBody>
          <a:bodyPr wrap="none" rtlCol="0">
            <a:normAutofit/>
          </a:bodyPr>
          <a:lstStyle/>
          <a:p>
            <a:pPr algn="ctr">
              <a:lnSpc>
                <a:spcPct val="90000"/>
              </a:lnSpc>
            </a:pPr>
            <a:r>
              <a:rPr lang="en-US" sz="10500" dirty="0">
                <a:solidFill>
                  <a:schemeClr val="bg1"/>
                </a:solidFill>
                <a:latin typeface="+mj-lt"/>
                <a:cs typeface="Arial" pitchFamily="34" charset="0"/>
              </a:rPr>
              <a:t>Let’s</a:t>
            </a:r>
          </a:p>
          <a:p>
            <a:pPr algn="ctr">
              <a:lnSpc>
                <a:spcPct val="60000"/>
              </a:lnSpc>
            </a:pPr>
            <a:r>
              <a:rPr lang="en-US" sz="10500" dirty="0">
                <a:solidFill>
                  <a:schemeClr val="bg1"/>
                </a:solidFill>
                <a:latin typeface="+mj-lt"/>
                <a:cs typeface="Arial" pitchFamily="34" charset="0"/>
              </a:rPr>
              <a:t>talk</a:t>
            </a:r>
          </a:p>
        </p:txBody>
      </p:sp>
      <p:pic>
        <p:nvPicPr>
          <p:cNvPr id="6" name="Picture 5">
            <a:extLst>
              <a:ext uri="{FF2B5EF4-FFF2-40B4-BE49-F238E27FC236}">
                <a16:creationId xmlns:a16="http://schemas.microsoft.com/office/drawing/2014/main" id="{DB7CC8DD-7980-451C-B2A9-91C97E5C9B5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844213" y="4564810"/>
            <a:ext cx="1455574" cy="355864"/>
          </a:xfrm>
          <a:prstGeom prst="rect">
            <a:avLst/>
          </a:prstGeom>
        </p:spPr>
      </p:pic>
    </p:spTree>
    <p:extLst>
      <p:ext uri="{BB962C8B-B14F-4D97-AF65-F5344CB8AC3E}">
        <p14:creationId xmlns:p14="http://schemas.microsoft.com/office/powerpoint/2010/main" val="2768581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03-1 - Section - No Image">
    <p:bg>
      <p:bgPr>
        <a:solidFill>
          <a:schemeClr val="accent1"/>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hasCustomPrompt="1"/>
          </p:nvPr>
        </p:nvSpPr>
        <p:spPr>
          <a:xfrm>
            <a:off x="297995" y="1627682"/>
            <a:ext cx="8229600" cy="1177346"/>
          </a:xfrm>
          <a:prstGeom prst="rect">
            <a:avLst/>
          </a:prstGeom>
        </p:spPr>
        <p:txBody>
          <a:bodyPr vert="horz" lIns="73152" tIns="34340" rIns="68681" bIns="34340" rtlCol="0" anchor="ctr">
            <a:normAutofit/>
          </a:bodyPr>
          <a:lstStyle>
            <a:lvl1pPr algn="ctr">
              <a:defRPr sz="7200">
                <a:solidFill>
                  <a:schemeClr val="bg1"/>
                </a:solidFill>
                <a:latin typeface="+mj-lt"/>
              </a:defRPr>
            </a:lvl1pPr>
          </a:lstStyle>
          <a:p>
            <a:r>
              <a:rPr lang="en-US" dirty="0"/>
              <a:t>Section title</a:t>
            </a:r>
          </a:p>
        </p:txBody>
      </p:sp>
      <p:sp>
        <p:nvSpPr>
          <p:cNvPr id="15" name="Subtitle 2"/>
          <p:cNvSpPr>
            <a:spLocks noGrp="1"/>
          </p:cNvSpPr>
          <p:nvPr>
            <p:ph type="subTitle" idx="1" hasCustomPrompt="1"/>
          </p:nvPr>
        </p:nvSpPr>
        <p:spPr>
          <a:xfrm>
            <a:off x="1221412" y="2805028"/>
            <a:ext cx="6382765" cy="364286"/>
          </a:xfrm>
          <a:prstGeom prst="rect">
            <a:avLst/>
          </a:prstGeom>
        </p:spPr>
        <p:txBody>
          <a:bodyPr anchor="ctr">
            <a:normAutofit/>
          </a:bodyPr>
          <a:lstStyle>
            <a:lvl1pPr marL="0" indent="0" algn="ctr" defTabSz="343403" rtl="0" eaLnBrk="1" latinLnBrk="0" hangingPunct="1">
              <a:spcBef>
                <a:spcPct val="0"/>
              </a:spcBef>
              <a:buNone/>
              <a:defRPr lang="en-US" sz="3200" b="1" i="0" kern="1200" dirty="0">
                <a:solidFill>
                  <a:schemeClr val="tx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Single support line</a:t>
            </a:r>
          </a:p>
        </p:txBody>
      </p:sp>
      <p:sp>
        <p:nvSpPr>
          <p:cNvPr id="10" name="Slide Number Placeholder 5">
            <a:extLst>
              <a:ext uri="{FF2B5EF4-FFF2-40B4-BE49-F238E27FC236}">
                <a16:creationId xmlns:a16="http://schemas.microsoft.com/office/drawing/2014/main" id="{47C6F683-20AD-6742-B04D-8B2D64745CC1}"/>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pic>
        <p:nvPicPr>
          <p:cNvPr id="7" name="Picture 6">
            <a:extLst>
              <a:ext uri="{FF2B5EF4-FFF2-40B4-BE49-F238E27FC236}">
                <a16:creationId xmlns:a16="http://schemas.microsoft.com/office/drawing/2014/main" id="{FC5AAC9C-ADB2-44EE-8FFA-7A5FC675F37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83848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1 - Body Slide Text Only">
    <p:spTree>
      <p:nvGrpSpPr>
        <p:cNvPr id="1" name=""/>
        <p:cNvGrpSpPr/>
        <p:nvPr/>
      </p:nvGrpSpPr>
      <p:grpSpPr>
        <a:xfrm>
          <a:off x="0" y="0"/>
          <a:ext cx="0" cy="0"/>
          <a:chOff x="0" y="0"/>
          <a:chExt cx="0" cy="0"/>
        </a:xfrm>
      </p:grpSpPr>
      <p:sp>
        <p:nvSpPr>
          <p:cNvPr id="10" name="Content Placeholder 9"/>
          <p:cNvSpPr>
            <a:spLocks noGrp="1"/>
          </p:cNvSpPr>
          <p:nvPr>
            <p:ph sz="quarter" idx="12"/>
          </p:nvPr>
        </p:nvSpPr>
        <p:spPr>
          <a:xfrm>
            <a:off x="182878" y="877824"/>
            <a:ext cx="877824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182879" y="146304"/>
            <a:ext cx="8778239" cy="552973"/>
          </a:xfrm>
        </p:spPr>
        <p:txBody>
          <a:bodyPr>
            <a:normAutofit/>
          </a:bodyPr>
          <a:lstStyle>
            <a:lvl1pPr>
              <a:defRPr sz="3200" baseline="0">
                <a:solidFill>
                  <a:schemeClr val="accent1"/>
                </a:solidFill>
                <a:latin typeface="+mj-lt"/>
              </a:defRPr>
            </a:lvl1pPr>
          </a:lstStyle>
          <a:p>
            <a:r>
              <a:rPr lang="en-US" dirty="0"/>
              <a:t>Title of slide</a:t>
            </a:r>
          </a:p>
        </p:txBody>
      </p:sp>
      <p:sp>
        <p:nvSpPr>
          <p:cNvPr id="6" name="Slide Number Placeholder 5"/>
          <p:cNvSpPr txBox="1">
            <a:spLocks/>
          </p:cNvSpPr>
          <p:nvPr userDrawn="1"/>
        </p:nvSpPr>
        <p:spPr>
          <a:xfrm>
            <a:off x="48684" y="4938660"/>
            <a:ext cx="778933"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1953154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2- Body Slide Text Only">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82880"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
          <p:cNvSpPr>
            <a:spLocks noGrp="1"/>
          </p:cNvSpPr>
          <p:nvPr>
            <p:ph type="title" hasCustomPrompt="1"/>
          </p:nvPr>
        </p:nvSpPr>
        <p:spPr>
          <a:xfrm>
            <a:off x="182880" y="146304"/>
            <a:ext cx="8787384" cy="552973"/>
          </a:xfrm>
        </p:spPr>
        <p:txBody>
          <a:bodyPr>
            <a:normAutofit/>
          </a:bodyPr>
          <a:lstStyle>
            <a:lvl1pPr>
              <a:defRPr sz="3200" baseline="0">
                <a:solidFill>
                  <a:schemeClr val="accent1"/>
                </a:solidFill>
              </a:defRPr>
            </a:lvl1pPr>
          </a:lstStyle>
          <a:p>
            <a:r>
              <a:rPr lang="en-US" dirty="0"/>
              <a:t>Title of slide</a:t>
            </a:r>
          </a:p>
        </p:txBody>
      </p:sp>
    </p:spTree>
    <p:extLst>
      <p:ext uri="{BB962C8B-B14F-4D97-AF65-F5344CB8AC3E}">
        <p14:creationId xmlns:p14="http://schemas.microsoft.com/office/powerpoint/2010/main" val="2043165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3 - Body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620EC0D-69D2-8F4B-8843-C2E18150249D}"/>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lstStyle/>
          <a:p>
            <a:pPr algn="ctr"/>
            <a:endParaRPr lang="en-US" dirty="0"/>
          </a:p>
        </p:txBody>
      </p:sp>
      <p:sp>
        <p:nvSpPr>
          <p:cNvPr id="10" name="Content Placeholder 9"/>
          <p:cNvSpPr>
            <a:spLocks noGrp="1"/>
          </p:cNvSpPr>
          <p:nvPr>
            <p:ph sz="quarter" idx="12"/>
          </p:nvPr>
        </p:nvSpPr>
        <p:spPr>
          <a:xfrm>
            <a:off x="182878" y="1024128"/>
            <a:ext cx="8778240" cy="373989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83BBECA-59C0-E746-A0AF-B93D6C1DE4C9}"/>
              </a:ext>
            </a:extLst>
          </p:cNvPr>
          <p:cNvSpPr>
            <a:spLocks noGrp="1"/>
          </p:cNvSpPr>
          <p:nvPr>
            <p:ph type="title" hasCustomPrompt="1"/>
          </p:nvPr>
        </p:nvSpPr>
        <p:spPr/>
        <p:txBody>
          <a:bodyPr/>
          <a:lstStyle/>
          <a:p>
            <a:r>
              <a:rPr lang="en-US" dirty="0">
                <a:solidFill>
                  <a:schemeClr val="bg1"/>
                </a:solidFill>
              </a:rPr>
              <a:t>Title of slide</a:t>
            </a:r>
            <a:endParaRPr lang="en-US" dirty="0"/>
          </a:p>
        </p:txBody>
      </p:sp>
    </p:spTree>
    <p:extLst>
      <p:ext uri="{BB962C8B-B14F-4D97-AF65-F5344CB8AC3E}">
        <p14:creationId xmlns:p14="http://schemas.microsoft.com/office/powerpoint/2010/main" val="3088907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4-4 - Body Slide Text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459D3BA-3FF1-9C42-8A28-0D281A8ACDB3}"/>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Content Placeholder 5"/>
          <p:cNvSpPr>
            <a:spLocks noGrp="1"/>
          </p:cNvSpPr>
          <p:nvPr>
            <p:ph sz="quarter" idx="12"/>
          </p:nvPr>
        </p:nvSpPr>
        <p:spPr>
          <a:xfrm>
            <a:off x="182880"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6398EA8-44B2-4C45-9497-37487BF3C0CE}"/>
              </a:ext>
            </a:extLst>
          </p:cNvPr>
          <p:cNvSpPr>
            <a:spLocks noGrp="1"/>
          </p:cNvSpPr>
          <p:nvPr>
            <p:ph type="title" hasCustomPrompt="1"/>
          </p:nvPr>
        </p:nvSpPr>
        <p:spPr/>
        <p:txBody>
          <a:bodyPr/>
          <a:lstStyle>
            <a:lvl1pPr>
              <a:defRPr>
                <a:solidFill>
                  <a:schemeClr val="bg1"/>
                </a:solidFill>
              </a:defRPr>
            </a:lvl1pPr>
          </a:lstStyle>
          <a:p>
            <a:r>
              <a:rPr lang="en-US" dirty="0"/>
              <a:t>Title of slide</a:t>
            </a:r>
          </a:p>
        </p:txBody>
      </p:sp>
    </p:spTree>
    <p:extLst>
      <p:ext uri="{BB962C8B-B14F-4D97-AF65-F5344CB8AC3E}">
        <p14:creationId xmlns:p14="http://schemas.microsoft.com/office/powerpoint/2010/main" val="3454471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04-5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2" y="0"/>
            <a:ext cx="3315906"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315907"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12" name="Picture 11">
            <a:extLst>
              <a:ext uri="{FF2B5EF4-FFF2-40B4-BE49-F238E27FC236}">
                <a16:creationId xmlns:a16="http://schemas.microsoft.com/office/drawing/2014/main" id="{19D599AD-0FAE-46D1-A1A1-7ADE1607D6F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1567442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04-6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a:extLst>
              <a:ext uri="{FF2B5EF4-FFF2-40B4-BE49-F238E27FC236}">
                <a16:creationId xmlns:a16="http://schemas.microsoft.com/office/drawing/2014/main" id="{FB75C5C1-E65A-4422-8CAE-BACACE6CB491}"/>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3308711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4-7 - Body Slide Text Only">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760B4C8-4E62-9448-BBBB-3AEEE2FD36DD}"/>
              </a:ext>
            </a:extLst>
          </p:cNvPr>
          <p:cNvSpPr/>
          <p:nvPr userDrawn="1"/>
        </p:nvSpPr>
        <p:spPr>
          <a:xfrm>
            <a:off x="4557173" y="0"/>
            <a:ext cx="4586828"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le 1"/>
          <p:cNvSpPr>
            <a:spLocks noGrp="1"/>
          </p:cNvSpPr>
          <p:nvPr>
            <p:ph type="title" hasCustomPrompt="1"/>
          </p:nvPr>
        </p:nvSpPr>
        <p:spPr>
          <a:xfrm>
            <a:off x="182880" y="146304"/>
            <a:ext cx="4176849" cy="552973"/>
          </a:xfrm>
        </p:spPr>
        <p:txBody>
          <a:bodyPr>
            <a:normAutofit/>
          </a:bodyPr>
          <a:lstStyle>
            <a:lvl1pPr>
              <a:defRPr sz="3200" baseline="0">
                <a:solidFill>
                  <a:schemeClr val="accent1"/>
                </a:solidFill>
                <a:latin typeface="+mj-lt"/>
              </a:defRPr>
            </a:lvl1pPr>
          </a:lstStyle>
          <a:p>
            <a:r>
              <a:rPr lang="en-US" dirty="0"/>
              <a:t>Comparisons</a:t>
            </a:r>
          </a:p>
        </p:txBody>
      </p:sp>
      <p:sp>
        <p:nvSpPr>
          <p:cNvPr id="9" name="Slide Number Placeholder 5">
            <a:extLst>
              <a:ext uri="{FF2B5EF4-FFF2-40B4-BE49-F238E27FC236}">
                <a16:creationId xmlns:a16="http://schemas.microsoft.com/office/drawing/2014/main" id="{31AA0F9A-3DF2-3B48-A71A-548E1DEE9388}"/>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
        <p:nvSpPr>
          <p:cNvPr id="13" name="Content Placeholder 5">
            <a:extLst>
              <a:ext uri="{FF2B5EF4-FFF2-40B4-BE49-F238E27FC236}">
                <a16:creationId xmlns:a16="http://schemas.microsoft.com/office/drawing/2014/main" id="{23EA2BFA-9532-E94F-8804-9E32693D5610}"/>
              </a:ext>
            </a:extLst>
          </p:cNvPr>
          <p:cNvSpPr>
            <a:spLocks noGrp="1"/>
          </p:cNvSpPr>
          <p:nvPr>
            <p:ph sz="quarter" idx="12"/>
          </p:nvPr>
        </p:nvSpPr>
        <p:spPr>
          <a:xfrm>
            <a:off x="182880" y="877824"/>
            <a:ext cx="4297680" cy="3886200"/>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0">
            <a:extLst>
              <a:ext uri="{FF2B5EF4-FFF2-40B4-BE49-F238E27FC236}">
                <a16:creationId xmlns:a16="http://schemas.microsoft.com/office/drawing/2014/main" id="{C4C8BFD4-6191-1644-A86C-D0EEC761CB16}"/>
              </a:ext>
            </a:extLst>
          </p:cNvPr>
          <p:cNvSpPr>
            <a:spLocks noGrp="1"/>
          </p:cNvSpPr>
          <p:nvPr>
            <p:ph sz="quarter" idx="13"/>
          </p:nvPr>
        </p:nvSpPr>
        <p:spPr>
          <a:xfrm>
            <a:off x="4672584" y="877824"/>
            <a:ext cx="4297680" cy="3886200"/>
          </a:xfrm>
        </p:spPr>
        <p:txBody>
          <a:bodyPr/>
          <a:lstStyle>
            <a:lvl1pPr marL="0" indent="0">
              <a:buClr>
                <a:schemeClr val="bg1"/>
              </a:buClr>
              <a:buNone/>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4248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4.png"/><Relationship Id="rId5" Type="http://schemas.openxmlformats.org/officeDocument/2006/relationships/slideLayout" Target="../slideLayouts/slideLayout7.xml"/><Relationship Id="rId10" Type="http://schemas.openxmlformats.org/officeDocument/2006/relationships/theme" Target="../theme/theme3.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b="0" dirty="0">
                <a:solidFill>
                  <a:schemeClr val="accent1"/>
                </a:solidFill>
                <a:latin typeface="+mj-lt"/>
              </a:rPr>
              <a:t>Cover</a:t>
            </a:r>
            <a:r>
              <a:rPr lang="en-US" b="0" baseline="0" dirty="0">
                <a:solidFill>
                  <a:schemeClr val="accent1"/>
                </a:solidFill>
                <a:latin typeface="+mj-lt"/>
              </a:rPr>
              <a:t> Pages</a:t>
            </a:r>
            <a:endParaRPr lang="en-US" b="0" dirty="0">
              <a:solidFill>
                <a:schemeClr val="accent1"/>
              </a:solidFill>
              <a:latin typeface="+mj-lt"/>
            </a:endParaRPr>
          </a:p>
        </p:txBody>
      </p:sp>
      <p:pic>
        <p:nvPicPr>
          <p:cNvPr id="3" name="Picture 2" descr="A picture containing object, clock, meter&#10;&#10;Description automatically generated">
            <a:extLst>
              <a:ext uri="{FF2B5EF4-FFF2-40B4-BE49-F238E27FC236}">
                <a16:creationId xmlns:a16="http://schemas.microsoft.com/office/drawing/2014/main" id="{868ECDBA-245B-4E0E-9A16-23E532C4C7F3}"/>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235315" y="120902"/>
            <a:ext cx="737236" cy="180243"/>
          </a:xfrm>
          <a:prstGeom prst="rect">
            <a:avLst/>
          </a:prstGeom>
        </p:spPr>
      </p:pic>
    </p:spTree>
    <p:extLst>
      <p:ext uri="{BB962C8B-B14F-4D97-AF65-F5344CB8AC3E}">
        <p14:creationId xmlns:p14="http://schemas.microsoft.com/office/powerpoint/2010/main" val="1944603244"/>
      </p:ext>
    </p:extLst>
  </p:cSld>
  <p:clrMap bg1="lt1" tx1="dk1" bg2="lt2" tx2="dk2" accent1="accent1" accent2="accent2" accent3="accent3" accent4="accent4" accent5="accent5" accent6="accent6" hlink="hlink" folHlink="folHlink"/>
  <p:sldLayoutIdLst>
    <p:sldLayoutId id="2147483849"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Wingdings" panose="05000000000000000000" pitchFamily="2" charset="2"/>
        <a:buChar char="§"/>
        <a:defRPr sz="2400" b="0" i="0" kern="1200">
          <a:solidFill>
            <a:schemeClr val="tx1">
              <a:lumMod val="75000"/>
              <a:lumOff val="25000"/>
            </a:schemeClr>
          </a:solidFill>
          <a:latin typeface="Arial" pitchFamily="34" charset="0"/>
          <a:ea typeface="+mn-ea"/>
          <a:cs typeface="Arial" pitchFamily="34" charset="0"/>
        </a:defRPr>
      </a:lvl1pPr>
      <a:lvl2pPr marL="558030" indent="-214627" algn="l" defTabSz="343403" rtl="0" eaLnBrk="1" latinLnBrk="0" hangingPunct="1">
        <a:spcBef>
          <a:spcPct val="20000"/>
        </a:spcBef>
        <a:buFont typeface="Wingdings" panose="05000000000000000000" pitchFamily="2" charset="2"/>
        <a:buChar char="§"/>
        <a:defRPr sz="1800" b="0" i="0" kern="1200">
          <a:solidFill>
            <a:schemeClr val="tx1">
              <a:lumMod val="75000"/>
              <a:lumOff val="25000"/>
            </a:schemeClr>
          </a:solidFill>
          <a:latin typeface="Arial" pitchFamily="34" charset="0"/>
          <a:ea typeface="+mn-ea"/>
          <a:cs typeface="Arial" pitchFamily="34" charset="0"/>
        </a:defRPr>
      </a:lvl2pPr>
      <a:lvl3pPr marL="858507" indent="-171701" algn="l" defTabSz="343403" rtl="0" eaLnBrk="1" latinLnBrk="0" hangingPunct="1">
        <a:spcBef>
          <a:spcPct val="20000"/>
        </a:spcBef>
        <a:buFont typeface="Wingdings" panose="05000000000000000000" pitchFamily="2" charset="2"/>
        <a:buChar char="§"/>
        <a:defRPr sz="1500" b="0" i="0" kern="1200">
          <a:solidFill>
            <a:schemeClr val="tx1">
              <a:lumMod val="75000"/>
              <a:lumOff val="25000"/>
            </a:schemeClr>
          </a:solidFill>
          <a:latin typeface="Arial" pitchFamily="34" charset="0"/>
          <a:ea typeface="+mn-ea"/>
          <a:cs typeface="Arial" pitchFamily="34" charset="0"/>
        </a:defRPr>
      </a:lvl3pPr>
      <a:lvl4pPr marL="1201910"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4pPr>
      <a:lvl5pPr marL="1545313"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Title 1"/>
          <p:cNvSpPr txBox="1">
            <a:spLocks/>
          </p:cNvSpPr>
          <p:nvPr userDrawn="1"/>
        </p:nvSpPr>
        <p:spPr>
          <a:xfrm>
            <a:off x="361950" y="13536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Section title slides  </a:t>
            </a:r>
          </a:p>
        </p:txBody>
      </p:sp>
      <p:sp>
        <p:nvSpPr>
          <p:cNvPr id="6" name="Subtitle 2"/>
          <p:cNvSpPr txBox="1">
            <a:spLocks/>
          </p:cNvSpPr>
          <p:nvPr userDrawn="1"/>
        </p:nvSpPr>
        <p:spPr>
          <a:xfrm>
            <a:off x="361950" y="1985460"/>
            <a:ext cx="6908800" cy="1513390"/>
          </a:xfrm>
          <a:prstGeom prst="rect">
            <a:avLst/>
          </a:prstGeom>
        </p:spPr>
        <p:txBody>
          <a:bodyPr>
            <a:normAutofit/>
          </a:bodyPr>
          <a:lstStyle>
            <a:lvl1pPr marL="0" indent="0" algn="l" defTabSz="343403" rtl="0" eaLnBrk="1" latinLnBrk="0" hangingPunct="1">
              <a:spcBef>
                <a:spcPct val="20000"/>
              </a:spcBef>
              <a:buFont typeface="Arial"/>
              <a:buNone/>
              <a:defRPr sz="1800" b="0" i="0" kern="1200">
                <a:solidFill>
                  <a:schemeClr val="tx1"/>
                </a:solidFill>
                <a:latin typeface="Tele-GroteskFet" pitchFamily="2" charset="0"/>
                <a:ea typeface="+mn-ea"/>
                <a:cs typeface="Tele-GroteskFet" pitchFamily="2" charset="0"/>
              </a:defRPr>
            </a:lvl1pPr>
            <a:lvl2pPr marL="343403" indent="0" algn="ctr" defTabSz="343403" rtl="0" eaLnBrk="1" latinLnBrk="0" hangingPunct="1">
              <a:spcBef>
                <a:spcPct val="20000"/>
              </a:spcBef>
              <a:buFont typeface="Arial"/>
              <a:buNone/>
              <a:defRPr sz="1800" b="0" i="0" kern="1200">
                <a:solidFill>
                  <a:schemeClr val="tx1">
                    <a:tint val="75000"/>
                  </a:schemeClr>
                </a:solidFill>
                <a:latin typeface="+mj-lt"/>
                <a:ea typeface="+mn-ea"/>
                <a:cs typeface="Arial" pitchFamily="34" charset="0"/>
              </a:defRPr>
            </a:lvl2pPr>
            <a:lvl3pPr marL="686806" indent="0" algn="ctr" defTabSz="343403" rtl="0" eaLnBrk="1" latinLnBrk="0" hangingPunct="1">
              <a:spcBef>
                <a:spcPct val="20000"/>
              </a:spcBef>
              <a:buFont typeface="Arial"/>
              <a:buNone/>
              <a:defRPr sz="1500" b="0" i="0" kern="1200">
                <a:solidFill>
                  <a:schemeClr val="tx1">
                    <a:tint val="75000"/>
                  </a:schemeClr>
                </a:solidFill>
                <a:latin typeface="+mj-lt"/>
                <a:ea typeface="+mn-ea"/>
                <a:cs typeface="Arial" pitchFamily="34" charset="0"/>
              </a:defRPr>
            </a:lvl3pPr>
            <a:lvl4pPr marL="1030209"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4pPr>
            <a:lvl5pPr marL="1373612"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5pPr>
            <a:lvl6pPr marL="1717015"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60418"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3820"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7223"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9pPr>
          </a:lstStyle>
          <a:p>
            <a:r>
              <a:rPr lang="en-US" dirty="0">
                <a:latin typeface="+mn-lt"/>
              </a:rPr>
              <a:t>The</a:t>
            </a:r>
            <a:r>
              <a:rPr lang="en-US" baseline="0" dirty="0">
                <a:latin typeface="+mn-lt"/>
              </a:rPr>
              <a:t> provided layouts should be used for sub-sections or individual chapters within a presentation. </a:t>
            </a:r>
            <a:endParaRPr lang="en-US" dirty="0">
              <a:latin typeface="+mn-lt"/>
            </a:endParaRPr>
          </a:p>
        </p:txBody>
      </p:sp>
    </p:spTree>
    <p:extLst>
      <p:ext uri="{BB962C8B-B14F-4D97-AF65-F5344CB8AC3E}">
        <p14:creationId xmlns:p14="http://schemas.microsoft.com/office/powerpoint/2010/main" val="2909464674"/>
      </p:ext>
    </p:extLst>
  </p:cSld>
  <p:clrMap bg1="lt1" tx1="dk1" bg2="lt2" tx2="dk2" accent1="accent1" accent2="accent2" accent3="accent3" accent4="accent4" accent5="accent5" accent6="accent6" hlink="hlink" folHlink="folHlink"/>
  <p:sldLayoutIdLst>
    <p:sldLayoutId id="2147483742"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Arial"/>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Font typeface="Arial"/>
        <a:buChar char="–"/>
        <a:defRPr sz="1800" b="0" i="0" kern="1200">
          <a:solidFill>
            <a:schemeClr val="tx1">
              <a:lumMod val="75000"/>
              <a:lumOff val="25000"/>
            </a:schemeClr>
          </a:solidFill>
          <a:latin typeface="+mj-lt"/>
          <a:ea typeface="+mn-ea"/>
          <a:cs typeface="Arial" pitchFamily="34" charset="0"/>
        </a:defRPr>
      </a:lvl2pPr>
      <a:lvl3pPr marL="858507" indent="-171701" algn="l" defTabSz="343403" rtl="0" eaLnBrk="1" latinLnBrk="0" hangingPunct="1">
        <a:spcBef>
          <a:spcPct val="20000"/>
        </a:spcBef>
        <a:buFont typeface="Arial"/>
        <a:buChar char="•"/>
        <a:defRPr sz="1500" b="0" i="0" kern="1200">
          <a:solidFill>
            <a:schemeClr val="tx1">
              <a:lumMod val="75000"/>
              <a:lumOff val="25000"/>
            </a:schemeClr>
          </a:solidFill>
          <a:latin typeface="+mj-lt"/>
          <a:ea typeface="+mn-ea"/>
          <a:cs typeface="Arial" pitchFamily="34" charset="0"/>
        </a:defRPr>
      </a:lvl3pPr>
      <a:lvl4pPr marL="1201910"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4pPr>
      <a:lvl5pPr marL="1545313"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 no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Slide Number Placeholder 5">
            <a:extLst>
              <a:ext uri="{FF2B5EF4-FFF2-40B4-BE49-F238E27FC236}">
                <a16:creationId xmlns:a16="http://schemas.microsoft.com/office/drawing/2014/main" id="{754763E8-FA2B-9141-8ABC-5B7B38C2C35E}"/>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descr="A picture containing clock&#10;&#10;Description automatically generated">
            <a:extLst>
              <a:ext uri="{FF2B5EF4-FFF2-40B4-BE49-F238E27FC236}">
                <a16:creationId xmlns:a16="http://schemas.microsoft.com/office/drawing/2014/main" id="{8AF7CE43-CD6B-E34C-B5A7-013775297793}"/>
              </a:ext>
            </a:extLst>
          </p:cNvPr>
          <p:cNvPicPr>
            <a:picLocks noChangeAspect="1"/>
          </p:cNvPicPr>
          <p:nvPr userDrawn="1"/>
        </p:nvPicPr>
        <p:blipFill rotWithShape="1">
          <a:blip r:embed="rId11"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428801282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839" r:id="rId3"/>
    <p:sldLayoutId id="2147483852" r:id="rId4"/>
    <p:sldLayoutId id="2147483739" r:id="rId5"/>
    <p:sldLayoutId id="2147483869" r:id="rId6"/>
    <p:sldLayoutId id="2147483853" r:id="rId7"/>
    <p:sldLayoutId id="2147483740" r:id="rId8"/>
    <p:sldLayoutId id="2147483860" r:id="rId9"/>
  </p:sldLayoutIdLst>
  <p:hf sldNum="0" hdr="0" dt="0"/>
  <p:txStyles>
    <p:titleStyle>
      <a:lvl1pPr algn="l" defTabSz="343403" rtl="0" eaLnBrk="1" latinLnBrk="0" hangingPunct="1">
        <a:spcBef>
          <a:spcPct val="0"/>
        </a:spcBef>
        <a:buNone/>
        <a:defRPr sz="3200" b="0" i="0" kern="1200">
          <a:solidFill>
            <a:schemeClr val="accent1"/>
          </a:solidFill>
          <a:latin typeface="+mj-lt"/>
          <a:ea typeface="TeleGrotesk Next Ultra" pitchFamily="2" charset="0"/>
          <a:cs typeface="TeleGrotesk Next Ultra"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Slides with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Slide Number Placeholder 5">
            <a:extLst>
              <a:ext uri="{FF2B5EF4-FFF2-40B4-BE49-F238E27FC236}">
                <a16:creationId xmlns:a16="http://schemas.microsoft.com/office/drawing/2014/main" id="{D085C0C0-F226-FE41-8EA1-E5BCBD71401B}"/>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7" name="Picture 6" descr="A picture containing clock&#10;&#10;Description automatically generated">
            <a:extLst>
              <a:ext uri="{FF2B5EF4-FFF2-40B4-BE49-F238E27FC236}">
                <a16:creationId xmlns:a16="http://schemas.microsoft.com/office/drawing/2014/main" id="{0EF151B8-CE97-6F4E-97B6-BFC9B64DC092}"/>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301311360"/>
      </p:ext>
    </p:extLst>
  </p:cSld>
  <p:clrMap bg1="lt1" tx1="dk1" bg2="lt2" tx2="dk2" accent1="accent1" accent2="accent2" accent3="accent3" accent4="accent4" accent5="accent5" accent6="accent6" hlink="hlink" folHlink="folHlink"/>
  <p:hf sldNum="0" hdr="0" dt="0"/>
  <p:txStyles>
    <p:titleStyle>
      <a:lvl1pPr algn="l" defTabSz="343403" rtl="0" eaLnBrk="1" latinLnBrk="0" hangingPunct="1">
        <a:spcBef>
          <a:spcPct val="0"/>
        </a:spcBef>
        <a:buNone/>
        <a:defRPr sz="3200" b="0" i="0" kern="1200">
          <a:solidFill>
            <a:schemeClr val="accent1"/>
          </a:solidFill>
          <a:latin typeface="+mj-lt"/>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Closing</a:t>
            </a:r>
            <a:r>
              <a:rPr lang="en-US" baseline="0" dirty="0">
                <a:solidFill>
                  <a:schemeClr val="accent1"/>
                </a:solidFill>
                <a:latin typeface="+mj-lt"/>
              </a:rPr>
              <a:t> Slides</a:t>
            </a:r>
            <a:endParaRPr lang="en-US" dirty="0">
              <a:solidFill>
                <a:schemeClr val="accent1"/>
              </a:solidFill>
              <a:latin typeface="+mj-lt"/>
            </a:endParaRPr>
          </a:p>
        </p:txBody>
      </p:sp>
    </p:spTree>
    <p:extLst>
      <p:ext uri="{BB962C8B-B14F-4D97-AF65-F5344CB8AC3E}">
        <p14:creationId xmlns:p14="http://schemas.microsoft.com/office/powerpoint/2010/main" val="2045454177"/>
      </p:ext>
    </p:extLst>
  </p:cSld>
  <p:clrMap bg1="lt1" tx1="dk1" bg2="lt2" tx2="dk2" accent1="accent1" accent2="accent2" accent3="accent3" accent4="accent4" accent5="accent5" accent6="accent6" hlink="hlink" folHlink="folHlink"/>
  <p:sldLayoutIdLst>
    <p:sldLayoutId id="2147483685" r:id="rId1"/>
    <p:sldLayoutId id="2147483722" r:id="rId2"/>
  </p:sldLayoutIdLst>
  <p:hf sldNum="0" hdr="0" dt="0"/>
  <p:txStyles>
    <p:titleStyle>
      <a:lvl1pPr algn="ctr" defTabSz="343403" rtl="0" eaLnBrk="1" latinLnBrk="0" hangingPunct="1">
        <a:spcBef>
          <a:spcPct val="0"/>
        </a:spcBef>
        <a:buNone/>
        <a:defRPr sz="3200" b="0" i="0" kern="1200">
          <a:solidFill>
            <a:schemeClr val="tx1">
              <a:lumMod val="75000"/>
              <a:lumOff val="25000"/>
            </a:schemeClr>
          </a:solidFill>
          <a:latin typeface="Tele-GroteskUlt" pitchFamily="2" charset="0"/>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lumMod val="75000"/>
              <a:lumOff val="25000"/>
            </a:schemeClr>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lumMod val="75000"/>
              <a:lumOff val="25000"/>
            </a:schemeClr>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A7865F2-9E5E-4967-92F9-71FA8C40FE9B}"/>
              </a:ext>
            </a:extLst>
          </p:cNvPr>
          <p:cNvSpPr>
            <a:spLocks noGrp="1"/>
          </p:cNvSpPr>
          <p:nvPr>
            <p:ph type="title"/>
          </p:nvPr>
        </p:nvSpPr>
        <p:spPr/>
        <p:txBody>
          <a:bodyPr>
            <a:noAutofit/>
          </a:bodyPr>
          <a:lstStyle/>
          <a:p>
            <a:r>
              <a:rPr lang="en-US" sz="6000" dirty="0"/>
              <a:t>Operator Proposal for 2Rx for XR REFSENS</a:t>
            </a:r>
          </a:p>
        </p:txBody>
      </p:sp>
      <p:sp>
        <p:nvSpPr>
          <p:cNvPr id="2" name="Subtitle 1">
            <a:extLst>
              <a:ext uri="{FF2B5EF4-FFF2-40B4-BE49-F238E27FC236}">
                <a16:creationId xmlns:a16="http://schemas.microsoft.com/office/drawing/2014/main" id="{709ED3E3-E047-024A-9B6E-1BF32C68DA68}"/>
              </a:ext>
            </a:extLst>
          </p:cNvPr>
          <p:cNvSpPr>
            <a:spLocks noGrp="1"/>
          </p:cNvSpPr>
          <p:nvPr>
            <p:ph type="subTitle" idx="1"/>
          </p:nvPr>
        </p:nvSpPr>
        <p:spPr>
          <a:xfrm>
            <a:off x="1221412" y="3172968"/>
            <a:ext cx="6382765" cy="809146"/>
          </a:xfrm>
        </p:spPr>
        <p:txBody>
          <a:bodyPr>
            <a:normAutofit fontScale="40000" lnSpcReduction="20000"/>
          </a:bodyPr>
          <a:lstStyle/>
          <a:p>
            <a:r>
              <a:rPr lang="en-US" dirty="0"/>
              <a:t>T-Mobile USA, Telstra, Spark, Vodafone, Telecom Italia, Inmarsat, </a:t>
            </a:r>
            <a:r>
              <a:rPr lang="en-US" dirty="0" err="1"/>
              <a:t>Viasat</a:t>
            </a:r>
            <a:r>
              <a:rPr lang="en-US" dirty="0"/>
              <a:t>, Deutsche Telekom, Telia Company, </a:t>
            </a:r>
            <a:r>
              <a:rPr lang="en-US" dirty="0" err="1"/>
              <a:t>Odido</a:t>
            </a:r>
            <a:r>
              <a:rPr lang="en-US" dirty="0"/>
              <a:t>, Telenor, Telefonica, CMCC, AT&amp;T, Orange, BT, Anterix, TELUS, Southern Linc, </a:t>
            </a:r>
            <a:r>
              <a:rPr lang="en-US" dirty="0" err="1"/>
              <a:t>UScellular</a:t>
            </a:r>
            <a:r>
              <a:rPr lang="en-US" dirty="0"/>
              <a:t>, CHTTL, SK Telecom, China Unicom</a:t>
            </a:r>
            <a:r>
              <a:rPr lang="en-US"/>
              <a:t>, KPN, Rogers</a:t>
            </a:r>
            <a:endParaRPr lang="en-US" dirty="0"/>
          </a:p>
        </p:txBody>
      </p:sp>
      <p:sp>
        <p:nvSpPr>
          <p:cNvPr id="4" name="TextBox 3">
            <a:extLst>
              <a:ext uri="{FF2B5EF4-FFF2-40B4-BE49-F238E27FC236}">
                <a16:creationId xmlns:a16="http://schemas.microsoft.com/office/drawing/2014/main" id="{9F9696A5-F382-7731-9027-9E0BBD75832F}"/>
              </a:ext>
            </a:extLst>
          </p:cNvPr>
          <p:cNvSpPr txBox="1"/>
          <p:nvPr/>
        </p:nvSpPr>
        <p:spPr>
          <a:xfrm>
            <a:off x="182880" y="236956"/>
            <a:ext cx="8679180" cy="523220"/>
          </a:xfrm>
          <a:prstGeom prst="rect">
            <a:avLst/>
          </a:prstGeom>
          <a:noFill/>
        </p:spPr>
        <p:txBody>
          <a:bodyPr wrap="square">
            <a:spAutoFit/>
          </a:bodyPr>
          <a:lstStyle/>
          <a:p>
            <a:r>
              <a:rPr lang="en-US" b="1" dirty="0"/>
              <a:t>3GPP TSG RAN Meeting #103															RP-240649</a:t>
            </a:r>
          </a:p>
          <a:p>
            <a:r>
              <a:rPr lang="en-US" b="1" dirty="0"/>
              <a:t>Maastricht, Netherlands, March 18-21, 2024	</a:t>
            </a:r>
            <a:endParaRPr lang="en-US" dirty="0"/>
          </a:p>
        </p:txBody>
      </p:sp>
    </p:spTree>
    <p:extLst>
      <p:ext uri="{BB962C8B-B14F-4D97-AF65-F5344CB8AC3E}">
        <p14:creationId xmlns:p14="http://schemas.microsoft.com/office/powerpoint/2010/main" val="2206103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64ADAD0-F52A-4610-9258-46EFE7A18D97}"/>
              </a:ext>
            </a:extLst>
          </p:cNvPr>
          <p:cNvSpPr>
            <a:spLocks noGrp="1"/>
          </p:cNvSpPr>
          <p:nvPr>
            <p:ph sz="quarter" idx="12"/>
          </p:nvPr>
        </p:nvSpPr>
        <p:spPr/>
        <p:txBody>
          <a:bodyPr>
            <a:normAutofit/>
          </a:bodyPr>
          <a:lstStyle/>
          <a:p>
            <a:r>
              <a:rPr lang="en-US" dirty="0"/>
              <a:t>Background</a:t>
            </a:r>
          </a:p>
          <a:p>
            <a:r>
              <a:rPr lang="en-US" dirty="0"/>
              <a:t>Summary of RP-230681</a:t>
            </a:r>
          </a:p>
          <a:p>
            <a:r>
              <a:rPr lang="en-US" dirty="0"/>
              <a:t>Current situation</a:t>
            </a:r>
          </a:p>
          <a:p>
            <a:r>
              <a:rPr lang="en-US" dirty="0"/>
              <a:t>Data supporting the operator position on 2Rx meeting the 4RX REFSENS requirement</a:t>
            </a:r>
          </a:p>
          <a:p>
            <a:r>
              <a:rPr lang="en-US" dirty="0"/>
              <a:t>XR form factor challenges</a:t>
            </a:r>
          </a:p>
          <a:p>
            <a:r>
              <a:rPr lang="en-US" dirty="0"/>
              <a:t>Proposals for 2Rx XR REFSENS</a:t>
            </a:r>
          </a:p>
          <a:p>
            <a:pPr marL="0" indent="0">
              <a:buNone/>
            </a:pPr>
            <a:endParaRPr lang="en-US" dirty="0"/>
          </a:p>
          <a:p>
            <a:endParaRPr lang="en-US" dirty="0"/>
          </a:p>
          <a:p>
            <a:endParaRPr lang="en-US" dirty="0"/>
          </a:p>
        </p:txBody>
      </p:sp>
      <p:sp>
        <p:nvSpPr>
          <p:cNvPr id="5" name="Title 4">
            <a:extLst>
              <a:ext uri="{FF2B5EF4-FFF2-40B4-BE49-F238E27FC236}">
                <a16:creationId xmlns:a16="http://schemas.microsoft.com/office/drawing/2014/main" id="{B0CE871D-2582-4C4D-96D8-2C861BB9EA22}"/>
              </a:ext>
            </a:extLst>
          </p:cNvPr>
          <p:cNvSpPr>
            <a:spLocks noGrp="1"/>
          </p:cNvSpPr>
          <p:nvPr>
            <p:ph type="title"/>
          </p:nvPr>
        </p:nvSpPr>
        <p:spPr/>
        <p:txBody>
          <a:bodyPr>
            <a:normAutofit fontScale="90000"/>
          </a:bodyPr>
          <a:lstStyle/>
          <a:p>
            <a:r>
              <a:rPr lang="en-US" dirty="0"/>
              <a:t>Overview</a:t>
            </a:r>
          </a:p>
        </p:txBody>
      </p:sp>
    </p:spTree>
    <p:extLst>
      <p:ext uri="{BB962C8B-B14F-4D97-AF65-F5344CB8AC3E}">
        <p14:creationId xmlns:p14="http://schemas.microsoft.com/office/powerpoint/2010/main" val="3544488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9847DA-FDFE-C436-F27B-2F3314B9D235}"/>
              </a:ext>
            </a:extLst>
          </p:cNvPr>
          <p:cNvSpPr>
            <a:spLocks noGrp="1"/>
          </p:cNvSpPr>
          <p:nvPr>
            <p:ph sz="quarter" idx="12"/>
          </p:nvPr>
        </p:nvSpPr>
        <p:spPr>
          <a:xfrm>
            <a:off x="182880" y="877823"/>
            <a:ext cx="8732520" cy="4071863"/>
          </a:xfrm>
        </p:spPr>
        <p:txBody>
          <a:bodyPr>
            <a:normAutofit fontScale="92500" lnSpcReduction="20000"/>
          </a:bodyPr>
          <a:lstStyle/>
          <a:p>
            <a:r>
              <a:rPr lang="en-US" dirty="0"/>
              <a:t>Higher frequency bands have 4Rx mandatory to improve performance and user experience</a:t>
            </a:r>
          </a:p>
          <a:p>
            <a:r>
              <a:rPr lang="en-US" dirty="0"/>
              <a:t>There is a proposal to relax the requirement from 4Rx to 2Rx for bands that mandate 4Rx for XR devices</a:t>
            </a:r>
          </a:p>
          <a:p>
            <a:r>
              <a:rPr lang="en-US" dirty="0"/>
              <a:t>Many operators from around the globe have vehemently opposed relaxing the requirement from 4Rx to 2Rx for the 6 GHz licensed band on the grounds that it would lower spectral efficiency and capacity, and the value of their spectrum</a:t>
            </a:r>
          </a:p>
          <a:p>
            <a:r>
              <a:rPr lang="en-US" dirty="0"/>
              <a:t>The XR WID includes “Specify the enhancements related to capacity” so changes that would reduce capacity would seem to run counter to the goals of the WID</a:t>
            </a:r>
          </a:p>
          <a:p>
            <a:r>
              <a:rPr lang="en-US" dirty="0"/>
              <a:t>It looks like 2Rx XR is inevitable, so now the questions are if barring is the default or not and what the REFSENS and OTA performance will be.</a:t>
            </a:r>
          </a:p>
        </p:txBody>
      </p:sp>
      <p:sp>
        <p:nvSpPr>
          <p:cNvPr id="4" name="Title 3">
            <a:extLst>
              <a:ext uri="{FF2B5EF4-FFF2-40B4-BE49-F238E27FC236}">
                <a16:creationId xmlns:a16="http://schemas.microsoft.com/office/drawing/2014/main" id="{BC67BED9-8C5C-3D29-66F5-CA9746A07F29}"/>
              </a:ext>
            </a:extLst>
          </p:cNvPr>
          <p:cNvSpPr>
            <a:spLocks noGrp="1"/>
          </p:cNvSpPr>
          <p:nvPr>
            <p:ph type="title"/>
          </p:nvPr>
        </p:nvSpPr>
        <p:spPr/>
        <p:txBody>
          <a:bodyPr>
            <a:normAutofit fontScale="90000"/>
          </a:bodyPr>
          <a:lstStyle/>
          <a:p>
            <a:r>
              <a:rPr lang="en-US" dirty="0"/>
              <a:t>Background</a:t>
            </a:r>
          </a:p>
        </p:txBody>
      </p:sp>
    </p:spTree>
    <p:extLst>
      <p:ext uri="{BB962C8B-B14F-4D97-AF65-F5344CB8AC3E}">
        <p14:creationId xmlns:p14="http://schemas.microsoft.com/office/powerpoint/2010/main" val="883378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9847DA-FDFE-C436-F27B-2F3314B9D235}"/>
              </a:ext>
            </a:extLst>
          </p:cNvPr>
          <p:cNvSpPr>
            <a:spLocks noGrp="1"/>
          </p:cNvSpPr>
          <p:nvPr>
            <p:ph sz="quarter" idx="12"/>
          </p:nvPr>
        </p:nvSpPr>
        <p:spPr>
          <a:xfrm>
            <a:off x="182880" y="1071637"/>
            <a:ext cx="4676868" cy="4071863"/>
          </a:xfrm>
        </p:spPr>
        <p:txBody>
          <a:bodyPr>
            <a:normAutofit fontScale="70000" lnSpcReduction="20000"/>
          </a:bodyPr>
          <a:lstStyle/>
          <a:p>
            <a:r>
              <a:rPr lang="en-US" b="0" dirty="0"/>
              <a:t>At RAN#99 in March of 2023, several operators co-sourced RP-230681 summarizing our concerns about 2Rx for XR in bands where 4Rx is currently mandatory.</a:t>
            </a:r>
          </a:p>
          <a:p>
            <a:r>
              <a:rPr lang="en-US" dirty="0"/>
              <a:t>RP-230681 showed that there would be a large impact to network throughput for UEs with 2Rx instead of 4Rx based on drive test results by Signals Research Group</a:t>
            </a:r>
          </a:p>
          <a:p>
            <a:r>
              <a:rPr lang="en-US" b="0" dirty="0"/>
              <a:t>RP-230681 asked if the smartphone might go the way of the pager. More recently, in a review in the Wall Street Journal on January 30</a:t>
            </a:r>
            <a:r>
              <a:rPr lang="en-US" b="0" baseline="30000" dirty="0"/>
              <a:t>th</a:t>
            </a:r>
            <a:r>
              <a:rPr lang="en-US" b="0" dirty="0"/>
              <a:t>, a reviewer referred to a mixed-reality headset as the company’s “boldest bet yet on the post-smartphone future.”  </a:t>
            </a:r>
          </a:p>
          <a:p>
            <a:r>
              <a:rPr lang="en-US" b="0" dirty="0"/>
              <a:t>RP-230681 pointed out that user experience isn’t only based on device form factor, but also on network capacity, throughput and reliability.</a:t>
            </a:r>
          </a:p>
        </p:txBody>
      </p:sp>
      <p:sp>
        <p:nvSpPr>
          <p:cNvPr id="4" name="Title 3">
            <a:extLst>
              <a:ext uri="{FF2B5EF4-FFF2-40B4-BE49-F238E27FC236}">
                <a16:creationId xmlns:a16="http://schemas.microsoft.com/office/drawing/2014/main" id="{BC67BED9-8C5C-3D29-66F5-CA9746A07F29}"/>
              </a:ext>
            </a:extLst>
          </p:cNvPr>
          <p:cNvSpPr>
            <a:spLocks noGrp="1"/>
          </p:cNvSpPr>
          <p:nvPr>
            <p:ph type="title"/>
          </p:nvPr>
        </p:nvSpPr>
        <p:spPr/>
        <p:txBody>
          <a:bodyPr>
            <a:normAutofit fontScale="90000"/>
          </a:bodyPr>
          <a:lstStyle/>
          <a:p>
            <a:r>
              <a:rPr lang="en-US" dirty="0"/>
              <a:t>Summary of RP-230681: There would be a large impact to network throughput for UEs with 2Rx instead of 4Rx </a:t>
            </a:r>
          </a:p>
        </p:txBody>
      </p:sp>
      <p:pic>
        <p:nvPicPr>
          <p:cNvPr id="5" name="Picture 4">
            <a:extLst>
              <a:ext uri="{FF2B5EF4-FFF2-40B4-BE49-F238E27FC236}">
                <a16:creationId xmlns:a16="http://schemas.microsoft.com/office/drawing/2014/main" id="{340A02A2-2BD2-06AF-0CB5-8356318AE4C7}"/>
              </a:ext>
            </a:extLst>
          </p:cNvPr>
          <p:cNvPicPr>
            <a:picLocks noChangeAspect="1"/>
          </p:cNvPicPr>
          <p:nvPr/>
        </p:nvPicPr>
        <p:blipFill>
          <a:blip r:embed="rId2"/>
          <a:stretch>
            <a:fillRect/>
          </a:stretch>
        </p:blipFill>
        <p:spPr>
          <a:xfrm>
            <a:off x="5105500" y="788147"/>
            <a:ext cx="3764404" cy="2102783"/>
          </a:xfrm>
          <a:prstGeom prst="rect">
            <a:avLst/>
          </a:prstGeom>
        </p:spPr>
      </p:pic>
      <p:pic>
        <p:nvPicPr>
          <p:cNvPr id="7" name="Picture 6">
            <a:extLst>
              <a:ext uri="{FF2B5EF4-FFF2-40B4-BE49-F238E27FC236}">
                <a16:creationId xmlns:a16="http://schemas.microsoft.com/office/drawing/2014/main" id="{86CF7F48-D481-B1CB-E4D6-AC5C49D7A5BF}"/>
              </a:ext>
            </a:extLst>
          </p:cNvPr>
          <p:cNvPicPr>
            <a:picLocks noChangeAspect="1"/>
          </p:cNvPicPr>
          <p:nvPr/>
        </p:nvPicPr>
        <p:blipFill>
          <a:blip r:embed="rId3"/>
          <a:stretch>
            <a:fillRect/>
          </a:stretch>
        </p:blipFill>
        <p:spPr>
          <a:xfrm>
            <a:off x="5142689" y="2890930"/>
            <a:ext cx="3690026" cy="2058756"/>
          </a:xfrm>
          <a:prstGeom prst="rect">
            <a:avLst/>
          </a:prstGeom>
        </p:spPr>
      </p:pic>
    </p:spTree>
    <p:extLst>
      <p:ext uri="{BB962C8B-B14F-4D97-AF65-F5344CB8AC3E}">
        <p14:creationId xmlns:p14="http://schemas.microsoft.com/office/powerpoint/2010/main" val="575050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9847DA-FDFE-C436-F27B-2F3314B9D235}"/>
              </a:ext>
            </a:extLst>
          </p:cNvPr>
          <p:cNvSpPr>
            <a:spLocks noGrp="1"/>
          </p:cNvSpPr>
          <p:nvPr>
            <p:ph sz="quarter" idx="12"/>
          </p:nvPr>
        </p:nvSpPr>
        <p:spPr>
          <a:xfrm>
            <a:off x="182880" y="877823"/>
            <a:ext cx="8732520" cy="4071863"/>
          </a:xfrm>
        </p:spPr>
        <p:txBody>
          <a:bodyPr>
            <a:normAutofit/>
          </a:bodyPr>
          <a:lstStyle/>
          <a:p>
            <a:r>
              <a:rPr lang="en-US" b="0" dirty="0"/>
              <a:t>RAN2 has endorsed two 2Rx XR CRs: One with 2Rx XR UEs barred by default, and another with 2Rx XR UEs are not barred by default.</a:t>
            </a:r>
          </a:p>
          <a:p>
            <a:r>
              <a:rPr lang="en-US" b="0" dirty="0"/>
              <a:t>RAN4 has endorsed a 2Rx XR CR with TBD for the conducted REFSENS</a:t>
            </a:r>
          </a:p>
          <a:p>
            <a:pPr lvl="1"/>
            <a:r>
              <a:rPr lang="en-US" dirty="0"/>
              <a:t>Several operators proposed that 2Rx XR UEs meet the 4Rx conducted REFSENS, which is 2.2 or 2.7 dB improvement over the current 2 Rx requirement depending on the band</a:t>
            </a:r>
          </a:p>
          <a:p>
            <a:pPr lvl="1"/>
            <a:r>
              <a:rPr lang="en-US" dirty="0"/>
              <a:t>Several vendors proposed a 0.5 dB improvement for 2Rx XR UEs compared to the current 2Rx conducted REFSENS. </a:t>
            </a:r>
          </a:p>
        </p:txBody>
      </p:sp>
      <p:sp>
        <p:nvSpPr>
          <p:cNvPr id="4" name="Title 3">
            <a:extLst>
              <a:ext uri="{FF2B5EF4-FFF2-40B4-BE49-F238E27FC236}">
                <a16:creationId xmlns:a16="http://schemas.microsoft.com/office/drawing/2014/main" id="{BC67BED9-8C5C-3D29-66F5-CA9746A07F29}"/>
              </a:ext>
            </a:extLst>
          </p:cNvPr>
          <p:cNvSpPr>
            <a:spLocks noGrp="1"/>
          </p:cNvSpPr>
          <p:nvPr>
            <p:ph type="title"/>
          </p:nvPr>
        </p:nvSpPr>
        <p:spPr/>
        <p:txBody>
          <a:bodyPr>
            <a:normAutofit fontScale="90000"/>
          </a:bodyPr>
          <a:lstStyle/>
          <a:p>
            <a:r>
              <a:rPr lang="en-US" dirty="0"/>
              <a:t>Current 2Rx XR situation</a:t>
            </a:r>
          </a:p>
        </p:txBody>
      </p:sp>
    </p:spTree>
    <p:extLst>
      <p:ext uri="{BB962C8B-B14F-4D97-AF65-F5344CB8AC3E}">
        <p14:creationId xmlns:p14="http://schemas.microsoft.com/office/powerpoint/2010/main" val="3649254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53F1C0-6ED3-FAC1-F471-3DDD6FA64B95}"/>
              </a:ext>
            </a:extLst>
          </p:cNvPr>
          <p:cNvSpPr>
            <a:spLocks noGrp="1"/>
          </p:cNvSpPr>
          <p:nvPr>
            <p:ph sz="quarter" idx="12"/>
          </p:nvPr>
        </p:nvSpPr>
        <p:spPr/>
        <p:txBody>
          <a:bodyPr>
            <a:normAutofit fontScale="70000" lnSpcReduction="20000"/>
          </a:bodyPr>
          <a:lstStyle/>
          <a:p>
            <a:r>
              <a:rPr lang="en-US" b="0" dirty="0"/>
              <a:t>The testing data presented in R4-2403676 showed that every device tested had at least one port that could meet the </a:t>
            </a:r>
            <a:r>
              <a:rPr lang="en-US" dirty="0"/>
              <a:t>4Rx</a:t>
            </a:r>
            <a:r>
              <a:rPr lang="en-US" b="0" dirty="0"/>
              <a:t> REFSENS requirements with a single Rx chain for n41</a:t>
            </a:r>
          </a:p>
          <a:p>
            <a:r>
              <a:rPr lang="en-US" b="0" dirty="0"/>
              <a:t>The data also showed that every port of every device tested could meet the </a:t>
            </a:r>
            <a:r>
              <a:rPr lang="en-US" dirty="0"/>
              <a:t>2Rx</a:t>
            </a:r>
            <a:r>
              <a:rPr lang="en-US" b="0" dirty="0"/>
              <a:t> REFSENS with a single Rx chain </a:t>
            </a:r>
            <a:r>
              <a:rPr lang="nn-NO" b="0" dirty="0"/>
              <a:t>(-84.5 dBm @100MHz) for n41</a:t>
            </a:r>
          </a:p>
          <a:p>
            <a:r>
              <a:rPr lang="en-US" b="0" dirty="0"/>
              <a:t>While only two of the device models had n77, the data showed that every port of every device tested could meet the </a:t>
            </a:r>
            <a:r>
              <a:rPr lang="en-US" dirty="0"/>
              <a:t>4Rx</a:t>
            </a:r>
            <a:r>
              <a:rPr lang="en-US" b="0" dirty="0"/>
              <a:t> REFSENS with a single Rx chain (-87.2 dBm @100MHz) for n77</a:t>
            </a:r>
          </a:p>
          <a:p>
            <a:r>
              <a:rPr lang="en-US" b="0" dirty="0"/>
              <a:t>While not a large sample size, the data suggests it would be reasonable to require 2Rx XR UEs to meet the 4Rx REFSENS requirement</a:t>
            </a:r>
          </a:p>
          <a:p>
            <a:pPr marL="0" indent="0">
              <a:buNone/>
            </a:pPr>
            <a:endParaRPr lang="en-US" dirty="0"/>
          </a:p>
        </p:txBody>
      </p:sp>
      <p:pic>
        <p:nvPicPr>
          <p:cNvPr id="6" name="Content Placeholder 5">
            <a:extLst>
              <a:ext uri="{FF2B5EF4-FFF2-40B4-BE49-F238E27FC236}">
                <a16:creationId xmlns:a16="http://schemas.microsoft.com/office/drawing/2014/main" id="{3CA95097-752D-D119-25BD-AF508DA00D3F}"/>
              </a:ext>
            </a:extLst>
          </p:cNvPr>
          <p:cNvPicPr>
            <a:picLocks noGrp="1" noChangeAspect="1"/>
          </p:cNvPicPr>
          <p:nvPr>
            <p:ph sz="quarter" idx="13"/>
          </p:nvPr>
        </p:nvPicPr>
        <p:blipFill>
          <a:blip r:embed="rId2"/>
          <a:stretch>
            <a:fillRect/>
          </a:stretch>
        </p:blipFill>
        <p:spPr>
          <a:xfrm>
            <a:off x="4672013" y="872166"/>
            <a:ext cx="4298950" cy="1699584"/>
          </a:xfrm>
        </p:spPr>
      </p:pic>
      <p:sp>
        <p:nvSpPr>
          <p:cNvPr id="4" name="Title 3">
            <a:extLst>
              <a:ext uri="{FF2B5EF4-FFF2-40B4-BE49-F238E27FC236}">
                <a16:creationId xmlns:a16="http://schemas.microsoft.com/office/drawing/2014/main" id="{9FB7BC88-4AC5-35C4-513D-4EB31C4BC479}"/>
              </a:ext>
            </a:extLst>
          </p:cNvPr>
          <p:cNvSpPr>
            <a:spLocks noGrp="1"/>
          </p:cNvSpPr>
          <p:nvPr>
            <p:ph type="title"/>
          </p:nvPr>
        </p:nvSpPr>
        <p:spPr/>
        <p:txBody>
          <a:bodyPr>
            <a:normAutofit fontScale="90000"/>
          </a:bodyPr>
          <a:lstStyle/>
          <a:p>
            <a:r>
              <a:rPr lang="en-US" dirty="0"/>
              <a:t>Why some operators feel that 4Rx REFSENS is reasonable for 2Rx XR UEs</a:t>
            </a:r>
          </a:p>
        </p:txBody>
      </p:sp>
      <p:pic>
        <p:nvPicPr>
          <p:cNvPr id="7" name="Picture 6">
            <a:extLst>
              <a:ext uri="{FF2B5EF4-FFF2-40B4-BE49-F238E27FC236}">
                <a16:creationId xmlns:a16="http://schemas.microsoft.com/office/drawing/2014/main" id="{6735A450-C05C-65E8-9D85-7916DC342D93}"/>
              </a:ext>
            </a:extLst>
          </p:cNvPr>
          <p:cNvPicPr>
            <a:picLocks noChangeAspect="1"/>
          </p:cNvPicPr>
          <p:nvPr/>
        </p:nvPicPr>
        <p:blipFill>
          <a:blip r:embed="rId3"/>
          <a:stretch>
            <a:fillRect/>
          </a:stretch>
        </p:blipFill>
        <p:spPr>
          <a:xfrm>
            <a:off x="4827905" y="3141345"/>
            <a:ext cx="3359150" cy="933450"/>
          </a:xfrm>
          <a:prstGeom prst="rect">
            <a:avLst/>
          </a:prstGeom>
        </p:spPr>
      </p:pic>
    </p:spTree>
    <p:extLst>
      <p:ext uri="{BB962C8B-B14F-4D97-AF65-F5344CB8AC3E}">
        <p14:creationId xmlns:p14="http://schemas.microsoft.com/office/powerpoint/2010/main" val="3383839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53F1C0-6ED3-FAC1-F471-3DDD6FA64B95}"/>
              </a:ext>
            </a:extLst>
          </p:cNvPr>
          <p:cNvSpPr>
            <a:spLocks noGrp="1"/>
          </p:cNvSpPr>
          <p:nvPr>
            <p:ph sz="quarter" idx="12"/>
          </p:nvPr>
        </p:nvSpPr>
        <p:spPr>
          <a:xfrm>
            <a:off x="182879" y="877824"/>
            <a:ext cx="8315077" cy="3886200"/>
          </a:xfrm>
        </p:spPr>
        <p:txBody>
          <a:bodyPr>
            <a:normAutofit lnSpcReduction="10000"/>
          </a:bodyPr>
          <a:lstStyle/>
          <a:p>
            <a:r>
              <a:rPr lang="en-US" b="0" dirty="0"/>
              <a:t>During the discussions at RAN4#110 in Athens, some vendors stated that it would be more difficult to achieve the same conducted REFSENS performance in XR devices than in smartphones because of the more challenging form factor. </a:t>
            </a:r>
          </a:p>
          <a:p>
            <a:r>
              <a:rPr lang="en-US" b="0" dirty="0"/>
              <a:t>The operators responded that this is another reason for concern, because we might not only lose the 2.2-2.7 dB performance for 2Rx REFSENS compared to 4Rx if the 2Rx XR REFSENS isn’t tightened, but we may end up losing 5 to 7 dB relative to smartphones in the same band if in addition the XR UEs are not exceeding the REFSENS requirements as much as </a:t>
            </a:r>
            <a:r>
              <a:rPr lang="en-US" b="0"/>
              <a:t>smartphones do because </a:t>
            </a:r>
            <a:r>
              <a:rPr lang="en-US" b="0" dirty="0"/>
              <a:t>of the more challenging form factor. </a:t>
            </a:r>
          </a:p>
          <a:p>
            <a:pPr marL="0" indent="0">
              <a:buNone/>
            </a:pPr>
            <a:endParaRPr lang="en-US" dirty="0"/>
          </a:p>
        </p:txBody>
      </p:sp>
      <p:sp>
        <p:nvSpPr>
          <p:cNvPr id="4" name="Title 3">
            <a:extLst>
              <a:ext uri="{FF2B5EF4-FFF2-40B4-BE49-F238E27FC236}">
                <a16:creationId xmlns:a16="http://schemas.microsoft.com/office/drawing/2014/main" id="{9FB7BC88-4AC5-35C4-513D-4EB31C4BC479}"/>
              </a:ext>
            </a:extLst>
          </p:cNvPr>
          <p:cNvSpPr>
            <a:spLocks noGrp="1"/>
          </p:cNvSpPr>
          <p:nvPr>
            <p:ph type="title"/>
          </p:nvPr>
        </p:nvSpPr>
        <p:spPr/>
        <p:txBody>
          <a:bodyPr>
            <a:normAutofit fontScale="90000"/>
          </a:bodyPr>
          <a:lstStyle/>
          <a:p>
            <a:r>
              <a:rPr lang="en-US" dirty="0"/>
              <a:t>Further discussion</a:t>
            </a:r>
          </a:p>
        </p:txBody>
      </p:sp>
    </p:spTree>
    <p:extLst>
      <p:ext uri="{BB962C8B-B14F-4D97-AF65-F5344CB8AC3E}">
        <p14:creationId xmlns:p14="http://schemas.microsoft.com/office/powerpoint/2010/main" val="1965189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532596-ADBF-D664-EAE9-878726BB50D1}"/>
              </a:ext>
            </a:extLst>
          </p:cNvPr>
          <p:cNvSpPr>
            <a:spLocks noGrp="1"/>
          </p:cNvSpPr>
          <p:nvPr>
            <p:ph sz="quarter" idx="12"/>
          </p:nvPr>
        </p:nvSpPr>
        <p:spPr>
          <a:xfrm>
            <a:off x="182879" y="877824"/>
            <a:ext cx="8273699" cy="3886200"/>
          </a:xfrm>
        </p:spPr>
        <p:txBody>
          <a:bodyPr/>
          <a:lstStyle/>
          <a:p>
            <a:r>
              <a:rPr lang="en-US" b="0" dirty="0"/>
              <a:t>We propose that the conducted REFSENS for 2Rx XR UEs is equal to the 4Rx REFSENS requirement</a:t>
            </a:r>
          </a:p>
        </p:txBody>
      </p:sp>
      <p:sp>
        <p:nvSpPr>
          <p:cNvPr id="4" name="Title 3">
            <a:extLst>
              <a:ext uri="{FF2B5EF4-FFF2-40B4-BE49-F238E27FC236}">
                <a16:creationId xmlns:a16="http://schemas.microsoft.com/office/drawing/2014/main" id="{FFA24370-703F-781C-BEEB-864BD0224409}"/>
              </a:ext>
            </a:extLst>
          </p:cNvPr>
          <p:cNvSpPr>
            <a:spLocks noGrp="1"/>
          </p:cNvSpPr>
          <p:nvPr>
            <p:ph type="title"/>
          </p:nvPr>
        </p:nvSpPr>
        <p:spPr/>
        <p:txBody>
          <a:bodyPr>
            <a:normAutofit fontScale="90000"/>
          </a:bodyPr>
          <a:lstStyle/>
          <a:p>
            <a:r>
              <a:rPr lang="en-US" dirty="0"/>
              <a:t>Proposal</a:t>
            </a:r>
          </a:p>
        </p:txBody>
      </p:sp>
    </p:spTree>
    <p:extLst>
      <p:ext uri="{BB962C8B-B14F-4D97-AF65-F5344CB8AC3E}">
        <p14:creationId xmlns:p14="http://schemas.microsoft.com/office/powerpoint/2010/main" val="542296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735942"/>
      </p:ext>
    </p:extLst>
  </p:cSld>
  <p:clrMapOvr>
    <a:masterClrMapping/>
  </p:clrMapOvr>
</p:sld>
</file>

<file path=ppt/theme/theme1.xml><?xml version="1.0" encoding="utf-8"?>
<a:theme xmlns:a="http://schemas.openxmlformats.org/drawingml/2006/main" name="01 - Cover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rtlCol="0">
        <a:noAutofit/>
      </a:bodyPr>
      <a:lstStyle>
        <a:defPPr algn="l">
          <a:defRPr dirty="0" err="1" smtClean="0">
            <a:latin typeface="+mn-lt"/>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5468B658-E456-4CF0-8F00-6E987840CC5B}"/>
    </a:ext>
  </a:extLst>
</a:theme>
</file>

<file path=ppt/theme/theme2.xml><?xml version="1.0" encoding="utf-8"?>
<a:theme xmlns:a="http://schemas.openxmlformats.org/drawingml/2006/main" name="03 - Section Titl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56D47CD-407B-4644-B69E-A8CC74A09EF1}"/>
    </a:ext>
  </a:extLst>
</a:theme>
</file>

<file path=ppt/theme/theme3.xml><?xml version="1.0" encoding="utf-8"?>
<a:theme xmlns:a="http://schemas.openxmlformats.org/drawingml/2006/main" name="04 - Body Slides - No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err="1" smtClean="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66F2A77B-ED35-459C-9A44-13EFCC8A8203}"/>
    </a:ext>
  </a:extLst>
</a:theme>
</file>

<file path=ppt/theme/theme4.xml><?xml version="1.0" encoding="utf-8"?>
<a:theme xmlns:a="http://schemas.openxmlformats.org/drawingml/2006/main" name="05 - Body Slides +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373E40A6-D290-44FC-9952-026DF14558B5}"/>
    </a:ext>
  </a:extLst>
</a:theme>
</file>

<file path=ppt/theme/theme5.xml><?xml version="1.0" encoding="utf-8"?>
<a:theme xmlns:a="http://schemas.openxmlformats.org/drawingml/2006/main" name="07 - Closing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37E8F2B-6EE4-4895-A04B-E2315B16FB63}"/>
    </a:ext>
  </a:extLst>
</a:theme>
</file>

<file path=ppt/theme/theme6.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2E056447D3ED4CB95A9A1555B9FEC3" ma:contentTypeVersion="1" ma:contentTypeDescription="Create a new document." ma:contentTypeScope="" ma:versionID="8f6db40491d0ba6cf0dd365caae3d44c">
  <xsd:schema xmlns:xsd="http://www.w3.org/2001/XMLSchema" xmlns:p="http://schemas.microsoft.com/office/2006/metadata/properties" xmlns:ns1="http://schemas.microsoft.com/sharepoint/v3" targetNamespace="http://schemas.microsoft.com/office/2006/metadata/properties" ma:root="true" ma:fieldsID="32aab9cc1051c24dfbd52b02ea2b636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HeadLin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C1BA0EC1-08B1-4C25-B946-EEDF3653A49C}">
  <ds:schemaRefs>
    <ds:schemaRef ds:uri="http://schemas.microsoft.com/sharepoint/v3/contenttype/forms"/>
  </ds:schemaRefs>
</ds:datastoreItem>
</file>

<file path=customXml/itemProps2.xml><?xml version="1.0" encoding="utf-8"?>
<ds:datastoreItem xmlns:ds="http://schemas.openxmlformats.org/officeDocument/2006/customXml" ds:itemID="{03BBCDD8-400B-4FF4-A5EE-CD053D518C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1F519F53-8130-4966-AEEC-1D337E7E2C5C}">
  <ds:schemaRefs>
    <ds:schemaRef ds:uri="http://schemas.microsoft.com/sharepoint/v3"/>
    <ds:schemaRef ds:uri="http://schemas.microsoft.com/office/2006/documentManagement/types"/>
    <ds:schemaRef ds:uri="http://schemas.microsoft.com/office/2006/metadata/properties"/>
    <ds:schemaRef ds:uri="http://purl.org/dc/dcmitype/"/>
    <ds:schemaRef ds:uri="http://purl.org/dc/elements/1.1/"/>
    <ds:schemaRef ds:uri="http://purl.org/dc/term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7af72c41-31f4-4d40-a6d0-808117dc4d77}" enabled="1" method="Standard" siteId="{be0f980b-dd99-4b19-bd7b-bc71a09b026c}" removed="0"/>
</clbl:labelList>
</file>

<file path=docProps/app.xml><?xml version="1.0" encoding="utf-8"?>
<Properties xmlns="http://schemas.openxmlformats.org/officeDocument/2006/extended-properties" xmlns:vt="http://schemas.openxmlformats.org/officeDocument/2006/docPropsVTypes">
  <Template>T-Mobile_PPT-Template_16x9_2020-04-06</Template>
  <TotalTime>11837</TotalTime>
  <Words>769</Words>
  <Application>Microsoft Office PowerPoint</Application>
  <PresentationFormat>On-screen Show (16:9)</PresentationFormat>
  <Paragraphs>39</Paragraphs>
  <Slides>9</Slides>
  <Notes>1</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9</vt:i4>
      </vt:variant>
    </vt:vector>
  </HeadingPairs>
  <TitlesOfParts>
    <vt:vector size="22" baseType="lpstr">
      <vt:lpstr>Arial</vt:lpstr>
      <vt:lpstr>Calibri</vt:lpstr>
      <vt:lpstr>TeleGrotesk Next</vt:lpstr>
      <vt:lpstr>TeleGrotesk Next Medium</vt:lpstr>
      <vt:lpstr>TeleGrotesk Next Ultra</vt:lpstr>
      <vt:lpstr>Tele-GroteskFet</vt:lpstr>
      <vt:lpstr>Tele-GroteskUlt</vt:lpstr>
      <vt:lpstr>Wingdings</vt:lpstr>
      <vt:lpstr>01 - Cover Slides</vt:lpstr>
      <vt:lpstr>03 - Section Titles</vt:lpstr>
      <vt:lpstr>04 - Body Slides - No Image</vt:lpstr>
      <vt:lpstr>05 - Body Slides + Image</vt:lpstr>
      <vt:lpstr>07 - Closing Slides</vt:lpstr>
      <vt:lpstr>Operator Proposal for 2Rx for XR REFSENS</vt:lpstr>
      <vt:lpstr>Overview</vt:lpstr>
      <vt:lpstr>Background</vt:lpstr>
      <vt:lpstr>Summary of RP-230681: There would be a large impact to network throughput for UEs with 2Rx instead of 4Rx </vt:lpstr>
      <vt:lpstr>Current 2Rx XR situation</vt:lpstr>
      <vt:lpstr>Why some operators feel that 4Rx REFSENS is reasonable for 2Rx XR UEs</vt:lpstr>
      <vt:lpstr>Further discussion</vt:lpstr>
      <vt:lpstr>Proposal</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dc:title>
  <dc:subject/>
  <dc:creator>Terri Sharp</dc:creator>
  <cp:keywords/>
  <dc:description/>
  <cp:lastModifiedBy>Bill Shvodian</cp:lastModifiedBy>
  <cp:revision>61</cp:revision>
  <cp:lastPrinted>2023-03-13T20:35:17Z</cp:lastPrinted>
  <dcterms:created xsi:type="dcterms:W3CDTF">2020-05-07T20:26:51Z</dcterms:created>
  <dcterms:modified xsi:type="dcterms:W3CDTF">2024-03-11T19:36:44Z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0x010100F72E056447D3ED4CB95A9A1555B9FEC3</vt:lpwstr>
  </property>
  <property fmtid="{D5CDD505-2E9C-101B-9397-08002B2CF9AE}" pid="3" name="MSIP_Label_7af72c41-31f4-4d40-a6d0-808117dc4d77_Enabled">
    <vt:lpwstr>true</vt:lpwstr>
  </property>
  <property fmtid="{D5CDD505-2E9C-101B-9397-08002B2CF9AE}" pid="4" name="MSIP_Label_7af72c41-31f4-4d40-a6d0-808117dc4d77_SetDate">
    <vt:lpwstr>2022-04-20T20:29:03Z</vt:lpwstr>
  </property>
  <property fmtid="{D5CDD505-2E9C-101B-9397-08002B2CF9AE}" pid="5" name="MSIP_Label_7af72c41-31f4-4d40-a6d0-808117dc4d77_Method">
    <vt:lpwstr>Standard</vt:lpwstr>
  </property>
  <property fmtid="{D5CDD505-2E9C-101B-9397-08002B2CF9AE}" pid="6" name="MSIP_Label_7af72c41-31f4-4d40-a6d0-808117dc4d77_Name">
    <vt:lpwstr>TMO - Internal</vt:lpwstr>
  </property>
  <property fmtid="{D5CDD505-2E9C-101B-9397-08002B2CF9AE}" pid="7" name="MSIP_Label_7af72c41-31f4-4d40-a6d0-808117dc4d77_SiteId">
    <vt:lpwstr>be0f980b-dd99-4b19-bd7b-bc71a09b026c</vt:lpwstr>
  </property>
  <property fmtid="{D5CDD505-2E9C-101B-9397-08002B2CF9AE}" pid="8" name="MSIP_Label_7af72c41-31f4-4d40-a6d0-808117dc4d77_ActionId">
    <vt:lpwstr>5c0d77e7-be33-41a4-8c92-8e71eebd0249</vt:lpwstr>
  </property>
  <property fmtid="{D5CDD505-2E9C-101B-9397-08002B2CF9AE}" pid="9" name="MSIP_Label_7af72c41-31f4-4d40-a6d0-808117dc4d77_ContentBits">
    <vt:lpwstr>2</vt:lpwstr>
  </property>
</Properties>
</file>