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 id="2147483913" r:id="rId5"/>
  </p:sldMasterIdLst>
  <p:notesMasterIdLst>
    <p:notesMasterId r:id="rId11"/>
  </p:notesMasterIdLst>
  <p:sldIdLst>
    <p:sldId id="456" r:id="rId6"/>
    <p:sldId id="479" r:id="rId7"/>
    <p:sldId id="480" r:id="rId8"/>
    <p:sldId id="483" r:id="rId9"/>
    <p:sldId id="47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3A73D21-A5A8-59E0-302A-05A1753FD131}" name="Alexander Rhodes" initials="AR" userId="S::Alexander.Rhodes@inmarsat.com::ad4d5f09-48b1-4af2-9bb5-c7bd2128fe4d" providerId="AD"/>
  <p188:author id="{5A74F8BC-3247-FB89-BAD4-2B323039B99A}" name="Luca Lodigiani" initials="LL" userId="S::Luca.Lodigiani@inmarsat.com::dbecbdc4-19ea-4ab2-8160-ea7bc6df93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C1BE"/>
    <a:srgbClr val="008058"/>
    <a:srgbClr val="7EDDD3"/>
    <a:srgbClr val="00857E"/>
    <a:srgbClr val="E1C5DE"/>
    <a:srgbClr val="A70066"/>
    <a:srgbClr val="501A54"/>
    <a:srgbClr val="CF4520"/>
    <a:srgbClr val="0161A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83CAD7-C802-4AA0-9552-E4091E26C8EB}" v="1" dt="2024-03-11T19:35:02.163"/>
    <p1510:client id="{49BB84F9-45BF-4E2E-AE21-108C23094D50}" v="8424" dt="2024-03-11T19:20:30.736"/>
    <p1510:client id="{88F4560E-53BE-417E-BC28-9106E1855970}" v="1881" dt="2024-03-11T19:32:48.826"/>
    <p1510:client id="{BFB4C148-8B83-6E4B-FBB4-172BBC046DB5}" v="181" dt="2024-03-11T19:00:52.4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54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ander Rhodes" userId="S::alexander.rhodes@inmarsat.com::ad4d5f09-48b1-4af2-9bb5-c7bd2128fe4d" providerId="AD" clId="Web-{BFB4C148-8B83-6E4B-FBB4-172BBC046DB5}"/>
    <pc:docChg chg="addSld modSld">
      <pc:chgData name="Alexander Rhodes" userId="S::alexander.rhodes@inmarsat.com::ad4d5f09-48b1-4af2-9bb5-c7bd2128fe4d" providerId="AD" clId="Web-{BFB4C148-8B83-6E4B-FBB4-172BBC046DB5}" dt="2024-03-11T19:00:52.410" v="182" actId="20577"/>
      <pc:docMkLst>
        <pc:docMk/>
      </pc:docMkLst>
      <pc:sldChg chg="mod modShow">
        <pc:chgData name="Alexander Rhodes" userId="S::alexander.rhodes@inmarsat.com::ad4d5f09-48b1-4af2-9bb5-c7bd2128fe4d" providerId="AD" clId="Web-{BFB4C148-8B83-6E4B-FBB4-172BBC046DB5}" dt="2024-03-11T18:59:40.377" v="0"/>
        <pc:sldMkLst>
          <pc:docMk/>
          <pc:sldMk cId="3866288818" sldId="480"/>
        </pc:sldMkLst>
      </pc:sldChg>
      <pc:sldChg chg="modSp add replId">
        <pc:chgData name="Alexander Rhodes" userId="S::alexander.rhodes@inmarsat.com::ad4d5f09-48b1-4af2-9bb5-c7bd2128fe4d" providerId="AD" clId="Web-{BFB4C148-8B83-6E4B-FBB4-172BBC046DB5}" dt="2024-03-11T19:00:52.410" v="182" actId="20577"/>
        <pc:sldMkLst>
          <pc:docMk/>
          <pc:sldMk cId="3933115505" sldId="482"/>
        </pc:sldMkLst>
        <pc:spChg chg="mod">
          <ac:chgData name="Alexander Rhodes" userId="S::alexander.rhodes@inmarsat.com::ad4d5f09-48b1-4af2-9bb5-c7bd2128fe4d" providerId="AD" clId="Web-{BFB4C148-8B83-6E4B-FBB4-172BBC046DB5}" dt="2024-03-11T19:00:52.410" v="182" actId="20577"/>
          <ac:spMkLst>
            <pc:docMk/>
            <pc:sldMk cId="3933115505" sldId="482"/>
            <ac:spMk id="2" creationId="{E6504053-CD2C-B881-13AD-A29EB9A66A8F}"/>
          </ac:spMkLst>
        </pc:spChg>
      </pc:sldChg>
    </pc:docChg>
  </pc:docChgLst>
  <pc:docChgLst>
    <pc:chgData name="Alexander Rhodes" userId="ad4d5f09-48b1-4af2-9bb5-c7bd2128fe4d" providerId="ADAL" clId="{49BB84F9-45BF-4E2E-AE21-108C23094D50}"/>
    <pc:docChg chg="undo redo custSel addSld delSld modSld">
      <pc:chgData name="Alexander Rhodes" userId="ad4d5f09-48b1-4af2-9bb5-c7bd2128fe4d" providerId="ADAL" clId="{49BB84F9-45BF-4E2E-AE21-108C23094D50}" dt="2024-03-11T19:20:30.736" v="8418" actId="20577"/>
      <pc:docMkLst>
        <pc:docMk/>
      </pc:docMkLst>
      <pc:sldChg chg="modSp mod">
        <pc:chgData name="Alexander Rhodes" userId="ad4d5f09-48b1-4af2-9bb5-c7bd2128fe4d" providerId="ADAL" clId="{49BB84F9-45BF-4E2E-AE21-108C23094D50}" dt="2024-03-11T17:57:20.356" v="6184" actId="20577"/>
        <pc:sldMkLst>
          <pc:docMk/>
          <pc:sldMk cId="1525897716" sldId="479"/>
        </pc:sldMkLst>
        <pc:spChg chg="mod">
          <ac:chgData name="Alexander Rhodes" userId="ad4d5f09-48b1-4af2-9bb5-c7bd2128fe4d" providerId="ADAL" clId="{49BB84F9-45BF-4E2E-AE21-108C23094D50}" dt="2024-03-11T17:57:20.356" v="6184" actId="20577"/>
          <ac:spMkLst>
            <pc:docMk/>
            <pc:sldMk cId="1525897716" sldId="479"/>
            <ac:spMk id="2" creationId="{285899FB-6300-A83F-34A3-92B06D6F5602}"/>
          </ac:spMkLst>
        </pc:spChg>
      </pc:sldChg>
      <pc:sldChg chg="addSp modSp new mod modCm">
        <pc:chgData name="Alexander Rhodes" userId="ad4d5f09-48b1-4af2-9bb5-c7bd2128fe4d" providerId="ADAL" clId="{49BB84F9-45BF-4E2E-AE21-108C23094D50}" dt="2024-03-11T17:38:57.701" v="4535"/>
        <pc:sldMkLst>
          <pc:docMk/>
          <pc:sldMk cId="3866288818" sldId="480"/>
        </pc:sldMkLst>
        <pc:spChg chg="mod">
          <ac:chgData name="Alexander Rhodes" userId="ad4d5f09-48b1-4af2-9bb5-c7bd2128fe4d" providerId="ADAL" clId="{49BB84F9-45BF-4E2E-AE21-108C23094D50}" dt="2024-03-11T17:27:30.806" v="4532" actId="313"/>
          <ac:spMkLst>
            <pc:docMk/>
            <pc:sldMk cId="3866288818" sldId="480"/>
            <ac:spMk id="2" creationId="{3E8AAEF3-6B78-0E92-A9DD-1A2769DA19C5}"/>
          </ac:spMkLst>
        </pc:spChg>
        <pc:spChg chg="mod">
          <ac:chgData name="Alexander Rhodes" userId="ad4d5f09-48b1-4af2-9bb5-c7bd2128fe4d" providerId="ADAL" clId="{49BB84F9-45BF-4E2E-AE21-108C23094D50}" dt="2024-03-11T17:22:45.955" v="4045" actId="20577"/>
          <ac:spMkLst>
            <pc:docMk/>
            <pc:sldMk cId="3866288818" sldId="480"/>
            <ac:spMk id="5" creationId="{34C27DD1-AD29-638D-D7C5-55F4CD95E98E}"/>
          </ac:spMkLst>
        </pc:spChg>
        <pc:picChg chg="add">
          <ac:chgData name="Alexander Rhodes" userId="ad4d5f09-48b1-4af2-9bb5-c7bd2128fe4d" providerId="ADAL" clId="{49BB84F9-45BF-4E2E-AE21-108C23094D50}" dt="2024-03-11T17:22:10.904" v="4010"/>
          <ac:picMkLst>
            <pc:docMk/>
            <pc:sldMk cId="3866288818" sldId="480"/>
            <ac:picMk id="1026" creationId="{7A2FE8F8-FD1A-1F20-7BD4-0E70378DE870}"/>
          </ac:picMkLst>
        </pc:picChg>
        <pc:extLst>
          <p:ext xmlns:p="http://schemas.openxmlformats.org/presentationml/2006/main" uri="{D6D511B9-2390-475A-947B-AFAB55BFBCF1}">
            <pc226:cmChg xmlns:pc226="http://schemas.microsoft.com/office/powerpoint/2022/06/main/command" chg="mod modRxn">
              <pc226:chgData name="Alexander Rhodes" userId="ad4d5f09-48b1-4af2-9bb5-c7bd2128fe4d" providerId="ADAL" clId="{49BB84F9-45BF-4E2E-AE21-108C23094D50}" dt="2024-03-11T17:32:54.404" v="4533"/>
              <pc2:cmMkLst xmlns:pc2="http://schemas.microsoft.com/office/powerpoint/2019/9/main/command">
                <pc:docMk/>
                <pc:sldMk cId="3866288818" sldId="480"/>
                <pc2:cmMk id="{D878ED07-2DD4-4337-B48E-ED2F95B23BB9}"/>
              </pc2:cmMkLst>
            </pc226:cmChg>
            <pc226:cmChg xmlns:pc226="http://schemas.microsoft.com/office/powerpoint/2022/06/main/command" chg="">
              <pc226:chgData name="Alexander Rhodes" userId="ad4d5f09-48b1-4af2-9bb5-c7bd2128fe4d" providerId="ADAL" clId="{49BB84F9-45BF-4E2E-AE21-108C23094D50}" dt="2024-03-11T17:38:57.701" v="4535"/>
              <pc2:cmMkLst xmlns:pc2="http://schemas.microsoft.com/office/powerpoint/2019/9/main/command">
                <pc:docMk/>
                <pc:sldMk cId="3866288818" sldId="480"/>
                <pc2:cmMk id="{B96D307A-E7A6-4E8E-B3DC-F62F4540D310}"/>
              </pc2:cmMkLst>
              <pc226:cmRplyChg chg="add">
                <pc226:chgData name="Alexander Rhodes" userId="ad4d5f09-48b1-4af2-9bb5-c7bd2128fe4d" providerId="ADAL" clId="{49BB84F9-45BF-4E2E-AE21-108C23094D50}" dt="2024-03-11T17:38:57.701" v="4535"/>
                <pc2:cmRplyMkLst xmlns:pc2="http://schemas.microsoft.com/office/powerpoint/2019/9/main/command">
                  <pc:docMk/>
                  <pc:sldMk cId="3866288818" sldId="480"/>
                  <pc2:cmMk id="{B96D307A-E7A6-4E8E-B3DC-F62F4540D310}"/>
                  <pc2:cmRplyMk id="{9DF69D2D-E5CF-46D3-920F-54CF6E80B368}"/>
                </pc2:cmRplyMkLst>
              </pc226:cmRplyChg>
              <pc226:cmRplyChg chg="add">
                <pc226:chgData name="Alexander Rhodes" userId="ad4d5f09-48b1-4af2-9bb5-c7bd2128fe4d" providerId="ADAL" clId="{49BB84F9-45BF-4E2E-AE21-108C23094D50}" dt="2024-03-11T17:38:15.237" v="4534"/>
                <pc2:cmRplyMkLst xmlns:pc2="http://schemas.microsoft.com/office/powerpoint/2019/9/main/command">
                  <pc:docMk/>
                  <pc:sldMk cId="3866288818" sldId="480"/>
                  <pc2:cmMk id="{B96D307A-E7A6-4E8E-B3DC-F62F4540D310}"/>
                  <pc2:cmRplyMk id="{7C1EDE4C-4EB2-4F85-87C5-DDE57985AEFA}"/>
                </pc2:cmRplyMkLst>
              </pc226:cmRplyChg>
            </pc226:cmChg>
          </p:ext>
        </pc:extLst>
      </pc:sldChg>
      <pc:sldChg chg="modSp mod">
        <pc:chgData name="Alexander Rhodes" userId="ad4d5f09-48b1-4af2-9bb5-c7bd2128fe4d" providerId="ADAL" clId="{49BB84F9-45BF-4E2E-AE21-108C23094D50}" dt="2024-03-11T19:17:57.298" v="8314" actId="21"/>
        <pc:sldMkLst>
          <pc:docMk/>
          <pc:sldMk cId="2667206341" sldId="481"/>
        </pc:sldMkLst>
        <pc:spChg chg="mod">
          <ac:chgData name="Alexander Rhodes" userId="ad4d5f09-48b1-4af2-9bb5-c7bd2128fe4d" providerId="ADAL" clId="{49BB84F9-45BF-4E2E-AE21-108C23094D50}" dt="2024-03-11T19:17:57.298" v="8314" actId="21"/>
          <ac:spMkLst>
            <pc:docMk/>
            <pc:sldMk cId="2667206341" sldId="481"/>
            <ac:spMk id="2" creationId="{E6504053-CD2C-B881-13AD-A29EB9A66A8F}"/>
          </ac:spMkLst>
        </pc:spChg>
      </pc:sldChg>
      <pc:sldChg chg="del">
        <pc:chgData name="Alexander Rhodes" userId="ad4d5f09-48b1-4af2-9bb5-c7bd2128fe4d" providerId="ADAL" clId="{49BB84F9-45BF-4E2E-AE21-108C23094D50}" dt="2024-03-11T19:09:15.329" v="7598" actId="2696"/>
        <pc:sldMkLst>
          <pc:docMk/>
          <pc:sldMk cId="3933115505" sldId="482"/>
        </pc:sldMkLst>
      </pc:sldChg>
      <pc:sldChg chg="modSp add mod">
        <pc:chgData name="Alexander Rhodes" userId="ad4d5f09-48b1-4af2-9bb5-c7bd2128fe4d" providerId="ADAL" clId="{49BB84F9-45BF-4E2E-AE21-108C23094D50}" dt="2024-03-11T19:20:30.736" v="8418" actId="20577"/>
        <pc:sldMkLst>
          <pc:docMk/>
          <pc:sldMk cId="2774326632" sldId="483"/>
        </pc:sldMkLst>
        <pc:spChg chg="mod">
          <ac:chgData name="Alexander Rhodes" userId="ad4d5f09-48b1-4af2-9bb5-c7bd2128fe4d" providerId="ADAL" clId="{49BB84F9-45BF-4E2E-AE21-108C23094D50}" dt="2024-03-11T19:20:30.736" v="8418" actId="20577"/>
          <ac:spMkLst>
            <pc:docMk/>
            <pc:sldMk cId="2774326632" sldId="483"/>
            <ac:spMk id="2" creationId="{E6504053-CD2C-B881-13AD-A29EB9A66A8F}"/>
          </ac:spMkLst>
        </pc:spChg>
      </pc:sldChg>
    </pc:docChg>
  </pc:docChgLst>
  <pc:docChgLst>
    <pc:chgData name="Luca Lodigiani" userId="dbecbdc4-19ea-4ab2-8160-ea7bc6df931a" providerId="ADAL" clId="{3583CAD7-C802-4AA0-9552-E4091E26C8EB}"/>
    <pc:docChg chg="modSld">
      <pc:chgData name="Luca Lodigiani" userId="dbecbdc4-19ea-4ab2-8160-ea7bc6df931a" providerId="ADAL" clId="{3583CAD7-C802-4AA0-9552-E4091E26C8EB}" dt="2024-03-11T19:36:15.086" v="8" actId="20577"/>
      <pc:docMkLst>
        <pc:docMk/>
      </pc:docMkLst>
      <pc:sldChg chg="modSp mod">
        <pc:chgData name="Luca Lodigiani" userId="dbecbdc4-19ea-4ab2-8160-ea7bc6df931a" providerId="ADAL" clId="{3583CAD7-C802-4AA0-9552-E4091E26C8EB}" dt="2024-03-11T19:36:15.086" v="8" actId="20577"/>
        <pc:sldMkLst>
          <pc:docMk/>
          <pc:sldMk cId="3420027842" sldId="456"/>
        </pc:sldMkLst>
        <pc:spChg chg="mod">
          <ac:chgData name="Luca Lodigiani" userId="dbecbdc4-19ea-4ab2-8160-ea7bc6df931a" providerId="ADAL" clId="{3583CAD7-C802-4AA0-9552-E4091E26C8EB}" dt="2024-03-11T19:36:15.086" v="8" actId="20577"/>
          <ac:spMkLst>
            <pc:docMk/>
            <pc:sldMk cId="3420027842" sldId="456"/>
            <ac:spMk id="6" creationId="{A3C33897-3B4D-4B1E-BB5D-AEFEE23D06F4}"/>
          </ac:spMkLst>
        </pc:spChg>
      </pc:sldChg>
    </pc:docChg>
  </pc:docChgLst>
  <pc:docChgLst>
    <pc:chgData name="Luca Lodigiani" userId="dbecbdc4-19ea-4ab2-8160-ea7bc6df931a" providerId="ADAL" clId="{88F4560E-53BE-417E-BC28-9106E1855970}"/>
    <pc:docChg chg="undo custSel addSld delSld modSld">
      <pc:chgData name="Luca Lodigiani" userId="dbecbdc4-19ea-4ab2-8160-ea7bc6df931a" providerId="ADAL" clId="{88F4560E-53BE-417E-BC28-9106E1855970}" dt="2024-03-11T19:32:48.826" v="2656"/>
      <pc:docMkLst>
        <pc:docMk/>
      </pc:docMkLst>
      <pc:sldChg chg="addSp delSp modSp mod">
        <pc:chgData name="Luca Lodigiani" userId="dbecbdc4-19ea-4ab2-8160-ea7bc6df931a" providerId="ADAL" clId="{88F4560E-53BE-417E-BC28-9106E1855970}" dt="2024-03-11T18:37:24.410" v="2383" actId="20577"/>
        <pc:sldMkLst>
          <pc:docMk/>
          <pc:sldMk cId="3420027842" sldId="456"/>
        </pc:sldMkLst>
        <pc:spChg chg="mod">
          <ac:chgData name="Luca Lodigiani" userId="dbecbdc4-19ea-4ab2-8160-ea7bc6df931a" providerId="ADAL" clId="{88F4560E-53BE-417E-BC28-9106E1855970}" dt="2024-03-11T18:37:24.410" v="2383" actId="20577"/>
          <ac:spMkLst>
            <pc:docMk/>
            <pc:sldMk cId="3420027842" sldId="456"/>
            <ac:spMk id="2" creationId="{0D40C29B-2415-47D2-B192-1DD256EBDC3E}"/>
          </ac:spMkLst>
        </pc:spChg>
        <pc:spChg chg="add del mod">
          <ac:chgData name="Luca Lodigiani" userId="dbecbdc4-19ea-4ab2-8160-ea7bc6df931a" providerId="ADAL" clId="{88F4560E-53BE-417E-BC28-9106E1855970}" dt="2024-03-11T16:46:25.135" v="67" actId="478"/>
          <ac:spMkLst>
            <pc:docMk/>
            <pc:sldMk cId="3420027842" sldId="456"/>
            <ac:spMk id="3" creationId="{245B9334-256F-4C3B-7BE6-D032326ACDBE}"/>
          </ac:spMkLst>
        </pc:spChg>
        <pc:spChg chg="mod">
          <ac:chgData name="Luca Lodigiani" userId="dbecbdc4-19ea-4ab2-8160-ea7bc6df931a" providerId="ADAL" clId="{88F4560E-53BE-417E-BC28-9106E1855970}" dt="2024-03-11T16:46:46.137" v="72" actId="1076"/>
          <ac:spMkLst>
            <pc:docMk/>
            <pc:sldMk cId="3420027842" sldId="456"/>
            <ac:spMk id="5" creationId="{249FA560-D63F-48C6-8256-41F52F9F07DE}"/>
          </ac:spMkLst>
        </pc:spChg>
        <pc:spChg chg="mod">
          <ac:chgData name="Luca Lodigiani" userId="dbecbdc4-19ea-4ab2-8160-ea7bc6df931a" providerId="ADAL" clId="{88F4560E-53BE-417E-BC28-9106E1855970}" dt="2024-03-11T16:46:46.137" v="72" actId="1076"/>
          <ac:spMkLst>
            <pc:docMk/>
            <pc:sldMk cId="3420027842" sldId="456"/>
            <ac:spMk id="6" creationId="{A3C33897-3B4D-4B1E-BB5D-AEFEE23D06F4}"/>
          </ac:spMkLst>
        </pc:spChg>
        <pc:spChg chg="del mod">
          <ac:chgData name="Luca Lodigiani" userId="dbecbdc4-19ea-4ab2-8160-ea7bc6df931a" providerId="ADAL" clId="{88F4560E-53BE-417E-BC28-9106E1855970}" dt="2024-03-11T16:46:37.217" v="69" actId="478"/>
          <ac:spMkLst>
            <pc:docMk/>
            <pc:sldMk cId="3420027842" sldId="456"/>
            <ac:spMk id="7" creationId="{B8643D37-26D0-1843-7EBC-B8589296AA0F}"/>
          </ac:spMkLst>
        </pc:spChg>
      </pc:sldChg>
      <pc:sldChg chg="modSp new mod">
        <pc:chgData name="Luca Lodigiani" userId="dbecbdc4-19ea-4ab2-8160-ea7bc6df931a" providerId="ADAL" clId="{88F4560E-53BE-417E-BC28-9106E1855970}" dt="2024-03-11T18:38:19.229" v="2409" actId="20577"/>
        <pc:sldMkLst>
          <pc:docMk/>
          <pc:sldMk cId="1525897716" sldId="479"/>
        </pc:sldMkLst>
        <pc:spChg chg="mod">
          <ac:chgData name="Luca Lodigiani" userId="dbecbdc4-19ea-4ab2-8160-ea7bc6df931a" providerId="ADAL" clId="{88F4560E-53BE-417E-BC28-9106E1855970}" dt="2024-03-11T18:38:19.229" v="2409" actId="20577"/>
          <ac:spMkLst>
            <pc:docMk/>
            <pc:sldMk cId="1525897716" sldId="479"/>
            <ac:spMk id="2" creationId="{285899FB-6300-A83F-34A3-92B06D6F5602}"/>
          </ac:spMkLst>
        </pc:spChg>
        <pc:spChg chg="mod">
          <ac:chgData name="Luca Lodigiani" userId="dbecbdc4-19ea-4ab2-8160-ea7bc6df931a" providerId="ADAL" clId="{88F4560E-53BE-417E-BC28-9106E1855970}" dt="2024-03-11T16:58:55.874" v="585" actId="20577"/>
          <ac:spMkLst>
            <pc:docMk/>
            <pc:sldMk cId="1525897716" sldId="479"/>
            <ac:spMk id="5" creationId="{23F7E546-5B69-5B93-F3F3-D19870D493C1}"/>
          </ac:spMkLst>
        </pc:spChg>
      </pc:sldChg>
      <pc:sldChg chg="modSp mod modShow addCm delCm modCm">
        <pc:chgData name="Luca Lodigiani" userId="dbecbdc4-19ea-4ab2-8160-ea7bc6df931a" providerId="ADAL" clId="{88F4560E-53BE-417E-BC28-9106E1855970}" dt="2024-03-11T19:32:48.826" v="2656"/>
        <pc:sldMkLst>
          <pc:docMk/>
          <pc:sldMk cId="3866288818" sldId="480"/>
        </pc:sldMkLst>
        <pc:spChg chg="mod">
          <ac:chgData name="Luca Lodigiani" userId="dbecbdc4-19ea-4ab2-8160-ea7bc6df931a" providerId="ADAL" clId="{88F4560E-53BE-417E-BC28-9106E1855970}" dt="2024-03-11T19:29:19.622" v="2567" actId="20577"/>
          <ac:spMkLst>
            <pc:docMk/>
            <pc:sldMk cId="3866288818" sldId="480"/>
            <ac:spMk id="2" creationId="{3E8AAEF3-6B78-0E92-A9DD-1A2769DA19C5}"/>
          </ac:spMkLst>
        </pc:spChg>
        <pc:extLst>
          <p:ext xmlns:p="http://schemas.openxmlformats.org/presentationml/2006/main" uri="{D6D511B9-2390-475A-947B-AFAB55BFBCF1}">
            <pc226:cmChg xmlns:pc226="http://schemas.microsoft.com/office/powerpoint/2022/06/main/command" chg="add del mod">
              <pc226:chgData name="Luca Lodigiani" userId="dbecbdc4-19ea-4ab2-8160-ea7bc6df931a" providerId="ADAL" clId="{88F4560E-53BE-417E-BC28-9106E1855970}" dt="2024-03-11T19:32:47.316" v="2655"/>
              <pc2:cmMkLst xmlns:pc2="http://schemas.microsoft.com/office/powerpoint/2019/9/main/command">
                <pc:docMk/>
                <pc:sldMk cId="3866288818" sldId="480"/>
                <pc2:cmMk id="{D878ED07-2DD4-4337-B48E-ED2F95B23BB9}"/>
              </pc2:cmMkLst>
            </pc226:cmChg>
            <pc226:cmChg xmlns:pc226="http://schemas.microsoft.com/office/powerpoint/2022/06/main/command" chg="add del mod">
              <pc226:chgData name="Luca Lodigiani" userId="dbecbdc4-19ea-4ab2-8160-ea7bc6df931a" providerId="ADAL" clId="{88F4560E-53BE-417E-BC28-9106E1855970}" dt="2024-03-11T19:32:48.826" v="2656"/>
              <pc2:cmMkLst xmlns:pc2="http://schemas.microsoft.com/office/powerpoint/2019/9/main/command">
                <pc:docMk/>
                <pc:sldMk cId="3866288818" sldId="480"/>
                <pc2:cmMk id="{B96D307A-E7A6-4E8E-B3DC-F62F4540D310}"/>
              </pc2:cmMkLst>
            </pc226:cmChg>
          </p:ext>
        </pc:extLst>
      </pc:sldChg>
      <pc:sldChg chg="modSp new del mod">
        <pc:chgData name="Luca Lodigiani" userId="dbecbdc4-19ea-4ab2-8160-ea7bc6df931a" providerId="ADAL" clId="{88F4560E-53BE-417E-BC28-9106E1855970}" dt="2024-03-11T19:32:41.409" v="2654" actId="47"/>
        <pc:sldMkLst>
          <pc:docMk/>
          <pc:sldMk cId="2667206341" sldId="481"/>
        </pc:sldMkLst>
        <pc:spChg chg="mod">
          <ac:chgData name="Luca Lodigiani" userId="dbecbdc4-19ea-4ab2-8160-ea7bc6df931a" providerId="ADAL" clId="{88F4560E-53BE-417E-BC28-9106E1855970}" dt="2024-03-11T18:16:58.762" v="1872" actId="20577"/>
          <ac:spMkLst>
            <pc:docMk/>
            <pc:sldMk cId="2667206341" sldId="481"/>
            <ac:spMk id="2" creationId="{E6504053-CD2C-B881-13AD-A29EB9A66A8F}"/>
          </ac:spMkLst>
        </pc:spChg>
        <pc:spChg chg="mod">
          <ac:chgData name="Luca Lodigiani" userId="dbecbdc4-19ea-4ab2-8160-ea7bc6df931a" providerId="ADAL" clId="{88F4560E-53BE-417E-BC28-9106E1855970}" dt="2024-03-11T18:14:08.162" v="1572" actId="20577"/>
          <ac:spMkLst>
            <pc:docMk/>
            <pc:sldMk cId="2667206341" sldId="481"/>
            <ac:spMk id="5" creationId="{196D00DB-3F78-A1D4-0FED-9FFD6DBB65DE}"/>
          </ac:spMkLst>
        </pc:spChg>
      </pc:sldChg>
      <pc:sldChg chg="modSp mod">
        <pc:chgData name="Luca Lodigiani" userId="dbecbdc4-19ea-4ab2-8160-ea7bc6df931a" providerId="ADAL" clId="{88F4560E-53BE-417E-BC28-9106E1855970}" dt="2024-03-11T19:32:29.838" v="2653" actId="20577"/>
        <pc:sldMkLst>
          <pc:docMk/>
          <pc:sldMk cId="2774326632" sldId="483"/>
        </pc:sldMkLst>
        <pc:spChg chg="mod">
          <ac:chgData name="Luca Lodigiani" userId="dbecbdc4-19ea-4ab2-8160-ea7bc6df931a" providerId="ADAL" clId="{88F4560E-53BE-417E-BC28-9106E1855970}" dt="2024-03-11T19:32:29.838" v="2653" actId="20577"/>
          <ac:spMkLst>
            <pc:docMk/>
            <pc:sldMk cId="2774326632" sldId="483"/>
            <ac:spMk id="2" creationId="{E6504053-CD2C-B881-13AD-A29EB9A66A8F}"/>
          </ac:spMkLst>
        </pc:spChg>
      </pc:sldChg>
      <pc:sldChg chg="del">
        <pc:chgData name="Luca Lodigiani" userId="dbecbdc4-19ea-4ab2-8160-ea7bc6df931a" providerId="ADAL" clId="{88F4560E-53BE-417E-BC28-9106E1855970}" dt="2024-03-11T16:52:01.880" v="80" actId="47"/>
        <pc:sldMkLst>
          <pc:docMk/>
          <pc:sldMk cId="272611678" sldId="511"/>
        </pc:sldMkLst>
      </pc:sldChg>
      <pc:sldChg chg="del">
        <pc:chgData name="Luca Lodigiani" userId="dbecbdc4-19ea-4ab2-8160-ea7bc6df931a" providerId="ADAL" clId="{88F4560E-53BE-417E-BC28-9106E1855970}" dt="2024-03-11T16:52:01.880" v="80" actId="47"/>
        <pc:sldMkLst>
          <pc:docMk/>
          <pc:sldMk cId="31892486" sldId="513"/>
        </pc:sldMkLst>
      </pc:sldChg>
      <pc:sldChg chg="del">
        <pc:chgData name="Luca Lodigiani" userId="dbecbdc4-19ea-4ab2-8160-ea7bc6df931a" providerId="ADAL" clId="{88F4560E-53BE-417E-BC28-9106E1855970}" dt="2024-03-11T16:52:01.880" v="80" actId="47"/>
        <pc:sldMkLst>
          <pc:docMk/>
          <pc:sldMk cId="233463941" sldId="515"/>
        </pc:sldMkLst>
      </pc:sldChg>
      <pc:sldChg chg="del">
        <pc:chgData name="Luca Lodigiani" userId="dbecbdc4-19ea-4ab2-8160-ea7bc6df931a" providerId="ADAL" clId="{88F4560E-53BE-417E-BC28-9106E1855970}" dt="2024-03-11T16:52:01.880" v="80" actId="47"/>
        <pc:sldMkLst>
          <pc:docMk/>
          <pc:sldMk cId="2645447455" sldId="516"/>
        </pc:sldMkLst>
      </pc:sldChg>
      <pc:sldChg chg="del">
        <pc:chgData name="Luca Lodigiani" userId="dbecbdc4-19ea-4ab2-8160-ea7bc6df931a" providerId="ADAL" clId="{88F4560E-53BE-417E-BC28-9106E1855970}" dt="2024-03-11T16:52:01.880" v="80" actId="47"/>
        <pc:sldMkLst>
          <pc:docMk/>
          <pc:sldMk cId="64078786" sldId="518"/>
        </pc:sldMkLst>
      </pc:sldChg>
      <pc:sldChg chg="del">
        <pc:chgData name="Luca Lodigiani" userId="dbecbdc4-19ea-4ab2-8160-ea7bc6df931a" providerId="ADAL" clId="{88F4560E-53BE-417E-BC28-9106E1855970}" dt="2024-03-11T16:52:01.880" v="80" actId="47"/>
        <pc:sldMkLst>
          <pc:docMk/>
          <pc:sldMk cId="3303684032" sldId="519"/>
        </pc:sldMkLst>
      </pc:sldChg>
      <pc:sldChg chg="del">
        <pc:chgData name="Luca Lodigiani" userId="dbecbdc4-19ea-4ab2-8160-ea7bc6df931a" providerId="ADAL" clId="{88F4560E-53BE-417E-BC28-9106E1855970}" dt="2024-03-11T16:52:01.880" v="80" actId="47"/>
        <pc:sldMkLst>
          <pc:docMk/>
          <pc:sldMk cId="2853626092" sldId="521"/>
        </pc:sldMkLst>
      </pc:sldChg>
      <pc:sldChg chg="del">
        <pc:chgData name="Luca Lodigiani" userId="dbecbdc4-19ea-4ab2-8160-ea7bc6df931a" providerId="ADAL" clId="{88F4560E-53BE-417E-BC28-9106E1855970}" dt="2024-03-11T16:52:01.880" v="80" actId="47"/>
        <pc:sldMkLst>
          <pc:docMk/>
          <pc:sldMk cId="868625258" sldId="522"/>
        </pc:sldMkLst>
      </pc:sldChg>
      <pc:sldChg chg="del">
        <pc:chgData name="Luca Lodigiani" userId="dbecbdc4-19ea-4ab2-8160-ea7bc6df931a" providerId="ADAL" clId="{88F4560E-53BE-417E-BC28-9106E1855970}" dt="2024-03-11T16:52:01.880" v="80" actId="47"/>
        <pc:sldMkLst>
          <pc:docMk/>
          <pc:sldMk cId="809741720" sldId="525"/>
        </pc:sldMkLst>
      </pc:sldChg>
      <pc:sldChg chg="del">
        <pc:chgData name="Luca Lodigiani" userId="dbecbdc4-19ea-4ab2-8160-ea7bc6df931a" providerId="ADAL" clId="{88F4560E-53BE-417E-BC28-9106E1855970}" dt="2024-03-11T16:52:01.880" v="80" actId="47"/>
        <pc:sldMkLst>
          <pc:docMk/>
          <pc:sldMk cId="2945948539" sldId="526"/>
        </pc:sldMkLst>
      </pc:sldChg>
      <pc:sldChg chg="del">
        <pc:chgData name="Luca Lodigiani" userId="dbecbdc4-19ea-4ab2-8160-ea7bc6df931a" providerId="ADAL" clId="{88F4560E-53BE-417E-BC28-9106E1855970}" dt="2024-03-11T16:52:01.880" v="80" actId="47"/>
        <pc:sldMkLst>
          <pc:docMk/>
          <pc:sldMk cId="3495137644" sldId="52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F9D9C2-D75A-4D8E-A79E-4A9E96018D60}"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0487E-C31C-472B-A8F6-5B563AF64981}" type="slidenum">
              <a:rPr lang="en-US" smtClean="0"/>
              <a:t>‹#›</a:t>
            </a:fld>
            <a:endParaRPr lang="en-US"/>
          </a:p>
        </p:txBody>
      </p:sp>
    </p:spTree>
    <p:extLst>
      <p:ext uri="{BB962C8B-B14F-4D97-AF65-F5344CB8AC3E}">
        <p14:creationId xmlns:p14="http://schemas.microsoft.com/office/powerpoint/2010/main" val="2073235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2"/>
                </a:solidFill>
              </a:defRPr>
            </a:lvl1pPr>
          </a:lstStyle>
          <a:p>
            <a:pPr lvl="0"/>
            <a:r>
              <a:rPr lang="en-US" err="1"/>
              <a:t>Subheadline</a:t>
            </a:r>
            <a:endParaRPr lang="en-US"/>
          </a:p>
        </p:txBody>
      </p:sp>
      <p:pic>
        <p:nvPicPr>
          <p:cNvPr id="11" name="Picture 10">
            <a:extLst>
              <a:ext uri="{FF2B5EF4-FFF2-40B4-BE49-F238E27FC236}">
                <a16:creationId xmlns:a16="http://schemas.microsoft.com/office/drawing/2014/main" id="{728A2FA7-4BAA-40D3-9223-E7FBD3F5C8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2" name="Subtitle 2">
            <a:extLst>
              <a:ext uri="{FF2B5EF4-FFF2-40B4-BE49-F238E27FC236}">
                <a16:creationId xmlns:a16="http://schemas.microsoft.com/office/drawing/2014/main" id="{FE11EC1E-64C0-42FD-914A-3852E7620EB9}"/>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8" name="Footer Placeholder 1">
            <a:extLst>
              <a:ext uri="{FF2B5EF4-FFF2-40B4-BE49-F238E27FC236}">
                <a16:creationId xmlns:a16="http://schemas.microsoft.com/office/drawing/2014/main" id="{A613D5BE-38CB-0242-BE78-13A3DE0F954E}"/>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211737465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030832C-3FFA-49BB-90A7-2FBD0B526D0A}"/>
              </a:ext>
            </a:extLst>
          </p:cNvPr>
          <p:cNvSpPr>
            <a:spLocks noGrp="1"/>
          </p:cNvSpPr>
          <p:nvPr>
            <p:ph sz="quarter" idx="11" hasCustomPrompt="1"/>
          </p:nvPr>
        </p:nvSpPr>
        <p:spPr>
          <a:xfrm>
            <a:off x="660400" y="1785495"/>
            <a:ext cx="10871200" cy="438670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icon to add image, chart, object or SmartArt</a:t>
            </a:r>
          </a:p>
        </p:txBody>
      </p:sp>
      <p:sp>
        <p:nvSpPr>
          <p:cNvPr id="13" name="Text Placeholder 2">
            <a:extLst>
              <a:ext uri="{FF2B5EF4-FFF2-40B4-BE49-F238E27FC236}">
                <a16:creationId xmlns:a16="http://schemas.microsoft.com/office/drawing/2014/main" id="{D3FD39ED-978B-4174-BA79-7A54EB1205A9}"/>
              </a:ext>
            </a:extLst>
          </p:cNvPr>
          <p:cNvSpPr>
            <a:spLocks noGrp="1"/>
          </p:cNvSpPr>
          <p:nvPr>
            <p:ph type="body" sz="quarter" idx="10" hasCustomPrompt="1"/>
          </p:nvPr>
        </p:nvSpPr>
        <p:spPr>
          <a:xfrm>
            <a:off x="660400" y="1328296"/>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err="1"/>
              <a:t>Subheadline</a:t>
            </a:r>
            <a:endParaRPr lang="en-US"/>
          </a:p>
        </p:txBody>
      </p:sp>
      <p:sp>
        <p:nvSpPr>
          <p:cNvPr id="2" name="Footer Placeholder 1">
            <a:extLst>
              <a:ext uri="{FF2B5EF4-FFF2-40B4-BE49-F238E27FC236}">
                <a16:creationId xmlns:a16="http://schemas.microsoft.com/office/drawing/2014/main" id="{123F767E-5515-6C4A-9951-79F41DA8F9DE}"/>
              </a:ext>
            </a:extLst>
          </p:cNvPr>
          <p:cNvSpPr>
            <a:spLocks noGrp="1"/>
          </p:cNvSpPr>
          <p:nvPr>
            <p:ph type="ftr" sz="quarter" idx="12"/>
          </p:nvPr>
        </p:nvSpPr>
        <p:spPr>
          <a:xfrm>
            <a:off x="6103088" y="6485397"/>
            <a:ext cx="4941767" cy="201168"/>
          </a:xfrm>
        </p:spPr>
        <p:txBody>
          <a:bodyPr/>
          <a:lstStyle/>
          <a:p>
            <a:r>
              <a:rPr lang="en-US"/>
              <a:t>Classification goes here</a:t>
            </a:r>
          </a:p>
        </p:txBody>
      </p:sp>
      <p:sp>
        <p:nvSpPr>
          <p:cNvPr id="3" name="Slide Number Placeholder 2">
            <a:extLst>
              <a:ext uri="{FF2B5EF4-FFF2-40B4-BE49-F238E27FC236}">
                <a16:creationId xmlns:a16="http://schemas.microsoft.com/office/drawing/2014/main" id="{DD962033-E54F-3B4D-BD95-069E97D59773}"/>
              </a:ext>
            </a:extLst>
          </p:cNvPr>
          <p:cNvSpPr>
            <a:spLocks noGrp="1"/>
          </p:cNvSpPr>
          <p:nvPr>
            <p:ph type="sldNum" sz="quarter" idx="13"/>
          </p:nvPr>
        </p:nvSpPr>
        <p:spPr/>
        <p:txBody>
          <a:bodyPr/>
          <a:lstStyle/>
          <a:p>
            <a:fld id="{9D269874-3913-3E4A-9285-BA6A0CAD74F5}" type="slidenum">
              <a:rPr lang="en-US" smtClean="0"/>
              <a:pPr/>
              <a:t>‹#›</a:t>
            </a:fld>
            <a:endParaRPr lang="en-US"/>
          </a:p>
        </p:txBody>
      </p:sp>
      <p:sp>
        <p:nvSpPr>
          <p:cNvPr id="10" name="Title 1">
            <a:extLst>
              <a:ext uri="{FF2B5EF4-FFF2-40B4-BE49-F238E27FC236}">
                <a16:creationId xmlns:a16="http://schemas.microsoft.com/office/drawing/2014/main" id="{DB83A1CB-6F19-9144-AE54-CBC45706B878}"/>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
        <p:nvSpPr>
          <p:cNvPr id="5" name="TextBox 4">
            <a:extLst>
              <a:ext uri="{FF2B5EF4-FFF2-40B4-BE49-F238E27FC236}">
                <a16:creationId xmlns:a16="http://schemas.microsoft.com/office/drawing/2014/main" id="{C62CFCC3-2B24-1C4F-B05F-4598C64283ED}"/>
              </a:ext>
            </a:extLst>
          </p:cNvPr>
          <p:cNvSpPr txBox="1"/>
          <p:nvPr userDrawn="1"/>
        </p:nvSpPr>
        <p:spPr>
          <a:xfrm>
            <a:off x="6054811" y="-560173"/>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a:solidFill>
                <a:schemeClr val="tx2"/>
              </a:solidFill>
              <a:latin typeface="+mn-lt"/>
              <a:ea typeface="+mn-ea"/>
              <a:cs typeface="+mn-cs"/>
            </a:endParaRPr>
          </a:p>
        </p:txBody>
      </p:sp>
    </p:spTree>
    <p:extLst>
      <p:ext uri="{BB962C8B-B14F-4D97-AF65-F5344CB8AC3E}">
        <p14:creationId xmlns:p14="http://schemas.microsoft.com/office/powerpoint/2010/main" val="70396842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17625"/>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920C7CA4-1332-9843-9B14-942328E19F73}"/>
              </a:ext>
            </a:extLst>
          </p:cNvPr>
          <p:cNvSpPr>
            <a:spLocks noGrp="1"/>
          </p:cNvSpPr>
          <p:nvPr>
            <p:ph type="ftr" sz="quarter" idx="15"/>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974CE0E2-9655-5240-AC67-ECF11B68B024}"/>
              </a:ext>
            </a:extLst>
          </p:cNvPr>
          <p:cNvSpPr>
            <a:spLocks noGrp="1"/>
          </p:cNvSpPr>
          <p:nvPr>
            <p:ph type="sldNum" sz="quarter" idx="16"/>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290561CB-E18D-394A-9D87-2AC5DB794E15}"/>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749052382"/>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17624"/>
            <a:ext cx="5207000" cy="4854575"/>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24601" y="0"/>
            <a:ext cx="5842000" cy="6858000"/>
          </a:xfrm>
          <a:prstGeom prst="rect">
            <a:avLst/>
          </a:prstGeom>
        </p:spPr>
        <p:txBody>
          <a:bodyPr tIns="182880" anchor="t">
            <a:normAutofit/>
          </a:bodyPr>
          <a:lstStyle>
            <a:lvl1pPr marL="0" indent="0" algn="ctr">
              <a:buNone/>
              <a:defRPr sz="1800">
                <a:solidFill>
                  <a:schemeClr val="bg2"/>
                </a:solidFill>
              </a:defRPr>
            </a:lvl1pPr>
          </a:lstStyle>
          <a:p>
            <a:pPr lvl="0"/>
            <a:r>
              <a:rPr lang="en-US"/>
              <a:t>Click icon to add image, chart, </a:t>
            </a:r>
            <a:br>
              <a:rPr lang="en-US"/>
            </a:br>
            <a:r>
              <a:rPr lang="en-US"/>
              <a:t>object or SmartArt</a:t>
            </a:r>
          </a:p>
        </p:txBody>
      </p:sp>
      <p:sp>
        <p:nvSpPr>
          <p:cNvPr id="9" name="Freeform 5">
            <a:extLst>
              <a:ext uri="{FF2B5EF4-FFF2-40B4-BE49-F238E27FC236}">
                <a16:creationId xmlns:a16="http://schemas.microsoft.com/office/drawing/2014/main" id="{BC16D722-0E25-4C91-9D40-1C132162DAC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sp>
        <p:nvSpPr>
          <p:cNvPr id="10" name="Title 1">
            <a:extLst>
              <a:ext uri="{FF2B5EF4-FFF2-40B4-BE49-F238E27FC236}">
                <a16:creationId xmlns:a16="http://schemas.microsoft.com/office/drawing/2014/main" id="{C4D5F225-2746-9F45-B98D-E7202790F8EE}"/>
              </a:ext>
            </a:extLst>
          </p:cNvPr>
          <p:cNvSpPr>
            <a:spLocks noGrp="1"/>
          </p:cNvSpPr>
          <p:nvPr>
            <p:ph type="title"/>
          </p:nvPr>
        </p:nvSpPr>
        <p:spPr>
          <a:xfrm>
            <a:off x="660400" y="403225"/>
            <a:ext cx="5207001"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42361295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id="{56D26BC4-A1B7-47A1-8D5F-5AAF2E5DCBEF}"/>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23" name="Text Placeholder 9">
            <a:extLst>
              <a:ext uri="{FF2B5EF4-FFF2-40B4-BE49-F238E27FC236}">
                <a16:creationId xmlns:a16="http://schemas.microsoft.com/office/drawing/2014/main" id="{046672CF-00C9-493D-B360-ED555A0D59B7}"/>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26" name="Text Placeholder 4">
            <a:extLst>
              <a:ext uri="{FF2B5EF4-FFF2-40B4-BE49-F238E27FC236}">
                <a16:creationId xmlns:a16="http://schemas.microsoft.com/office/drawing/2014/main" id="{CB4934BA-A7B2-418E-AAA6-A5C815AC4670}"/>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25" name="Text Placeholder 9">
            <a:extLst>
              <a:ext uri="{FF2B5EF4-FFF2-40B4-BE49-F238E27FC236}">
                <a16:creationId xmlns:a16="http://schemas.microsoft.com/office/drawing/2014/main" id="{375C4747-1FC3-468C-A346-5DE6DBA30DB7}"/>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26" name="Text Placeholder 9">
            <a:extLst>
              <a:ext uri="{FF2B5EF4-FFF2-40B4-BE49-F238E27FC236}">
                <a16:creationId xmlns:a16="http://schemas.microsoft.com/office/drawing/2014/main" id="{BC90422A-1B1D-4821-9FAC-37E7780559BD}"/>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27" name="Text Placeholder 4">
            <a:extLst>
              <a:ext uri="{FF2B5EF4-FFF2-40B4-BE49-F238E27FC236}">
                <a16:creationId xmlns:a16="http://schemas.microsoft.com/office/drawing/2014/main" id="{2611983C-1A52-436E-A627-FAD6ECD4C3C3}"/>
              </a:ext>
            </a:extLst>
          </p:cNvPr>
          <p:cNvSpPr>
            <a:spLocks noGrp="1"/>
          </p:cNvSpPr>
          <p:nvPr>
            <p:ph type="body" sz="quarter" idx="56" hasCustomPrompt="1"/>
          </p:nvPr>
        </p:nvSpPr>
        <p:spPr>
          <a:xfrm>
            <a:off x="660400" y="2673940"/>
            <a:ext cx="800100" cy="799723"/>
          </a:xfrm>
          <a:prstGeom prst="rect">
            <a:avLst/>
          </a:prstGeom>
          <a:solidFill>
            <a:schemeClr val="accent2"/>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31" name="Text Placeholder 9">
            <a:extLst>
              <a:ext uri="{FF2B5EF4-FFF2-40B4-BE49-F238E27FC236}">
                <a16:creationId xmlns:a16="http://schemas.microsoft.com/office/drawing/2014/main" id="{3E8961A7-71AC-4490-8A5E-B6209CD7B9D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32" name="Text Placeholder 9">
            <a:extLst>
              <a:ext uri="{FF2B5EF4-FFF2-40B4-BE49-F238E27FC236}">
                <a16:creationId xmlns:a16="http://schemas.microsoft.com/office/drawing/2014/main" id="{694AA472-33BD-4246-B452-BA0FBCAF6DCB}"/>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33" name="Text Placeholder 4">
            <a:extLst>
              <a:ext uri="{FF2B5EF4-FFF2-40B4-BE49-F238E27FC236}">
                <a16:creationId xmlns:a16="http://schemas.microsoft.com/office/drawing/2014/main" id="{29F84068-7B59-4D1B-B8E4-F263C0818A38}"/>
              </a:ext>
            </a:extLst>
          </p:cNvPr>
          <p:cNvSpPr>
            <a:spLocks noGrp="1"/>
          </p:cNvSpPr>
          <p:nvPr>
            <p:ph type="body" sz="quarter" idx="62" hasCustomPrompt="1"/>
          </p:nvPr>
        </p:nvSpPr>
        <p:spPr>
          <a:xfrm>
            <a:off x="660400" y="3749867"/>
            <a:ext cx="800100" cy="799723"/>
          </a:xfrm>
          <a:prstGeom prst="rect">
            <a:avLst/>
          </a:prstGeom>
          <a:solidFill>
            <a:schemeClr val="accent3"/>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37" name="Text Placeholder 9">
            <a:extLst>
              <a:ext uri="{FF2B5EF4-FFF2-40B4-BE49-F238E27FC236}">
                <a16:creationId xmlns:a16="http://schemas.microsoft.com/office/drawing/2014/main" id="{0E20DB8B-DB9F-48F9-9A33-4459FB88B40F}"/>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38" name="Text Placeholder 9">
            <a:extLst>
              <a:ext uri="{FF2B5EF4-FFF2-40B4-BE49-F238E27FC236}">
                <a16:creationId xmlns:a16="http://schemas.microsoft.com/office/drawing/2014/main" id="{E0B4EF81-AC9B-4637-8AF0-35C63C80786F}"/>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39" name="Text Placeholder 4">
            <a:extLst>
              <a:ext uri="{FF2B5EF4-FFF2-40B4-BE49-F238E27FC236}">
                <a16:creationId xmlns:a16="http://schemas.microsoft.com/office/drawing/2014/main" id="{9B37FE0D-1CEA-4AE1-BBC5-E005BE160E67}"/>
              </a:ext>
            </a:extLst>
          </p:cNvPr>
          <p:cNvSpPr>
            <a:spLocks noGrp="1"/>
          </p:cNvSpPr>
          <p:nvPr>
            <p:ph type="body" sz="quarter" idx="68" hasCustomPrompt="1"/>
          </p:nvPr>
        </p:nvSpPr>
        <p:spPr>
          <a:xfrm>
            <a:off x="660400" y="4825794"/>
            <a:ext cx="800100" cy="799723"/>
          </a:xfrm>
          <a:prstGeom prst="rect">
            <a:avLst/>
          </a:prstGeom>
          <a:solidFill>
            <a:schemeClr val="accent5"/>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49" name="Text Placeholder 9">
            <a:extLst>
              <a:ext uri="{FF2B5EF4-FFF2-40B4-BE49-F238E27FC236}">
                <a16:creationId xmlns:a16="http://schemas.microsoft.com/office/drawing/2014/main" id="{EF0267D9-B18D-44CC-8F89-3867F06B4443}"/>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50" name="Text Placeholder 9">
            <a:extLst>
              <a:ext uri="{FF2B5EF4-FFF2-40B4-BE49-F238E27FC236}">
                <a16:creationId xmlns:a16="http://schemas.microsoft.com/office/drawing/2014/main" id="{52E36255-42AA-434D-9353-6511E8E6ED31}"/>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51" name="Text Placeholder 4">
            <a:extLst>
              <a:ext uri="{FF2B5EF4-FFF2-40B4-BE49-F238E27FC236}">
                <a16:creationId xmlns:a16="http://schemas.microsoft.com/office/drawing/2014/main" id="{8DB258FD-AF8C-4906-8EB7-B90340BD7399}"/>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52" name="Text Placeholder 9">
            <a:extLst>
              <a:ext uri="{FF2B5EF4-FFF2-40B4-BE49-F238E27FC236}">
                <a16:creationId xmlns:a16="http://schemas.microsoft.com/office/drawing/2014/main" id="{54681F42-A361-47BE-BF65-E907906BF8C8}"/>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53" name="Text Placeholder 9">
            <a:extLst>
              <a:ext uri="{FF2B5EF4-FFF2-40B4-BE49-F238E27FC236}">
                <a16:creationId xmlns:a16="http://schemas.microsoft.com/office/drawing/2014/main" id="{8718FFA3-7131-4F0D-9FA0-0A5F53676EF8}"/>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54" name="Text Placeholder 4">
            <a:extLst>
              <a:ext uri="{FF2B5EF4-FFF2-40B4-BE49-F238E27FC236}">
                <a16:creationId xmlns:a16="http://schemas.microsoft.com/office/drawing/2014/main" id="{B6D08E91-901B-4663-A56E-E3D975E7FF08}"/>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55" name="Text Placeholder 9">
            <a:extLst>
              <a:ext uri="{FF2B5EF4-FFF2-40B4-BE49-F238E27FC236}">
                <a16:creationId xmlns:a16="http://schemas.microsoft.com/office/drawing/2014/main" id="{6CD5ADE4-255D-400C-8088-AF8876E80E0F}"/>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56" name="Text Placeholder 9">
            <a:extLst>
              <a:ext uri="{FF2B5EF4-FFF2-40B4-BE49-F238E27FC236}">
                <a16:creationId xmlns:a16="http://schemas.microsoft.com/office/drawing/2014/main" id="{FE967416-23E7-4440-8909-FCB48DAFAD8F}"/>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57" name="Text Placeholder 4">
            <a:extLst>
              <a:ext uri="{FF2B5EF4-FFF2-40B4-BE49-F238E27FC236}">
                <a16:creationId xmlns:a16="http://schemas.microsoft.com/office/drawing/2014/main" id="{4F936DF6-AA0D-4354-A5FD-4F06A412B86D}"/>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158" name="Text Placeholder 9">
            <a:extLst>
              <a:ext uri="{FF2B5EF4-FFF2-40B4-BE49-F238E27FC236}">
                <a16:creationId xmlns:a16="http://schemas.microsoft.com/office/drawing/2014/main" id="{9C8C6D44-CED4-4DAB-8C47-53C998C73DF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tx2"/>
                </a:solidFill>
              </a:defRPr>
            </a:lvl1pPr>
          </a:lstStyle>
          <a:p>
            <a:pPr lvl="0"/>
            <a:r>
              <a:rPr lang="en-US"/>
              <a:t>Edit Master text</a:t>
            </a:r>
          </a:p>
        </p:txBody>
      </p:sp>
      <p:sp>
        <p:nvSpPr>
          <p:cNvPr id="159" name="Text Placeholder 9">
            <a:extLst>
              <a:ext uri="{FF2B5EF4-FFF2-40B4-BE49-F238E27FC236}">
                <a16:creationId xmlns:a16="http://schemas.microsoft.com/office/drawing/2014/main" id="{55B846D6-2B81-4583-B724-D5306AF86CB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tx2"/>
                </a:solidFill>
              </a:defRPr>
            </a:lvl1pPr>
          </a:lstStyle>
          <a:p>
            <a:pPr lvl="0"/>
            <a:r>
              <a:rPr lang="en-US"/>
              <a:t>Edit Master text</a:t>
            </a:r>
          </a:p>
        </p:txBody>
      </p:sp>
      <p:sp>
        <p:nvSpPr>
          <p:cNvPr id="160" name="Text Placeholder 4">
            <a:extLst>
              <a:ext uri="{FF2B5EF4-FFF2-40B4-BE49-F238E27FC236}">
                <a16:creationId xmlns:a16="http://schemas.microsoft.com/office/drawing/2014/main" id="{04F1A9E3-EED2-4BD0-8A30-A7D27C5A3D98}"/>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3" name="Footer Placeholder 2">
            <a:extLst>
              <a:ext uri="{FF2B5EF4-FFF2-40B4-BE49-F238E27FC236}">
                <a16:creationId xmlns:a16="http://schemas.microsoft.com/office/drawing/2014/main" id="{967FF09B-FAF7-E94F-8E0D-5B710D7917F0}"/>
              </a:ext>
            </a:extLst>
          </p:cNvPr>
          <p:cNvSpPr>
            <a:spLocks noGrp="1"/>
          </p:cNvSpPr>
          <p:nvPr>
            <p:ph type="ftr" sz="quarter" idx="8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79DC095C-FD02-F046-8A84-6E6CAEE83EF4}"/>
              </a:ext>
            </a:extLst>
          </p:cNvPr>
          <p:cNvSpPr>
            <a:spLocks noGrp="1"/>
          </p:cNvSpPr>
          <p:nvPr>
            <p:ph type="sldNum" sz="quarter" idx="88"/>
          </p:nvPr>
        </p:nvSpPr>
        <p:spPr/>
        <p:txBody>
          <a:bodyPr/>
          <a:lstStyle/>
          <a:p>
            <a:fld id="{9D269874-3913-3E4A-9285-BA6A0CAD74F5}" type="slidenum">
              <a:rPr lang="en-US" smtClean="0"/>
              <a:pPr/>
              <a:t>‹#›</a:t>
            </a:fld>
            <a:endParaRPr lang="en-US"/>
          </a:p>
        </p:txBody>
      </p:sp>
      <p:sp>
        <p:nvSpPr>
          <p:cNvPr id="29" name="Title 1">
            <a:extLst>
              <a:ext uri="{FF2B5EF4-FFF2-40B4-BE49-F238E27FC236}">
                <a16:creationId xmlns:a16="http://schemas.microsoft.com/office/drawing/2014/main" id="{0F58C9BC-90EF-7643-9256-C5FFA700C4CA}"/>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8942463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32951" y="1317625"/>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65274"/>
            <a:ext cx="3238499" cy="4258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681067"/>
            <a:ext cx="2957608" cy="456873"/>
          </a:xfrm>
          <a:prstGeom prst="rect">
            <a:avLst/>
          </a:prstGeom>
          <a:solidFill>
            <a:schemeClr val="tx2"/>
          </a:solidFill>
        </p:spPr>
        <p:txBody>
          <a:bodyPr anchor="ctr">
            <a:normAutofit/>
          </a:bodyPr>
          <a:lstStyle>
            <a:lvl1pPr marL="0" indent="0" algn="ctr">
              <a:buNone/>
              <a:defRPr sz="1600" b="1">
                <a:solidFill>
                  <a:schemeClr val="bg1"/>
                </a:solidFill>
              </a:defRPr>
            </a:lvl1pPr>
          </a:lstStyle>
          <a:p>
            <a:pPr lvl="0"/>
            <a:r>
              <a:rPr lang="en-US"/>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681067"/>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681067"/>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a:t>Edit Master text</a:t>
            </a:r>
          </a:p>
        </p:txBody>
      </p:sp>
      <p:sp>
        <p:nvSpPr>
          <p:cNvPr id="7" name="Footer Placeholder 6">
            <a:extLst>
              <a:ext uri="{FF2B5EF4-FFF2-40B4-BE49-F238E27FC236}">
                <a16:creationId xmlns:a16="http://schemas.microsoft.com/office/drawing/2014/main" id="{D03A7A63-B17F-4049-80FD-080ADB45F332}"/>
              </a:ext>
            </a:extLst>
          </p:cNvPr>
          <p:cNvSpPr>
            <a:spLocks noGrp="1"/>
          </p:cNvSpPr>
          <p:nvPr>
            <p:ph type="ftr" sz="quarter" idx="29"/>
          </p:nvPr>
        </p:nvSpPr>
        <p:spPr/>
        <p:txBody>
          <a:bodyPr/>
          <a:lstStyle/>
          <a:p>
            <a:r>
              <a:rPr lang="en-US"/>
              <a:t>Classification goes here</a:t>
            </a:r>
          </a:p>
        </p:txBody>
      </p:sp>
      <p:sp>
        <p:nvSpPr>
          <p:cNvPr id="8" name="Slide Number Placeholder 7">
            <a:extLst>
              <a:ext uri="{FF2B5EF4-FFF2-40B4-BE49-F238E27FC236}">
                <a16:creationId xmlns:a16="http://schemas.microsoft.com/office/drawing/2014/main" id="{EB21362D-436E-0B49-A1D5-20AC0060CBC5}"/>
              </a:ext>
            </a:extLst>
          </p:cNvPr>
          <p:cNvSpPr>
            <a:spLocks noGrp="1"/>
          </p:cNvSpPr>
          <p:nvPr>
            <p:ph type="sldNum" sz="quarter" idx="30"/>
          </p:nvPr>
        </p:nvSpPr>
        <p:spPr/>
        <p:txBody>
          <a:bodyPr/>
          <a:lstStyle/>
          <a:p>
            <a:fld id="{9D269874-3913-3E4A-9285-BA6A0CAD74F5}" type="slidenum">
              <a:rPr lang="en-US" smtClean="0"/>
              <a:pPr/>
              <a:t>‹#›</a:t>
            </a:fld>
            <a:endParaRPr lang="en-US"/>
          </a:p>
        </p:txBody>
      </p:sp>
      <p:sp>
        <p:nvSpPr>
          <p:cNvPr id="11" name="Content Placeholder 10">
            <a:extLst>
              <a:ext uri="{FF2B5EF4-FFF2-40B4-BE49-F238E27FC236}">
                <a16:creationId xmlns:a16="http://schemas.microsoft.com/office/drawing/2014/main" id="{A6107DC5-3D4F-0146-9DF2-9A7446B40D7C}"/>
              </a:ext>
            </a:extLst>
          </p:cNvPr>
          <p:cNvSpPr>
            <a:spLocks noGrp="1"/>
          </p:cNvSpPr>
          <p:nvPr>
            <p:ph sz="quarter" idx="31"/>
          </p:nvPr>
        </p:nvSpPr>
        <p:spPr>
          <a:xfrm>
            <a:off x="800100"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0">
            <a:extLst>
              <a:ext uri="{FF2B5EF4-FFF2-40B4-BE49-F238E27FC236}">
                <a16:creationId xmlns:a16="http://schemas.microsoft.com/office/drawing/2014/main" id="{9D337C68-A93E-F847-AA5F-CFC4475F6970}"/>
              </a:ext>
            </a:extLst>
          </p:cNvPr>
          <p:cNvSpPr>
            <a:spLocks noGrp="1"/>
          </p:cNvSpPr>
          <p:nvPr>
            <p:ph sz="quarter" idx="32"/>
          </p:nvPr>
        </p:nvSpPr>
        <p:spPr>
          <a:xfrm>
            <a:off x="4623538"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10">
            <a:extLst>
              <a:ext uri="{FF2B5EF4-FFF2-40B4-BE49-F238E27FC236}">
                <a16:creationId xmlns:a16="http://schemas.microsoft.com/office/drawing/2014/main" id="{3F788C19-12CA-6A49-915F-D87694B091B9}"/>
              </a:ext>
            </a:extLst>
          </p:cNvPr>
          <p:cNvSpPr>
            <a:spLocks noGrp="1"/>
          </p:cNvSpPr>
          <p:nvPr>
            <p:ph sz="quarter" idx="33"/>
          </p:nvPr>
        </p:nvSpPr>
        <p:spPr>
          <a:xfrm>
            <a:off x="8433547" y="2278062"/>
            <a:ext cx="2959100" cy="3397807"/>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225829C3-7D36-084F-93A9-36F6FA497918}"/>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95461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17624"/>
            <a:ext cx="12192000" cy="4854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65274"/>
            <a:ext cx="2489200" cy="4300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70050"/>
            <a:ext cx="2273300" cy="456873"/>
          </a:xfrm>
          <a:prstGeom prst="rect">
            <a:avLst/>
          </a:prstGeom>
          <a:solidFill>
            <a:schemeClr val="tx2"/>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70050"/>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70050"/>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70050"/>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8" name="Footer Placeholder 7">
            <a:extLst>
              <a:ext uri="{FF2B5EF4-FFF2-40B4-BE49-F238E27FC236}">
                <a16:creationId xmlns:a16="http://schemas.microsoft.com/office/drawing/2014/main" id="{C0ABE8A1-22D9-BD41-B1DD-F125BFFA06CB}"/>
              </a:ext>
            </a:extLst>
          </p:cNvPr>
          <p:cNvSpPr>
            <a:spLocks noGrp="1"/>
          </p:cNvSpPr>
          <p:nvPr>
            <p:ph type="ftr" sz="quarter" idx="30"/>
          </p:nvPr>
        </p:nvSpPr>
        <p:spPr/>
        <p:txBody>
          <a:bodyPr/>
          <a:lstStyle/>
          <a:p>
            <a:r>
              <a:rPr lang="en-US"/>
              <a:t>Classification goes here</a:t>
            </a:r>
          </a:p>
        </p:txBody>
      </p:sp>
      <p:sp>
        <p:nvSpPr>
          <p:cNvPr id="9" name="Slide Number Placeholder 8">
            <a:extLst>
              <a:ext uri="{FF2B5EF4-FFF2-40B4-BE49-F238E27FC236}">
                <a16:creationId xmlns:a16="http://schemas.microsoft.com/office/drawing/2014/main" id="{9E5A3866-DE05-604A-AF93-603D9907C341}"/>
              </a:ext>
            </a:extLst>
          </p:cNvPr>
          <p:cNvSpPr>
            <a:spLocks noGrp="1"/>
          </p:cNvSpPr>
          <p:nvPr>
            <p:ph type="sldNum" sz="quarter" idx="31"/>
          </p:nvPr>
        </p:nvSpPr>
        <p:spPr/>
        <p:txBody>
          <a:bodyPr/>
          <a:lstStyle/>
          <a:p>
            <a:fld id="{9D269874-3913-3E4A-9285-BA6A0CAD74F5}" type="slidenum">
              <a:rPr lang="en-US" smtClean="0"/>
              <a:pPr/>
              <a:t>‹#›</a:t>
            </a:fld>
            <a:endParaRPr lang="en-US"/>
          </a:p>
        </p:txBody>
      </p:sp>
      <p:sp>
        <p:nvSpPr>
          <p:cNvPr id="21" name="Content Placeholder 10">
            <a:extLst>
              <a:ext uri="{FF2B5EF4-FFF2-40B4-BE49-F238E27FC236}">
                <a16:creationId xmlns:a16="http://schemas.microsoft.com/office/drawing/2014/main" id="{9C7ECC2A-EFD5-D64A-8A34-6C3A06A3801F}"/>
              </a:ext>
            </a:extLst>
          </p:cNvPr>
          <p:cNvSpPr>
            <a:spLocks noGrp="1"/>
          </p:cNvSpPr>
          <p:nvPr>
            <p:ph sz="quarter" idx="32"/>
          </p:nvPr>
        </p:nvSpPr>
        <p:spPr>
          <a:xfrm>
            <a:off x="800100" y="2278062"/>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Content Placeholder 10">
            <a:extLst>
              <a:ext uri="{FF2B5EF4-FFF2-40B4-BE49-F238E27FC236}">
                <a16:creationId xmlns:a16="http://schemas.microsoft.com/office/drawing/2014/main" id="{412CE816-3450-4346-AAC9-407F35FED64E}"/>
              </a:ext>
            </a:extLst>
          </p:cNvPr>
          <p:cNvSpPr>
            <a:spLocks noGrp="1"/>
          </p:cNvSpPr>
          <p:nvPr>
            <p:ph sz="quarter" idx="33"/>
          </p:nvPr>
        </p:nvSpPr>
        <p:spPr>
          <a:xfrm>
            <a:off x="3571009"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Content Placeholder 10">
            <a:extLst>
              <a:ext uri="{FF2B5EF4-FFF2-40B4-BE49-F238E27FC236}">
                <a16:creationId xmlns:a16="http://schemas.microsoft.com/office/drawing/2014/main" id="{7E44FC31-EA7F-9949-850E-3502294C59ED}"/>
              </a:ext>
            </a:extLst>
          </p:cNvPr>
          <p:cNvSpPr>
            <a:spLocks noGrp="1"/>
          </p:cNvSpPr>
          <p:nvPr>
            <p:ph sz="quarter" idx="34"/>
          </p:nvPr>
        </p:nvSpPr>
        <p:spPr>
          <a:xfrm>
            <a:off x="6372225"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10">
            <a:extLst>
              <a:ext uri="{FF2B5EF4-FFF2-40B4-BE49-F238E27FC236}">
                <a16:creationId xmlns:a16="http://schemas.microsoft.com/office/drawing/2014/main" id="{F8639015-FCB3-8042-8772-F93A8618DE16}"/>
              </a:ext>
            </a:extLst>
          </p:cNvPr>
          <p:cNvSpPr>
            <a:spLocks noGrp="1"/>
          </p:cNvSpPr>
          <p:nvPr>
            <p:ph sz="quarter" idx="35"/>
          </p:nvPr>
        </p:nvSpPr>
        <p:spPr>
          <a:xfrm>
            <a:off x="9150351" y="2296391"/>
            <a:ext cx="2241551" cy="3445381"/>
          </a:xfr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itle 1">
            <a:extLst>
              <a:ext uri="{FF2B5EF4-FFF2-40B4-BE49-F238E27FC236}">
                <a16:creationId xmlns:a16="http://schemas.microsoft.com/office/drawing/2014/main" id="{B16C4367-0EAB-BC4A-8C95-627BE97EF615}"/>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5004435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20705"/>
            <a:ext cx="5212080" cy="4835957"/>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20705"/>
            <a:ext cx="5212080" cy="2284256"/>
          </a:xfrm>
        </p:spPr>
        <p:txBody>
          <a:bodyPr/>
          <a:lstStyle>
            <a:lvl1pPr>
              <a:defRPr/>
            </a:lvl1pPr>
          </a:lstStyle>
          <a:p>
            <a:pPr lvl="0"/>
            <a:r>
              <a:rPr lang="en-US"/>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87944"/>
            <a:ext cx="5212080" cy="2284256"/>
          </a:xfrm>
        </p:spPr>
        <p:txBody>
          <a:bodyPr/>
          <a:lstStyle>
            <a:lvl1pPr>
              <a:defRPr/>
            </a:lvl1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0F3407E9-FB82-E144-98BC-8D717553621A}"/>
              </a:ext>
            </a:extLst>
          </p:cNvPr>
          <p:cNvSpPr>
            <a:spLocks noGrp="1"/>
          </p:cNvSpPr>
          <p:nvPr>
            <p:ph type="ftr" sz="quarter" idx="19"/>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56D7F229-20CC-4A45-BCBA-8E32959F8C4E}"/>
              </a:ext>
            </a:extLst>
          </p:cNvPr>
          <p:cNvSpPr>
            <a:spLocks noGrp="1"/>
          </p:cNvSpPr>
          <p:nvPr>
            <p:ph type="sldNum" sz="quarter" idx="20"/>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29DF51AA-2891-C04A-9384-6E3871EFFE06}"/>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48983575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762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71765"/>
            <a:ext cx="5212080" cy="2300434"/>
          </a:xfrm>
          <a:prstGeom prst="rect">
            <a:avLst/>
          </a:prstGeom>
        </p:spPr>
        <p:txBody>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100">
                <a:solidFill>
                  <a:schemeClr val="tx2"/>
                </a:solidFill>
              </a:defRPr>
            </a:lvl5pPr>
          </a:lstStyle>
          <a:p>
            <a:pPr lvl="0"/>
            <a:r>
              <a:rPr lang="en-US"/>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7624"/>
            <a:ext cx="5212080" cy="4854575"/>
          </a:xfrm>
        </p:spPr>
        <p:txBody>
          <a:bodyPr/>
          <a:lstStyle>
            <a:lvl1pPr>
              <a:defRPr/>
            </a:lvl1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52C927F1-53AD-224F-A412-94E4E2962ACE}"/>
              </a:ext>
            </a:extLst>
          </p:cNvPr>
          <p:cNvSpPr>
            <a:spLocks noGrp="1"/>
          </p:cNvSpPr>
          <p:nvPr>
            <p:ph type="ftr" sz="quarter" idx="18"/>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9BC63938-2011-DA4D-A1AD-47DC2C3D72C3}"/>
              </a:ext>
            </a:extLst>
          </p:cNvPr>
          <p:cNvSpPr>
            <a:spLocks noGrp="1"/>
          </p:cNvSpPr>
          <p:nvPr>
            <p:ph type="sldNum" sz="quarter" idx="19"/>
          </p:nvPr>
        </p:nvSpPr>
        <p:spPr/>
        <p:txBody>
          <a:bodyPr/>
          <a:lstStyle/>
          <a:p>
            <a:fld id="{9D269874-3913-3E4A-9285-BA6A0CAD74F5}" type="slidenum">
              <a:rPr lang="en-US" smtClean="0"/>
              <a:pPr/>
              <a:t>‹#›</a:t>
            </a:fld>
            <a:endParaRPr lang="en-US"/>
          </a:p>
        </p:txBody>
      </p:sp>
      <p:sp>
        <p:nvSpPr>
          <p:cNvPr id="8" name="Title 1">
            <a:extLst>
              <a:ext uri="{FF2B5EF4-FFF2-40B4-BE49-F238E27FC236}">
                <a16:creationId xmlns:a16="http://schemas.microsoft.com/office/drawing/2014/main" id="{85D8163C-AB15-E144-AA83-4D1847F68F4E}"/>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56326455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17625"/>
            <a:ext cx="5212080" cy="2299864"/>
          </a:xfrm>
        </p:spPr>
        <p:txBody>
          <a:bodyPr/>
          <a:lstStyle>
            <a:lvl1pPr>
              <a:defRPr/>
            </a:lvl1pPr>
          </a:lstStyle>
          <a:p>
            <a:pPr lvl="0"/>
            <a:r>
              <a:rPr lang="en-US"/>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72336"/>
            <a:ext cx="5212080" cy="2299864"/>
          </a:xfrm>
        </p:spPr>
        <p:txBody>
          <a:bodyPr/>
          <a:lstStyle>
            <a:lvl1pPr>
              <a:defRPr/>
            </a:lvl1pPr>
          </a:lstStyle>
          <a:p>
            <a:pPr lvl="0"/>
            <a:r>
              <a:rPr lang="en-US"/>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17625"/>
            <a:ext cx="5212080" cy="2299864"/>
          </a:xfrm>
        </p:spPr>
        <p:txBody>
          <a:bodyPr/>
          <a:lstStyle>
            <a:lvl1pPr>
              <a:defRPr/>
            </a:lvl1pPr>
          </a:lstStyle>
          <a:p>
            <a:pPr lvl="0"/>
            <a:r>
              <a:rPr lang="en-US"/>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72336"/>
            <a:ext cx="5212080" cy="2299864"/>
          </a:xfrm>
        </p:spPr>
        <p:txBody>
          <a:bodyPr/>
          <a:lstStyle>
            <a:lvl1pPr>
              <a:defRPr/>
            </a:lvl1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53B2DEAD-CF3F-0B4B-B352-00A90E71CC66}"/>
              </a:ext>
            </a:extLst>
          </p:cNvPr>
          <p:cNvSpPr>
            <a:spLocks noGrp="1"/>
          </p:cNvSpPr>
          <p:nvPr>
            <p:ph type="ftr" sz="quarter" idx="21"/>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0B51CCC4-59AC-2746-B7F5-4AE13DE5346D}"/>
              </a:ext>
            </a:extLst>
          </p:cNvPr>
          <p:cNvSpPr>
            <a:spLocks noGrp="1"/>
          </p:cNvSpPr>
          <p:nvPr>
            <p:ph type="sldNum" sz="quarter" idx="22"/>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32AF8268-45D1-814B-9522-CEB388933EF9}"/>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7335604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17625"/>
            <a:ext cx="3355848" cy="2900148"/>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17625"/>
            <a:ext cx="3355848" cy="2900148"/>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17625"/>
            <a:ext cx="3355848" cy="2900148"/>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50274061-A536-7E40-A844-7147CEA1D79A}"/>
              </a:ext>
            </a:extLst>
          </p:cNvPr>
          <p:cNvSpPr>
            <a:spLocks noGrp="1"/>
          </p:cNvSpPr>
          <p:nvPr>
            <p:ph type="ftr" sz="quarter" idx="23"/>
          </p:nvPr>
        </p:nvSpPr>
        <p:spPr/>
        <p:txBody>
          <a:bodyPr/>
          <a:lstStyle/>
          <a:p>
            <a:r>
              <a:rPr lang="en-US"/>
              <a:t>Classification goes here</a:t>
            </a:r>
          </a:p>
        </p:txBody>
      </p:sp>
      <p:sp>
        <p:nvSpPr>
          <p:cNvPr id="3" name="Slide Number Placeholder 2">
            <a:extLst>
              <a:ext uri="{FF2B5EF4-FFF2-40B4-BE49-F238E27FC236}">
                <a16:creationId xmlns:a16="http://schemas.microsoft.com/office/drawing/2014/main" id="{851322BD-B799-9E43-BACD-3E36CC3F90FA}"/>
              </a:ext>
            </a:extLst>
          </p:cNvPr>
          <p:cNvSpPr>
            <a:spLocks noGrp="1"/>
          </p:cNvSpPr>
          <p:nvPr>
            <p:ph type="sldNum" sz="quarter" idx="24"/>
          </p:nvPr>
        </p:nvSpPr>
        <p:spPr/>
        <p:txBody>
          <a:bodyPr/>
          <a:lstStyle/>
          <a:p>
            <a:fld id="{9D269874-3913-3E4A-9285-BA6A0CAD74F5}" type="slidenum">
              <a:rPr lang="en-US" smtClean="0"/>
              <a:pPr/>
              <a:t>‹#›</a:t>
            </a:fld>
            <a:endParaRPr lang="en-US"/>
          </a:p>
        </p:txBody>
      </p:sp>
      <p:sp>
        <p:nvSpPr>
          <p:cNvPr id="13" name="Title 1">
            <a:extLst>
              <a:ext uri="{FF2B5EF4-FFF2-40B4-BE49-F238E27FC236}">
                <a16:creationId xmlns:a16="http://schemas.microsoft.com/office/drawing/2014/main" id="{FCE8DA54-F537-1644-844B-FFE0E3348743}"/>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180723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a:t>COVER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endParaRPr lang="en-US"/>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a:t>Presentation title w/ light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err="1"/>
              <a:t>Subheadline</a:t>
            </a:r>
            <a:endParaRPr lang="en-US"/>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415055776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503179074"/>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2601013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tx2"/>
                </a:solidFill>
              </a:defRPr>
            </a:lvl1pPr>
          </a:lstStyle>
          <a:p>
            <a:pPr lvl="0"/>
            <a:r>
              <a:rPr lang="en-US"/>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6"/>
                </a:solidFill>
                <a:latin typeface="+mj-lt"/>
              </a:defRPr>
            </a:lvl1pPr>
          </a:lstStyle>
          <a:p>
            <a:pPr lvl="0"/>
            <a:r>
              <a:rPr lang="en-US"/>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tx2"/>
                </a:solidFill>
                <a:latin typeface="+mj-lt"/>
              </a:defRPr>
            </a:lvl1pPr>
          </a:lstStyle>
          <a:p>
            <a:pPr lvl="0"/>
            <a:r>
              <a:rPr lang="en-US"/>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31692"/>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tx2"/>
                </a:solidFill>
              </a:defRPr>
            </a:lvl1pPr>
          </a:lstStyle>
          <a:p>
            <a:pPr lvl="0"/>
            <a:r>
              <a:rPr lang="en-US"/>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489616"/>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1"/>
                </a:solidFill>
                <a:latin typeface="+mj-lt"/>
              </a:defRPr>
            </a:lvl1pPr>
          </a:lstStyle>
          <a:p>
            <a:pPr lvl="0"/>
            <a:r>
              <a:rPr lang="en-US"/>
              <a:t>Date</a:t>
            </a:r>
          </a:p>
        </p:txBody>
      </p:sp>
      <p:sp>
        <p:nvSpPr>
          <p:cNvPr id="3" name="Footer Placeholder 2">
            <a:extLst>
              <a:ext uri="{FF2B5EF4-FFF2-40B4-BE49-F238E27FC236}">
                <a16:creationId xmlns:a16="http://schemas.microsoft.com/office/drawing/2014/main" id="{89CAF4FB-F738-2A4C-87E6-55E40193FEAF}"/>
              </a:ext>
            </a:extLst>
          </p:cNvPr>
          <p:cNvSpPr>
            <a:spLocks noGrp="1"/>
          </p:cNvSpPr>
          <p:nvPr>
            <p:ph type="ftr" sz="quarter" idx="42"/>
          </p:nvPr>
        </p:nvSpPr>
        <p:spPr/>
        <p:txBody>
          <a:bodyPr/>
          <a:lstStyle/>
          <a:p>
            <a:r>
              <a:rPr lang="en-US"/>
              <a:t>Classification goes here</a:t>
            </a:r>
          </a:p>
        </p:txBody>
      </p:sp>
      <p:sp>
        <p:nvSpPr>
          <p:cNvPr id="5" name="Slide Number Placeholder 4">
            <a:extLst>
              <a:ext uri="{FF2B5EF4-FFF2-40B4-BE49-F238E27FC236}">
                <a16:creationId xmlns:a16="http://schemas.microsoft.com/office/drawing/2014/main" id="{69D04F89-62FD-2A4F-A275-99443D71B268}"/>
              </a:ext>
            </a:extLst>
          </p:cNvPr>
          <p:cNvSpPr>
            <a:spLocks noGrp="1"/>
          </p:cNvSpPr>
          <p:nvPr>
            <p:ph type="sldNum" sz="quarter" idx="43"/>
          </p:nvPr>
        </p:nvSpPr>
        <p:spPr/>
        <p:txBody>
          <a:bodyPr/>
          <a:lstStyle/>
          <a:p>
            <a:fld id="{9D269874-3913-3E4A-9285-BA6A0CAD74F5}" type="slidenum">
              <a:rPr lang="en-US" smtClean="0"/>
              <a:pPr/>
              <a:t>‹#›</a:t>
            </a:fld>
            <a:endParaRPr lang="en-US"/>
          </a:p>
        </p:txBody>
      </p:sp>
      <p:sp>
        <p:nvSpPr>
          <p:cNvPr id="20" name="Title 1">
            <a:extLst>
              <a:ext uri="{FF2B5EF4-FFF2-40B4-BE49-F238E27FC236}">
                <a16:creationId xmlns:a16="http://schemas.microsoft.com/office/drawing/2014/main" id="{7A050525-E7AF-6F43-8E7C-0E11DB19284D}"/>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13423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2" y="3224530"/>
            <a:ext cx="5922675"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5" y="3224530"/>
            <a:ext cx="6269324"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5922808"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6724"/>
            <a:ext cx="3133344"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hasCustomPrompt="1"/>
          </p:nvPr>
        </p:nvSpPr>
        <p:spPr>
          <a:xfrm>
            <a:off x="9056019" y="5676724"/>
            <a:ext cx="3133344"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 name="Footer Placeholder 1">
            <a:extLst>
              <a:ext uri="{FF2B5EF4-FFF2-40B4-BE49-F238E27FC236}">
                <a16:creationId xmlns:a16="http://schemas.microsoft.com/office/drawing/2014/main" id="{D1312D48-144D-B545-B4AC-5677FB1D1FA6}"/>
              </a:ext>
            </a:extLst>
          </p:cNvPr>
          <p:cNvSpPr>
            <a:spLocks noGrp="1"/>
          </p:cNvSpPr>
          <p:nvPr>
            <p:ph type="ftr" sz="quarter" idx="28"/>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B37A81BD-1C66-5346-96B1-9C79D0AECDCB}"/>
              </a:ext>
            </a:extLst>
          </p:cNvPr>
          <p:cNvSpPr>
            <a:spLocks noGrp="1"/>
          </p:cNvSpPr>
          <p:nvPr>
            <p:ph type="sldNum" sz="quarter" idx="29"/>
          </p:nvPr>
        </p:nvSpPr>
        <p:spPr/>
        <p:txBody>
          <a:bodyPr/>
          <a:lstStyle/>
          <a:p>
            <a:fld id="{9D269874-3913-3E4A-9285-BA6A0CAD74F5}" type="slidenum">
              <a:rPr lang="en-US" smtClean="0"/>
              <a:pPr/>
              <a:t>‹#›</a:t>
            </a:fld>
            <a:endParaRPr lang="en-US"/>
          </a:p>
        </p:txBody>
      </p:sp>
      <p:sp>
        <p:nvSpPr>
          <p:cNvPr id="11" name="Content Placeholder 10">
            <a:extLst>
              <a:ext uri="{FF2B5EF4-FFF2-40B4-BE49-F238E27FC236}">
                <a16:creationId xmlns:a16="http://schemas.microsoft.com/office/drawing/2014/main" id="{700CDDDD-CAC9-CA46-ADE9-0D7EDFC5C5D2}"/>
              </a:ext>
            </a:extLst>
          </p:cNvPr>
          <p:cNvSpPr>
            <a:spLocks noGrp="1"/>
          </p:cNvSpPr>
          <p:nvPr>
            <p:ph sz="quarter" idx="30"/>
          </p:nvPr>
        </p:nvSpPr>
        <p:spPr>
          <a:xfrm>
            <a:off x="0" y="1317625"/>
            <a:ext cx="5922963" cy="190650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17" name="Content Placeholder 10">
            <a:extLst>
              <a:ext uri="{FF2B5EF4-FFF2-40B4-BE49-F238E27FC236}">
                <a16:creationId xmlns:a16="http://schemas.microsoft.com/office/drawing/2014/main" id="{338C228E-0916-E544-A9C6-FE3ECA8150C3}"/>
              </a:ext>
            </a:extLst>
          </p:cNvPr>
          <p:cNvSpPr>
            <a:spLocks noGrp="1"/>
          </p:cNvSpPr>
          <p:nvPr>
            <p:ph sz="quarter" idx="31"/>
          </p:nvPr>
        </p:nvSpPr>
        <p:spPr>
          <a:xfrm>
            <a:off x="5922673" y="1317625"/>
            <a:ext cx="6269327" cy="190650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18" name="Content Placeholder 10">
            <a:extLst>
              <a:ext uri="{FF2B5EF4-FFF2-40B4-BE49-F238E27FC236}">
                <a16:creationId xmlns:a16="http://schemas.microsoft.com/office/drawing/2014/main" id="{AB14A915-EE85-504E-A156-CAFE29038D0C}"/>
              </a:ext>
            </a:extLst>
          </p:cNvPr>
          <p:cNvSpPr>
            <a:spLocks noGrp="1"/>
          </p:cNvSpPr>
          <p:nvPr>
            <p:ph sz="quarter" idx="32"/>
          </p:nvPr>
        </p:nvSpPr>
        <p:spPr>
          <a:xfrm>
            <a:off x="0" y="3718859"/>
            <a:ext cx="5922963" cy="1957865"/>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19" name="Content Placeholder 10">
            <a:extLst>
              <a:ext uri="{FF2B5EF4-FFF2-40B4-BE49-F238E27FC236}">
                <a16:creationId xmlns:a16="http://schemas.microsoft.com/office/drawing/2014/main" id="{024580E4-58D2-9240-B3C4-0997CB7F6CC0}"/>
              </a:ext>
            </a:extLst>
          </p:cNvPr>
          <p:cNvSpPr>
            <a:spLocks noGrp="1"/>
          </p:cNvSpPr>
          <p:nvPr>
            <p:ph sz="quarter" idx="33"/>
          </p:nvPr>
        </p:nvSpPr>
        <p:spPr>
          <a:xfrm>
            <a:off x="5922673"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0" name="Content Placeholder 10">
            <a:extLst>
              <a:ext uri="{FF2B5EF4-FFF2-40B4-BE49-F238E27FC236}">
                <a16:creationId xmlns:a16="http://schemas.microsoft.com/office/drawing/2014/main" id="{1A2400B1-09EC-A342-BDEA-0FAF37AA9872}"/>
              </a:ext>
            </a:extLst>
          </p:cNvPr>
          <p:cNvSpPr>
            <a:spLocks noGrp="1"/>
          </p:cNvSpPr>
          <p:nvPr>
            <p:ph sz="quarter" idx="34"/>
          </p:nvPr>
        </p:nvSpPr>
        <p:spPr>
          <a:xfrm>
            <a:off x="9055729" y="3718859"/>
            <a:ext cx="3133056" cy="1957865"/>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15" name="Title 1">
            <a:extLst>
              <a:ext uri="{FF2B5EF4-FFF2-40B4-BE49-F238E27FC236}">
                <a16:creationId xmlns:a16="http://schemas.microsoft.com/office/drawing/2014/main" id="{6C05449D-8190-844D-A7DF-375E9665BDC5}"/>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952718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72BE4A-E9A9-C448-8CA1-411B020F366C}"/>
              </a:ext>
            </a:extLst>
          </p:cNvPr>
          <p:cNvSpPr txBox="1"/>
          <p:nvPr userDrawn="1"/>
        </p:nvSpPr>
        <p:spPr>
          <a:xfrm>
            <a:off x="2613025" y="6273800"/>
            <a:ext cx="0" cy="0"/>
          </a:xfrm>
          <a:prstGeom prst="rect">
            <a:avLst/>
          </a:prstGeom>
          <a:noFill/>
        </p:spPr>
        <p:txBody>
          <a:bodyPr wrap="none" lIns="0" tIns="0" rIns="0" bIns="0" rtlCol="0" anchor="t" anchorCtr="0">
            <a:noAutofit/>
          </a:bodyPr>
          <a:lstStyle/>
          <a:p>
            <a: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pPr>
            <a:endParaRPr lang="en-US" sz="1800" b="0" kern="1200">
              <a:solidFill>
                <a:schemeClr val="tx2"/>
              </a:solidFill>
              <a:latin typeface="+mn-lt"/>
              <a:ea typeface="+mn-ea"/>
              <a:cs typeface="+mn-cs"/>
            </a:endParaRPr>
          </a:p>
        </p:txBody>
      </p:sp>
      <p:sp>
        <p:nvSpPr>
          <p:cNvPr id="11" name="Footer Placeholder 10">
            <a:extLst>
              <a:ext uri="{FF2B5EF4-FFF2-40B4-BE49-F238E27FC236}">
                <a16:creationId xmlns:a16="http://schemas.microsoft.com/office/drawing/2014/main" id="{A0826AA8-AE13-8A4D-8B51-93FA243EDC2E}"/>
              </a:ext>
            </a:extLst>
          </p:cNvPr>
          <p:cNvSpPr>
            <a:spLocks noGrp="1"/>
          </p:cNvSpPr>
          <p:nvPr>
            <p:ph type="ftr" sz="quarter" idx="30"/>
          </p:nvPr>
        </p:nvSpPr>
        <p:spPr/>
        <p:txBody>
          <a:bodyPr/>
          <a:lstStyle/>
          <a:p>
            <a:r>
              <a:rPr lang="en-US"/>
              <a:t>Classification goes here</a:t>
            </a:r>
          </a:p>
        </p:txBody>
      </p:sp>
      <p:sp>
        <p:nvSpPr>
          <p:cNvPr id="12" name="Slide Number Placeholder 11">
            <a:extLst>
              <a:ext uri="{FF2B5EF4-FFF2-40B4-BE49-F238E27FC236}">
                <a16:creationId xmlns:a16="http://schemas.microsoft.com/office/drawing/2014/main" id="{E1C1EE0B-1E0F-3740-B8D1-72971A8EF5BF}"/>
              </a:ext>
            </a:extLst>
          </p:cNvPr>
          <p:cNvSpPr>
            <a:spLocks noGrp="1"/>
          </p:cNvSpPr>
          <p:nvPr>
            <p:ph type="sldNum" sz="quarter" idx="31"/>
          </p:nvPr>
        </p:nvSpPr>
        <p:spPr/>
        <p:txBody>
          <a:bodyPr/>
          <a:lstStyle/>
          <a:p>
            <a:fld id="{9D269874-3913-3E4A-9285-BA6A0CAD74F5}" type="slidenum">
              <a:rPr lang="en-US" smtClean="0"/>
              <a:pPr/>
              <a:t>‹#›</a:t>
            </a:fld>
            <a:endParaRPr lang="en-US"/>
          </a:p>
        </p:txBody>
      </p:sp>
      <p:sp>
        <p:nvSpPr>
          <p:cNvPr id="6" name="Content Placeholder 5">
            <a:extLst>
              <a:ext uri="{FF2B5EF4-FFF2-40B4-BE49-F238E27FC236}">
                <a16:creationId xmlns:a16="http://schemas.microsoft.com/office/drawing/2014/main" id="{455E94F2-E125-7340-A3FF-5B43E1046510}"/>
              </a:ext>
            </a:extLst>
          </p:cNvPr>
          <p:cNvSpPr>
            <a:spLocks noGrp="1"/>
          </p:cNvSpPr>
          <p:nvPr>
            <p:ph sz="quarter" idx="32"/>
          </p:nvPr>
        </p:nvSpPr>
        <p:spPr>
          <a:xfrm>
            <a:off x="1" y="1524000"/>
            <a:ext cx="4062412" cy="184504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0" name="Content Placeholder 5">
            <a:extLst>
              <a:ext uri="{FF2B5EF4-FFF2-40B4-BE49-F238E27FC236}">
                <a16:creationId xmlns:a16="http://schemas.microsoft.com/office/drawing/2014/main" id="{E7D06A56-FF4F-AA4C-A9B1-243879DDFBC1}"/>
              </a:ext>
            </a:extLst>
          </p:cNvPr>
          <p:cNvSpPr>
            <a:spLocks noGrp="1"/>
          </p:cNvSpPr>
          <p:nvPr>
            <p:ph sz="quarter" idx="33"/>
          </p:nvPr>
        </p:nvSpPr>
        <p:spPr>
          <a:xfrm>
            <a:off x="4062413" y="1520028"/>
            <a:ext cx="4062412" cy="1849828"/>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4" name="Content Placeholder 5">
            <a:extLst>
              <a:ext uri="{FF2B5EF4-FFF2-40B4-BE49-F238E27FC236}">
                <a16:creationId xmlns:a16="http://schemas.microsoft.com/office/drawing/2014/main" id="{DA421E65-2064-F242-9401-608B7F7924DF}"/>
              </a:ext>
            </a:extLst>
          </p:cNvPr>
          <p:cNvSpPr>
            <a:spLocks noGrp="1"/>
          </p:cNvSpPr>
          <p:nvPr>
            <p:ph sz="quarter" idx="34"/>
          </p:nvPr>
        </p:nvSpPr>
        <p:spPr>
          <a:xfrm>
            <a:off x="8125532" y="1520027"/>
            <a:ext cx="4066467" cy="1849828"/>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5" name="Content Placeholder 5">
            <a:extLst>
              <a:ext uri="{FF2B5EF4-FFF2-40B4-BE49-F238E27FC236}">
                <a16:creationId xmlns:a16="http://schemas.microsoft.com/office/drawing/2014/main" id="{A1EEFF23-CAF0-A942-9EB4-E268DF443E0D}"/>
              </a:ext>
            </a:extLst>
          </p:cNvPr>
          <p:cNvSpPr>
            <a:spLocks noGrp="1"/>
          </p:cNvSpPr>
          <p:nvPr>
            <p:ph sz="quarter" idx="35"/>
          </p:nvPr>
        </p:nvSpPr>
        <p:spPr>
          <a:xfrm>
            <a:off x="0" y="3864590"/>
            <a:ext cx="4061001" cy="181213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6" name="Content Placeholder 5">
            <a:extLst>
              <a:ext uri="{FF2B5EF4-FFF2-40B4-BE49-F238E27FC236}">
                <a16:creationId xmlns:a16="http://schemas.microsoft.com/office/drawing/2014/main" id="{783CD63E-C262-AD49-BEE7-E3FEBA499D00}"/>
              </a:ext>
            </a:extLst>
          </p:cNvPr>
          <p:cNvSpPr>
            <a:spLocks noGrp="1"/>
          </p:cNvSpPr>
          <p:nvPr>
            <p:ph sz="quarter" idx="36"/>
          </p:nvPr>
        </p:nvSpPr>
        <p:spPr>
          <a:xfrm>
            <a:off x="4063825" y="3864590"/>
            <a:ext cx="4059588" cy="181213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27" name="Content Placeholder 5">
            <a:extLst>
              <a:ext uri="{FF2B5EF4-FFF2-40B4-BE49-F238E27FC236}">
                <a16:creationId xmlns:a16="http://schemas.microsoft.com/office/drawing/2014/main" id="{F7D477B9-2A6D-0E45-8274-9A2DFCD3B730}"/>
              </a:ext>
            </a:extLst>
          </p:cNvPr>
          <p:cNvSpPr>
            <a:spLocks noGrp="1"/>
          </p:cNvSpPr>
          <p:nvPr>
            <p:ph sz="quarter" idx="37"/>
          </p:nvPr>
        </p:nvSpPr>
        <p:spPr>
          <a:xfrm>
            <a:off x="8131000" y="3864590"/>
            <a:ext cx="4056681" cy="1812133"/>
          </a:xfrm>
          <a:solidFill>
            <a:schemeClr val="bg2">
              <a:lumMod val="20000"/>
              <a:lumOff val="80000"/>
            </a:schemeClr>
          </a:solidFill>
        </p:spPr>
        <p:txBody>
          <a:bodyPr lIns="91440" tIns="91440" rIns="91440" bIns="91440">
            <a:normAutofit/>
          </a:bodyPr>
          <a:lstStyle>
            <a:lvl1pPr>
              <a:defRPr sz="2000"/>
            </a:lvl1pPr>
          </a:lstStyle>
          <a:p>
            <a:pPr lvl="0"/>
            <a:r>
              <a:rPr lang="en-US"/>
              <a:t>Edit Master text styles</a:t>
            </a:r>
          </a:p>
        </p:txBody>
      </p:sp>
      <p:sp>
        <p:nvSpPr>
          <p:cNvPr id="18" name="Title 1">
            <a:extLst>
              <a:ext uri="{FF2B5EF4-FFF2-40B4-BE49-F238E27FC236}">
                <a16:creationId xmlns:a16="http://schemas.microsoft.com/office/drawing/2014/main" id="{32D019C6-F395-844A-9A13-8E9BF73BCF7D}"/>
              </a:ext>
            </a:extLst>
          </p:cNvPr>
          <p:cNvSpPr>
            <a:spLocks noGrp="1"/>
          </p:cNvSpPr>
          <p:nvPr>
            <p:ph type="title"/>
          </p:nvPr>
        </p:nvSpPr>
        <p:spPr>
          <a:xfrm>
            <a:off x="660400" y="609600"/>
            <a:ext cx="10871200" cy="838200"/>
          </a:xfrm>
          <a:prstGeom prst="rect">
            <a:avLst/>
          </a:prstGeom>
        </p:spPr>
        <p:txBody>
          <a:bodyPr/>
          <a:lstStyle/>
          <a:p>
            <a:r>
              <a:rPr lang="en-US"/>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0" y="3370262"/>
            <a:ext cx="4062413" cy="494329"/>
          </a:xfrm>
          <a:prstGeom prst="rect">
            <a:avLst/>
          </a:prstGeom>
          <a:solidFill>
            <a:schemeClr val="tx2"/>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62413" y="3370261"/>
            <a:ext cx="4063122" cy="494329"/>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15" name="Text Placeholder 9">
            <a:extLst>
              <a:ext uri="{FF2B5EF4-FFF2-40B4-BE49-F238E27FC236}">
                <a16:creationId xmlns:a16="http://schemas.microsoft.com/office/drawing/2014/main" id="{D8A99836-0CD1-634C-ACBC-EEB502997185}"/>
              </a:ext>
            </a:extLst>
          </p:cNvPr>
          <p:cNvSpPr>
            <a:spLocks noGrp="1"/>
          </p:cNvSpPr>
          <p:nvPr>
            <p:ph type="body" sz="quarter" idx="29"/>
          </p:nvPr>
        </p:nvSpPr>
        <p:spPr>
          <a:xfrm>
            <a:off x="8124826" y="3370261"/>
            <a:ext cx="4065761" cy="494329"/>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6724"/>
            <a:ext cx="4063120" cy="494329"/>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63119" y="5676724"/>
            <a:ext cx="4062856" cy="494329"/>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5975" y="5676724"/>
            <a:ext cx="4062856" cy="494329"/>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Tree>
    <p:extLst>
      <p:ext uri="{BB962C8B-B14F-4D97-AF65-F5344CB8AC3E}">
        <p14:creationId xmlns:p14="http://schemas.microsoft.com/office/powerpoint/2010/main" val="397043421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631093"/>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731730"/>
            <a:ext cx="2232049" cy="1990818"/>
          </a:xfrm>
          <a:prstGeom prst="rect">
            <a:avLst/>
          </a:prstGeom>
          <a:solidFill>
            <a:schemeClr val="bg2">
              <a:lumMod val="20000"/>
              <a:lumOff val="80000"/>
            </a:schemeClr>
          </a:solidFill>
        </p:spPr>
        <p:txBody>
          <a:bodyPr tIns="274320" anchor="t">
            <a:normAutofit/>
          </a:bodyPr>
          <a:lstStyle>
            <a:lvl1pPr marL="0" indent="0" algn="ctr">
              <a:buNone/>
              <a:defRPr sz="1800">
                <a:solidFill>
                  <a:schemeClr val="bg2"/>
                </a:solidFill>
              </a:defRPr>
            </a:lvl1pPr>
          </a:lstStyle>
          <a:p>
            <a:r>
              <a:rPr lang="en-US"/>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631092"/>
            <a:ext cx="2726267" cy="208243"/>
          </a:xfrm>
          <a:prstGeom prst="rect">
            <a:avLst/>
          </a:prstGeom>
        </p:spPr>
        <p:txBody>
          <a:bodyPr anchor="b"/>
          <a:lstStyle>
            <a:lvl1pPr marL="0" indent="0" algn="l">
              <a:buNone/>
              <a:defRPr sz="1400" b="1">
                <a:solidFill>
                  <a:schemeClr val="tx2"/>
                </a:solidFill>
              </a:defRPr>
            </a:lvl1pPr>
          </a:lstStyle>
          <a:p>
            <a:pPr lvl="0"/>
            <a:r>
              <a:rPr lang="en-US"/>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631092"/>
            <a:ext cx="2726267" cy="208243"/>
          </a:xfrm>
          <a:prstGeom prst="rect">
            <a:avLst/>
          </a:prstGeom>
        </p:spPr>
        <p:txBody>
          <a:bodyPr anchor="b"/>
          <a:lstStyle>
            <a:lvl1pPr marL="0" indent="0" algn="l">
              <a:buNone/>
              <a:defRPr sz="1400" b="1">
                <a:solidFill>
                  <a:schemeClr val="tx2"/>
                </a:solidFill>
              </a:defRPr>
            </a:lvl1pPr>
          </a:lstStyle>
          <a:p>
            <a:pPr lvl="0"/>
            <a:r>
              <a:rPr lang="en-US"/>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1892563"/>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1892563"/>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154034"/>
            <a:ext cx="2726267" cy="691588"/>
          </a:xfrm>
          <a:prstGeom prst="rect">
            <a:avLst/>
          </a:prstGeom>
        </p:spPr>
        <p:txBody>
          <a:bodyPr/>
          <a:lstStyle>
            <a:lvl1pPr marL="0" indent="0" algn="l">
              <a:buNone/>
              <a:defRPr sz="1050" b="0">
                <a:solidFill>
                  <a:schemeClr val="tx2"/>
                </a:solidFill>
              </a:defRPr>
            </a:lvl1pPr>
          </a:lstStyle>
          <a:p>
            <a:pPr lvl="0"/>
            <a:r>
              <a:rPr lang="en-US"/>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154034"/>
            <a:ext cx="2726267" cy="691588"/>
          </a:xfrm>
          <a:prstGeom prst="rect">
            <a:avLst/>
          </a:prstGeom>
        </p:spPr>
        <p:txBody>
          <a:bodyPr/>
          <a:lstStyle>
            <a:lvl1pPr marL="0" indent="0" algn="l">
              <a:buNone/>
              <a:defRPr sz="1050" b="0">
                <a:solidFill>
                  <a:schemeClr val="tx2"/>
                </a:solidFill>
              </a:defRPr>
            </a:lvl1pPr>
          </a:lstStyle>
          <a:p>
            <a:pPr lvl="0"/>
            <a:r>
              <a:rPr lang="en-US"/>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744616"/>
            <a:ext cx="2726267" cy="208243"/>
          </a:xfrm>
          <a:prstGeom prst="rect">
            <a:avLst/>
          </a:prstGeom>
        </p:spPr>
        <p:txBody>
          <a:bodyPr anchor="b"/>
          <a:lstStyle>
            <a:lvl1pPr marL="0" indent="0" algn="l">
              <a:buNone/>
              <a:defRPr sz="1400" b="1">
                <a:solidFill>
                  <a:schemeClr val="tx2"/>
                </a:solidFill>
              </a:defRPr>
            </a:lvl1pPr>
          </a:lstStyle>
          <a:p>
            <a:pPr lvl="0"/>
            <a:r>
              <a:rPr lang="en-US"/>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744616"/>
            <a:ext cx="2726267" cy="208243"/>
          </a:xfrm>
          <a:prstGeom prst="rect">
            <a:avLst/>
          </a:prstGeom>
        </p:spPr>
        <p:txBody>
          <a:bodyPr anchor="b"/>
          <a:lstStyle>
            <a:lvl1pPr marL="0" indent="0" algn="l">
              <a:buNone/>
              <a:defRPr sz="1400" b="1">
                <a:solidFill>
                  <a:schemeClr val="tx2"/>
                </a:solidFill>
              </a:defRPr>
            </a:lvl1pPr>
          </a:lstStyle>
          <a:p>
            <a:pPr lvl="0"/>
            <a:r>
              <a:rPr lang="en-US"/>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006087"/>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006087"/>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267558"/>
            <a:ext cx="2726267" cy="691588"/>
          </a:xfrm>
          <a:prstGeom prst="rect">
            <a:avLst/>
          </a:prstGeom>
        </p:spPr>
        <p:txBody>
          <a:bodyPr/>
          <a:lstStyle>
            <a:lvl1pPr marL="0" indent="0" algn="l">
              <a:buNone/>
              <a:defRPr sz="1050" b="0">
                <a:solidFill>
                  <a:schemeClr val="tx2"/>
                </a:solidFill>
              </a:defRPr>
            </a:lvl1pPr>
          </a:lstStyle>
          <a:p>
            <a:pPr lvl="0"/>
            <a:r>
              <a:rPr lang="en-US"/>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267558"/>
            <a:ext cx="2726267" cy="691588"/>
          </a:xfrm>
          <a:prstGeom prst="rect">
            <a:avLst/>
          </a:prstGeom>
        </p:spPr>
        <p:txBody>
          <a:bodyPr/>
          <a:lstStyle>
            <a:lvl1pPr marL="0" indent="0" algn="l">
              <a:buNone/>
              <a:defRPr sz="1050" b="0">
                <a:solidFill>
                  <a:schemeClr val="tx2"/>
                </a:solidFill>
              </a:defRPr>
            </a:lvl1pPr>
          </a:lstStyle>
          <a:p>
            <a:pPr lvl="0"/>
            <a:r>
              <a:rPr lang="en-US"/>
              <a:t>Edit Master text</a:t>
            </a:r>
          </a:p>
        </p:txBody>
      </p:sp>
      <p:sp>
        <p:nvSpPr>
          <p:cNvPr id="2" name="Footer Placeholder 1">
            <a:extLst>
              <a:ext uri="{FF2B5EF4-FFF2-40B4-BE49-F238E27FC236}">
                <a16:creationId xmlns:a16="http://schemas.microsoft.com/office/drawing/2014/main" id="{BA257C03-D94B-3B41-A03A-3ADB8D19146B}"/>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9D9D29F1-A694-D24A-A914-AE26BFCEAA42}"/>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24" name="Title 1">
            <a:extLst>
              <a:ext uri="{FF2B5EF4-FFF2-40B4-BE49-F238E27FC236}">
                <a16:creationId xmlns:a16="http://schemas.microsoft.com/office/drawing/2014/main" id="{226A5E96-3C04-BE47-AE48-DD8AB892C65D}"/>
              </a:ext>
            </a:extLst>
          </p:cNvPr>
          <p:cNvSpPr>
            <a:spLocks noGrp="1"/>
          </p:cNvSpPr>
          <p:nvPr>
            <p:ph type="title"/>
          </p:nvPr>
        </p:nvSpPr>
        <p:spPr>
          <a:xfrm>
            <a:off x="660400" y="392071"/>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8515828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3435BA-25CB-4FA9-B4A1-D4CBE5965C2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6" name="Picture Placeholder 6">
            <a:extLst>
              <a:ext uri="{FF2B5EF4-FFF2-40B4-BE49-F238E27FC236}">
                <a16:creationId xmlns:a16="http://schemas.microsoft.com/office/drawing/2014/main" id="{09568601-B688-4DD9-AE70-8E72956E34DE}"/>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a:t>
            </a:r>
          </a:p>
        </p:txBody>
      </p:sp>
      <p:sp>
        <p:nvSpPr>
          <p:cNvPr id="3" name="Footer Placeholder 2">
            <a:extLst>
              <a:ext uri="{FF2B5EF4-FFF2-40B4-BE49-F238E27FC236}">
                <a16:creationId xmlns:a16="http://schemas.microsoft.com/office/drawing/2014/main" id="{C4E31FDE-6A5C-C74F-B317-0E6234F05020}"/>
              </a:ext>
            </a:extLst>
          </p:cNvPr>
          <p:cNvSpPr>
            <a:spLocks noGrp="1"/>
          </p:cNvSpPr>
          <p:nvPr>
            <p:ph type="ftr" sz="quarter" idx="21"/>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9136DB53-5BA3-894B-BDBA-7518A2328373}"/>
              </a:ext>
            </a:extLst>
          </p:cNvPr>
          <p:cNvSpPr>
            <a:spLocks noGrp="1"/>
          </p:cNvSpPr>
          <p:nvPr>
            <p:ph type="sldNum" sz="quarter" idx="22"/>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6E32F0C0-E05E-544E-A3B9-6B361A570E40}"/>
              </a:ext>
            </a:extLst>
          </p:cNvPr>
          <p:cNvSpPr>
            <a:spLocks noGrp="1"/>
          </p:cNvSpPr>
          <p:nvPr>
            <p:ph type="title"/>
          </p:nvPr>
        </p:nvSpPr>
        <p:spPr>
          <a:xfrm>
            <a:off x="660400" y="403526"/>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13797637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69522C-95BA-4643-BD48-5870C242AD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1815877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pic>
        <p:nvPicPr>
          <p:cNvPr id="5" name="Picture 4" descr="An iPhone">
            <a:extLst>
              <a:ext uri="{FF2B5EF4-FFF2-40B4-BE49-F238E27FC236}">
                <a16:creationId xmlns:a16="http://schemas.microsoft.com/office/drawing/2014/main" id="{C31BBAEC-5A74-E74E-B4BE-A4349B68061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9876590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pic>
        <p:nvPicPr>
          <p:cNvPr id="6" name="Picture 5" descr="An Android phone">
            <a:extLst>
              <a:ext uri="{FF2B5EF4-FFF2-40B4-BE49-F238E27FC236}">
                <a16:creationId xmlns:a16="http://schemas.microsoft.com/office/drawing/2014/main" id="{951E1178-6D73-6644-AB79-C3687A4038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64430851"/>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age 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EF59E1F8-1F7A-4415-BF22-2D4CCA0859D1}"/>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1">
              <a:lumMod val="95000"/>
            </a:schemeClr>
          </a:solidFill>
        </p:spPr>
        <p:txBody>
          <a:bodyPr wrap="square" tIns="182880" rIns="365760">
            <a:noAutofit/>
          </a:bodyPr>
          <a:lstStyle>
            <a:lvl1pPr marL="0" indent="0" algn="r">
              <a:buNone/>
              <a:defRPr sz="1800">
                <a:solidFill>
                  <a:schemeClr val="bg2"/>
                </a:solidFill>
              </a:defRPr>
            </a:lvl1pPr>
          </a:lstStyle>
          <a:p>
            <a:r>
              <a:rPr lang="en-US"/>
              <a:t>COVER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endParaRPr lang="en-US"/>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a:t>Presentation Title w/ dark image</a:t>
            </a:r>
          </a:p>
        </p:txBody>
      </p:sp>
      <p:sp>
        <p:nvSpPr>
          <p:cNvPr id="14" name="Subtitle 2">
            <a:extLst>
              <a:ext uri="{FF2B5EF4-FFF2-40B4-BE49-F238E27FC236}">
                <a16:creationId xmlns:a16="http://schemas.microsoft.com/office/drawing/2014/main" id="{364199C7-ED25-4614-868B-1AC1BA513EA3}"/>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err="1"/>
              <a:t>Subheadline</a:t>
            </a:r>
            <a:endParaRPr lang="en-US"/>
          </a:p>
        </p:txBody>
      </p:sp>
      <p:pic>
        <p:nvPicPr>
          <p:cNvPr id="9" name="Picture 8">
            <a:extLst>
              <a:ext uri="{FF2B5EF4-FFF2-40B4-BE49-F238E27FC236}">
                <a16:creationId xmlns:a16="http://schemas.microsoft.com/office/drawing/2014/main" id="{C3A83DC3-8D22-4C93-9681-BE6F992706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8" name="Footer Placeholder 1">
            <a:extLst>
              <a:ext uri="{FF2B5EF4-FFF2-40B4-BE49-F238E27FC236}">
                <a16:creationId xmlns:a16="http://schemas.microsoft.com/office/drawing/2014/main" id="{41E27D25-D0AD-D648-9AB0-0B0A2E012C5C}"/>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2297492302"/>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pic>
        <p:nvPicPr>
          <p:cNvPr id="6" name="Picture 5" descr="A screenshot of a computer&#10;&#10;Description automatically generated">
            <a:extLst>
              <a:ext uri="{FF2B5EF4-FFF2-40B4-BE49-F238E27FC236}">
                <a16:creationId xmlns:a16="http://schemas.microsoft.com/office/drawing/2014/main" id="{4A73D7C7-B10D-A24D-BBAE-901E217D99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8" name="Picture Placeholder 6">
            <a:extLst>
              <a:ext uri="{FF2B5EF4-FFF2-40B4-BE49-F238E27FC236}">
                <a16:creationId xmlns:a16="http://schemas.microsoft.com/office/drawing/2014/main" id="{0092D08C-F7D2-3D4E-8F8A-C3BF51953A9C}"/>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
        <p:nvSpPr>
          <p:cNvPr id="3" name="Footer Placeholder 2">
            <a:extLst>
              <a:ext uri="{FF2B5EF4-FFF2-40B4-BE49-F238E27FC236}">
                <a16:creationId xmlns:a16="http://schemas.microsoft.com/office/drawing/2014/main" id="{BB64DB77-3200-ED49-A344-F10C93989839}"/>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F998348-35E4-9545-B143-BA0B870CE2BC}"/>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D8C8917D-F757-DC41-A7D5-E0C972F319D8}"/>
              </a:ext>
            </a:extLst>
          </p:cNvPr>
          <p:cNvSpPr>
            <a:spLocks noGrp="1"/>
          </p:cNvSpPr>
          <p:nvPr>
            <p:ph type="title"/>
          </p:nvPr>
        </p:nvSpPr>
        <p:spPr>
          <a:xfrm>
            <a:off x="660400" y="40206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03576263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p:spPr>
        <p:txBody>
          <a:bodyPr tIns="182880" anchor="t"/>
          <a:lstStyle>
            <a:lvl1pPr marL="0" marR="0" indent="0" algn="ctr" defTabSz="685800" rtl="0" eaLnBrk="1" fontAlgn="auto" latinLnBrk="0" hangingPunct="1">
              <a:lnSpc>
                <a:spcPct val="100000"/>
              </a:lnSpc>
              <a:spcBef>
                <a:spcPts val="600"/>
              </a:spcBef>
              <a:spcAft>
                <a:spcPts val="600"/>
              </a:spcAft>
              <a:buClr>
                <a:schemeClr val="accent2"/>
              </a:buClr>
              <a:buSzPct val="120000"/>
              <a:buFont typeface="Verdana" panose="020B0604030504040204" pitchFamily="34" charset="0"/>
              <a:buNone/>
              <a:tabLst/>
              <a:defRPr>
                <a:solidFill>
                  <a:schemeClr val="bg2"/>
                </a:solidFill>
              </a:defRPr>
            </a:lvl1pPr>
          </a:lstStyle>
          <a:p>
            <a:pPr lvl="0"/>
            <a:r>
              <a:rPr lang="en-US"/>
              <a:t>Click icon to add image, chart, object or SmartArt</a:t>
            </a:r>
          </a:p>
        </p:txBody>
      </p:sp>
    </p:spTree>
    <p:extLst>
      <p:ext uri="{BB962C8B-B14F-4D97-AF65-F5344CB8AC3E}">
        <p14:creationId xmlns:p14="http://schemas.microsoft.com/office/powerpoint/2010/main" val="2785234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0D56D858-133B-6545-ACE1-FC300F981BE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98205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50CA9C-24D4-CA45-8498-DD68F1BB5737}"/>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524" y="1791711"/>
            <a:ext cx="12186951" cy="4740724"/>
          </a:xfrm>
          <a:prstGeom prst="rect">
            <a:avLst/>
          </a:prstGeom>
        </p:spPr>
      </p:pic>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err="1"/>
              <a:t>Subheadline</a:t>
            </a:r>
            <a:endParaRPr lang="en-US"/>
          </a:p>
        </p:txBody>
      </p:sp>
      <p:sp>
        <p:nvSpPr>
          <p:cNvPr id="12" name="Subtitle 2">
            <a:extLst>
              <a:ext uri="{FF2B5EF4-FFF2-40B4-BE49-F238E27FC236}">
                <a16:creationId xmlns:a16="http://schemas.microsoft.com/office/drawing/2014/main" id="{4E59FF91-2E82-4DD2-8957-91E17807F291}"/>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8" name="Freeform 5">
            <a:extLst>
              <a:ext uri="{FF2B5EF4-FFF2-40B4-BE49-F238E27FC236}">
                <a16:creationId xmlns:a16="http://schemas.microsoft.com/office/drawing/2014/main" id="{26CE08B7-D71A-D149-B8FD-127797423E71}"/>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ooter Placeholder 1">
            <a:extLst>
              <a:ext uri="{FF2B5EF4-FFF2-40B4-BE49-F238E27FC236}">
                <a16:creationId xmlns:a16="http://schemas.microsoft.com/office/drawing/2014/main" id="{B82024E8-7087-2F4F-ADAA-94EE4C029F9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487722026"/>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a:t>COVER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endParaRPr lang="en-US"/>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tx2"/>
                </a:solidFill>
              </a:defRPr>
            </a:lvl1pPr>
          </a:lstStyle>
          <a:p>
            <a:r>
              <a:rPr lang="en-US"/>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err="1"/>
              <a:t>Subheadline</a:t>
            </a:r>
            <a:endParaRPr lang="en-US"/>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tx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1327887415"/>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ation title, dark img 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B687C18-35C2-49A4-B1D6-29A3564EB4F4}"/>
              </a:ext>
            </a:extLst>
          </p:cNvPr>
          <p:cNvSpPr>
            <a:spLocks noGrp="1"/>
          </p:cNvSpPr>
          <p:nvPr>
            <p:ph type="pic" sz="quarter" idx="13" hasCustomPrompt="1"/>
          </p:nvPr>
        </p:nvSpPr>
        <p:spPr>
          <a:xfrm>
            <a:off x="0" y="3"/>
            <a:ext cx="12192000" cy="6505537"/>
          </a:xfrm>
          <a:custGeom>
            <a:avLst/>
            <a:gdLst>
              <a:gd name="connsiteX0" fmla="*/ 0 w 12192000"/>
              <a:gd name="connsiteY0" fmla="*/ 0 h 6505537"/>
              <a:gd name="connsiteX1" fmla="*/ 12192000 w 12192000"/>
              <a:gd name="connsiteY1" fmla="*/ 0 h 6505537"/>
              <a:gd name="connsiteX2" fmla="*/ 12192000 w 12192000"/>
              <a:gd name="connsiteY2" fmla="*/ 4992913 h 6505537"/>
              <a:gd name="connsiteX3" fmla="*/ 12189816 w 12192000"/>
              <a:gd name="connsiteY3" fmla="*/ 4992913 h 6505537"/>
              <a:gd name="connsiteX4" fmla="*/ 12189816 w 12192000"/>
              <a:gd name="connsiteY4" fmla="*/ 6505537 h 6505537"/>
              <a:gd name="connsiteX5" fmla="*/ 8525861 w 12192000"/>
              <a:gd name="connsiteY5" fmla="*/ 6152520 h 6505537"/>
              <a:gd name="connsiteX6" fmla="*/ 8525859 w 12192000"/>
              <a:gd name="connsiteY6" fmla="*/ 6152519 h 6505537"/>
              <a:gd name="connsiteX7" fmla="*/ 0 w 12192000"/>
              <a:gd name="connsiteY7" fmla="*/ 5333461 h 650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505537">
                <a:moveTo>
                  <a:pt x="0" y="0"/>
                </a:moveTo>
                <a:lnTo>
                  <a:pt x="12192000" y="0"/>
                </a:lnTo>
                <a:lnTo>
                  <a:pt x="12192000" y="4992913"/>
                </a:lnTo>
                <a:lnTo>
                  <a:pt x="12189816" y="4992913"/>
                </a:lnTo>
                <a:lnTo>
                  <a:pt x="12189816" y="6505537"/>
                </a:lnTo>
                <a:lnTo>
                  <a:pt x="8525861" y="6152520"/>
                </a:lnTo>
                <a:lnTo>
                  <a:pt x="8525859" y="6152519"/>
                </a:lnTo>
                <a:lnTo>
                  <a:pt x="0" y="5333461"/>
                </a:lnTo>
                <a:close/>
              </a:path>
            </a:pathLst>
          </a:custGeom>
          <a:solidFill>
            <a:schemeClr val="bg2">
              <a:lumMod val="20000"/>
              <a:lumOff val="80000"/>
            </a:schemeClr>
          </a:solidFill>
        </p:spPr>
        <p:txBody>
          <a:bodyPr wrap="square" tIns="182880" rIns="365760">
            <a:noAutofit/>
          </a:bodyPr>
          <a:lstStyle>
            <a:lvl1pPr marL="0" indent="0" algn="r">
              <a:buNone/>
              <a:defRPr sz="1800">
                <a:solidFill>
                  <a:schemeClr val="bg2"/>
                </a:solidFill>
              </a:defRPr>
            </a:lvl1pPr>
          </a:lstStyle>
          <a:p>
            <a:r>
              <a:rPr lang="en-US"/>
              <a:t>COVER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endParaRPr lang="en-US"/>
          </a:p>
        </p:txBody>
      </p:sp>
      <p:sp>
        <p:nvSpPr>
          <p:cNvPr id="13" name="Title 1">
            <a:extLst>
              <a:ext uri="{FF2B5EF4-FFF2-40B4-BE49-F238E27FC236}">
                <a16:creationId xmlns:a16="http://schemas.microsoft.com/office/drawing/2014/main" id="{437F3D00-4BC4-4C8F-A9C2-3F5185C128BB}"/>
              </a:ext>
            </a:extLst>
          </p:cNvPr>
          <p:cNvSpPr>
            <a:spLocks noGrp="1"/>
          </p:cNvSpPr>
          <p:nvPr>
            <p:ph type="ctrTitle" hasCustomPrompt="1"/>
          </p:nvPr>
        </p:nvSpPr>
        <p:spPr>
          <a:xfrm>
            <a:off x="665989" y="952500"/>
            <a:ext cx="8930332" cy="575115"/>
          </a:xfrm>
          <a:prstGeom prst="rect">
            <a:avLst/>
          </a:prstGeom>
          <a:noFill/>
        </p:spPr>
        <p:txBody>
          <a:bodyPr lIns="0" tIns="0" rIns="0" bIns="0" anchor="b">
            <a:noAutofit/>
          </a:bodyPr>
          <a:lstStyle>
            <a:lvl1pPr algn="l">
              <a:lnSpc>
                <a:spcPct val="80000"/>
              </a:lnSpc>
              <a:defRPr sz="4800" b="0">
                <a:solidFill>
                  <a:schemeClr val="bg1"/>
                </a:solidFill>
              </a:defRPr>
            </a:lvl1pPr>
          </a:lstStyle>
          <a:p>
            <a:r>
              <a:rPr lang="en-US"/>
              <a:t>Presentation Title</a:t>
            </a:r>
          </a:p>
        </p:txBody>
      </p:sp>
      <p:sp>
        <p:nvSpPr>
          <p:cNvPr id="6" name="Text Placeholder 5">
            <a:extLst>
              <a:ext uri="{FF2B5EF4-FFF2-40B4-BE49-F238E27FC236}">
                <a16:creationId xmlns:a16="http://schemas.microsoft.com/office/drawing/2014/main" id="{7FF2A4EE-859E-4207-B06B-FD1A3EB6A07C}"/>
              </a:ext>
            </a:extLst>
          </p:cNvPr>
          <p:cNvSpPr>
            <a:spLocks noGrp="1"/>
          </p:cNvSpPr>
          <p:nvPr>
            <p:ph type="body" sz="quarter" idx="10" hasCustomPrompt="1"/>
          </p:nvPr>
        </p:nvSpPr>
        <p:spPr>
          <a:xfrm>
            <a:off x="665990" y="1600201"/>
            <a:ext cx="8930332" cy="504031"/>
          </a:xfrm>
          <a:prstGeom prst="rect">
            <a:avLst/>
          </a:prstGeom>
        </p:spPr>
        <p:txBody>
          <a:bodyPr anchor="t"/>
          <a:lstStyle>
            <a:lvl1pPr marL="0" indent="0">
              <a:lnSpc>
                <a:spcPct val="100000"/>
              </a:lnSpc>
              <a:spcBef>
                <a:spcPts val="0"/>
              </a:spcBef>
              <a:buNone/>
              <a:defRPr sz="3200">
                <a:solidFill>
                  <a:schemeClr val="accent1"/>
                </a:solidFill>
              </a:defRPr>
            </a:lvl1pPr>
          </a:lstStyle>
          <a:p>
            <a:pPr lvl="0"/>
            <a:r>
              <a:rPr lang="en-US" err="1"/>
              <a:t>Subheadline</a:t>
            </a:r>
            <a:endParaRPr lang="en-US"/>
          </a:p>
        </p:txBody>
      </p:sp>
      <p:sp>
        <p:nvSpPr>
          <p:cNvPr id="11" name="Subtitle 2">
            <a:extLst>
              <a:ext uri="{FF2B5EF4-FFF2-40B4-BE49-F238E27FC236}">
                <a16:creationId xmlns:a16="http://schemas.microsoft.com/office/drawing/2014/main" id="{A396A789-7451-4357-A166-AA9000B9CBCB}"/>
              </a:ext>
            </a:extLst>
          </p:cNvPr>
          <p:cNvSpPr>
            <a:spLocks noGrp="1"/>
          </p:cNvSpPr>
          <p:nvPr>
            <p:ph type="subTitle" idx="1" hasCustomPrompt="1"/>
          </p:nvPr>
        </p:nvSpPr>
        <p:spPr>
          <a:xfrm>
            <a:off x="660400" y="2230357"/>
            <a:ext cx="5435600" cy="1877185"/>
          </a:xfrm>
          <a:prstGeom prst="rect">
            <a:avLst/>
          </a:prstGeom>
          <a:noFill/>
        </p:spPr>
        <p:txBody>
          <a:bodyPr lIns="0" tIns="0" rIns="0" bIns="0" anchor="t">
            <a:normAutofit/>
          </a:bodyPr>
          <a:lstStyle>
            <a:lvl1pPr marL="0" indent="0" algn="l">
              <a:lnSpc>
                <a:spcPct val="100000"/>
              </a:lnSpc>
              <a:spcBef>
                <a:spcPts val="0"/>
              </a:spcBef>
              <a:buNone/>
              <a:defRPr sz="2000">
                <a:solidFill>
                  <a:schemeClr val="bg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Date</a:t>
            </a:r>
          </a:p>
        </p:txBody>
      </p:sp>
      <p:sp>
        <p:nvSpPr>
          <p:cNvPr id="8"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ooter Placeholder 1">
            <a:extLst>
              <a:ext uri="{FF2B5EF4-FFF2-40B4-BE49-F238E27FC236}">
                <a16:creationId xmlns:a16="http://schemas.microsoft.com/office/drawing/2014/main" id="{18A8702D-F4D4-3A4C-A549-41682085A801}"/>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1805606688"/>
      </p:ext>
    </p:extLst>
  </p:cSld>
  <p:clrMapOvr>
    <a:masterClrMapping/>
  </p:clrMapOvr>
  <p:extLst>
    <p:ext uri="{DCECCB84-F9BA-43D5-87BE-67443E8EF086}">
      <p15:sldGuideLst xmlns:p15="http://schemas.microsoft.com/office/powerpoint/2012/main">
        <p15:guide id="10" pos="744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a:t>Click to edit Master title style</a:t>
            </a:r>
          </a:p>
        </p:txBody>
      </p:sp>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
        <p:nvSpPr>
          <p:cNvPr id="9" name="Freeform 5">
            <a:extLst>
              <a:ext uri="{FF2B5EF4-FFF2-40B4-BE49-F238E27FC236}">
                <a16:creationId xmlns:a16="http://schemas.microsoft.com/office/drawing/2014/main" id="{2347241C-D0FA-B84D-B5A4-8740490AB232}"/>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65650000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2"/>
            <a:ext cx="12192000" cy="6004845"/>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6004845">
                <a:moveTo>
                  <a:pt x="0" y="0"/>
                </a:moveTo>
                <a:lnTo>
                  <a:pt x="9144000" y="0"/>
                </a:lnTo>
                <a:lnTo>
                  <a:pt x="9144000" y="4992913"/>
                </a:lnTo>
                <a:lnTo>
                  <a:pt x="9142362" y="4992913"/>
                </a:lnTo>
                <a:lnTo>
                  <a:pt x="9142362" y="6004845"/>
                </a:lnTo>
                <a:lnTo>
                  <a:pt x="3652444" y="5580620"/>
                </a:lnTo>
                <a:lnTo>
                  <a:pt x="0" y="5297800"/>
                </a:ln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a:t>DIVIDER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a:t>Click to edit Master title style</a:t>
            </a:r>
          </a:p>
        </p:txBody>
      </p:sp>
      <p:sp>
        <p:nvSpPr>
          <p:cNvPr id="9" name="Freeform 5">
            <a:extLst>
              <a:ext uri="{FF2B5EF4-FFF2-40B4-BE49-F238E27FC236}">
                <a16:creationId xmlns:a16="http://schemas.microsoft.com/office/drawing/2014/main" id="{CEA8CADA-AE32-42D8-AD08-9169333CAD8E}"/>
              </a:ext>
            </a:extLst>
          </p:cNvPr>
          <p:cNvSpPr>
            <a:spLocks noEditPoints="1"/>
          </p:cNvSpPr>
          <p:nvPr userDrawn="1"/>
        </p:nvSpPr>
        <p:spPr bwMode="auto">
          <a:xfrm>
            <a:off x="656511" y="5855130"/>
            <a:ext cx="1835150" cy="594239"/>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ooter Placeholder 1">
            <a:extLst>
              <a:ext uri="{FF2B5EF4-FFF2-40B4-BE49-F238E27FC236}">
                <a16:creationId xmlns:a16="http://schemas.microsoft.com/office/drawing/2014/main" id="{2BDCABF1-8CD4-1349-842E-3455134921BB}"/>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27163790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Large text, gray 1">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51909D1F-9C70-524A-91DF-E291164A933D}"/>
              </a:ext>
            </a:extLst>
          </p:cNvPr>
          <p:cNvSpPr>
            <a:spLocks noGrp="1"/>
          </p:cNvSpPr>
          <p:nvPr>
            <p:ph type="ftr" sz="quarter" idx="10"/>
          </p:nvPr>
        </p:nvSpPr>
        <p:spPr/>
        <p:txBody>
          <a:bodyPr/>
          <a:lstStyle/>
          <a:p>
            <a:r>
              <a:rPr lang="en-US"/>
              <a:t>Classification goes here</a:t>
            </a:r>
          </a:p>
        </p:txBody>
      </p:sp>
      <p:sp>
        <p:nvSpPr>
          <p:cNvPr id="9" name="Slide Number Placeholder 8">
            <a:extLst>
              <a:ext uri="{FF2B5EF4-FFF2-40B4-BE49-F238E27FC236}">
                <a16:creationId xmlns:a16="http://schemas.microsoft.com/office/drawing/2014/main" id="{E1E2D395-43C5-AF4D-9E0B-696B54712925}"/>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29052507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52745AD-4FB2-B944-986C-F9FCB0959743}"/>
              </a:ext>
            </a:extLst>
          </p:cNvPr>
          <p:cNvSpPr>
            <a:spLocks noGrp="1"/>
          </p:cNvSpPr>
          <p:nvPr>
            <p:ph type="ftr" sz="quarter" idx="10"/>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AA112193-3F21-C34F-B7C4-36D05118073C}"/>
              </a:ext>
            </a:extLst>
          </p:cNvPr>
          <p:cNvSpPr>
            <a:spLocks noGrp="1"/>
          </p:cNvSpPr>
          <p:nvPr>
            <p:ph type="sldNum" sz="quarter" idx="11"/>
          </p:nvPr>
        </p:nvSpPr>
        <p:spPr/>
        <p:txBody>
          <a:bodyPr/>
          <a:lstStyle/>
          <a:p>
            <a:fld id="{9D269874-3913-3E4A-9285-BA6A0CAD74F5}" type="slidenum">
              <a:rPr lang="en-US" smtClean="0"/>
              <a:pPr/>
              <a:t>‹#›</a:t>
            </a:fld>
            <a:endParaRPr lang="en-US"/>
          </a:p>
        </p:txBody>
      </p:sp>
      <p:sp>
        <p:nvSpPr>
          <p:cNvPr id="5" name="Title 1">
            <a:extLst>
              <a:ext uri="{FF2B5EF4-FFF2-40B4-BE49-F238E27FC236}">
                <a16:creationId xmlns:a16="http://schemas.microsoft.com/office/drawing/2014/main" id="{C2C6B485-3603-274D-AFD2-F39FB58AED92}"/>
              </a:ext>
            </a:extLst>
          </p:cNvPr>
          <p:cNvSpPr>
            <a:spLocks noGrp="1"/>
          </p:cNvSpPr>
          <p:nvPr>
            <p:ph type="title"/>
          </p:nvPr>
        </p:nvSpPr>
        <p:spPr>
          <a:xfrm>
            <a:off x="660400" y="413834"/>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64797607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9303D-8A3C-AE41-9506-600F03E59F9B}"/>
              </a:ext>
            </a:extLst>
          </p:cNvPr>
          <p:cNvSpPr/>
          <p:nvPr userDrawn="1"/>
        </p:nvSpPr>
        <p:spPr>
          <a:xfrm>
            <a:off x="0" y="0"/>
            <a:ext cx="12192000" cy="52273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a:solidFill>
                <a:schemeClr val="bg1"/>
              </a:solidFill>
              <a:latin typeface="+mj-lt"/>
            </a:endParaRPr>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bg1"/>
                </a:solidFill>
              </a:defRPr>
            </a:lvl1pPr>
          </a:lstStyle>
          <a:p>
            <a:r>
              <a:rPr lang="en-US"/>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10" name="Footer Placeholder 1">
            <a:extLst>
              <a:ext uri="{FF2B5EF4-FFF2-40B4-BE49-F238E27FC236}">
                <a16:creationId xmlns:a16="http://schemas.microsoft.com/office/drawing/2014/main" id="{C67FBD09-E6F9-414A-B41D-F64B47765704}"/>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pic>
        <p:nvPicPr>
          <p:cNvPr id="7" name="Picture 6">
            <a:extLst>
              <a:ext uri="{FF2B5EF4-FFF2-40B4-BE49-F238E27FC236}">
                <a16:creationId xmlns:a16="http://schemas.microsoft.com/office/drawing/2014/main" id="{AE6B48BE-B928-0047-B456-EAE3EA8588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3881695"/>
            <a:ext cx="12192000" cy="2192036"/>
          </a:xfrm>
          <a:prstGeom prst="rect">
            <a:avLst/>
          </a:prstGeom>
        </p:spPr>
      </p:pic>
    </p:spTree>
    <p:extLst>
      <p:ext uri="{BB962C8B-B14F-4D97-AF65-F5344CB8AC3E}">
        <p14:creationId xmlns:p14="http://schemas.microsoft.com/office/powerpoint/2010/main" val="3995197407"/>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393B23-F1F0-4CF0-9C5A-7968F3BEFBA2}"/>
              </a:ext>
            </a:extLst>
          </p:cNvPr>
          <p:cNvSpPr>
            <a:spLocks noGrp="1"/>
          </p:cNvSpPr>
          <p:nvPr>
            <p:ph sz="quarter" idx="11" hasCustomPrompt="1"/>
          </p:nvPr>
        </p:nvSpPr>
        <p:spPr>
          <a:xfrm>
            <a:off x="660400" y="1331912"/>
            <a:ext cx="10871200" cy="4840288"/>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12ABB80F-FF98-F540-ABF4-2319647B2F2E}"/>
              </a:ext>
            </a:extLst>
          </p:cNvPr>
          <p:cNvSpPr>
            <a:spLocks noGrp="1"/>
          </p:cNvSpPr>
          <p:nvPr>
            <p:ph type="ftr" sz="quarter" idx="1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71558F4A-0546-1F4C-8B00-F5F345EA9887}"/>
              </a:ext>
            </a:extLst>
          </p:cNvPr>
          <p:cNvSpPr>
            <a:spLocks noGrp="1"/>
          </p:cNvSpPr>
          <p:nvPr>
            <p:ph type="sldNum" sz="quarter" idx="13"/>
          </p:nvPr>
        </p:nvSpPr>
        <p:spPr/>
        <p:txBody>
          <a:bodyPr/>
          <a:lstStyle/>
          <a:p>
            <a:fld id="{9D269874-3913-3E4A-9285-BA6A0CAD74F5}" type="slidenum">
              <a:rPr lang="en-US" smtClean="0"/>
              <a:pPr/>
              <a:t>‹#›</a:t>
            </a:fld>
            <a:endParaRPr lang="en-US"/>
          </a:p>
        </p:txBody>
      </p:sp>
      <p:sp>
        <p:nvSpPr>
          <p:cNvPr id="6" name="Title 1">
            <a:extLst>
              <a:ext uri="{FF2B5EF4-FFF2-40B4-BE49-F238E27FC236}">
                <a16:creationId xmlns:a16="http://schemas.microsoft.com/office/drawing/2014/main" id="{805160FE-A132-F843-B0BF-209803987C40}"/>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6586967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686AF57-8308-49A5-ABCA-3BC86ECCDB04}"/>
              </a:ext>
            </a:extLst>
          </p:cNvPr>
          <p:cNvSpPr>
            <a:spLocks noGrp="1"/>
          </p:cNvSpPr>
          <p:nvPr>
            <p:ph sz="quarter" idx="11" hasCustomPrompt="1"/>
          </p:nvPr>
        </p:nvSpPr>
        <p:spPr>
          <a:xfrm>
            <a:off x="660400" y="1777999"/>
            <a:ext cx="10871200" cy="4191001"/>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icon to add image, chart, object or SmartArt</a:t>
            </a:r>
          </a:p>
        </p:txBody>
      </p:sp>
      <p:sp>
        <p:nvSpPr>
          <p:cNvPr id="6" name="Text Placeholder 2">
            <a:extLst>
              <a:ext uri="{FF2B5EF4-FFF2-40B4-BE49-F238E27FC236}">
                <a16:creationId xmlns:a16="http://schemas.microsoft.com/office/drawing/2014/main" id="{9297896E-74BC-4B67-BDB8-436C290E7796}"/>
              </a:ext>
            </a:extLst>
          </p:cNvPr>
          <p:cNvSpPr>
            <a:spLocks noGrp="1"/>
          </p:cNvSpPr>
          <p:nvPr>
            <p:ph type="body" sz="quarter" idx="10" hasCustomPrompt="1"/>
          </p:nvPr>
        </p:nvSpPr>
        <p:spPr>
          <a:xfrm>
            <a:off x="660400" y="1320800"/>
            <a:ext cx="10871200" cy="275665"/>
          </a:xfrm>
          <a:prstGeom prst="rect">
            <a:avLst/>
          </a:prstGeom>
        </p:spPr>
        <p:txBody>
          <a:bodyPr/>
          <a:lstStyle>
            <a:lvl1pPr marL="0" indent="0">
              <a:lnSpc>
                <a:spcPct val="80000"/>
              </a:lnSpc>
              <a:spcBef>
                <a:spcPts val="0"/>
              </a:spcBef>
              <a:buNone/>
              <a:defRPr sz="2400" b="0">
                <a:solidFill>
                  <a:schemeClr val="accent1"/>
                </a:solidFill>
              </a:defRPr>
            </a:lvl1pPr>
          </a:lstStyle>
          <a:p>
            <a:pPr lvl="0"/>
            <a:r>
              <a:rPr lang="en-US" err="1"/>
              <a:t>Subheadline</a:t>
            </a:r>
            <a:endParaRPr lang="en-US"/>
          </a:p>
        </p:txBody>
      </p:sp>
      <p:sp>
        <p:nvSpPr>
          <p:cNvPr id="3" name="Footer Placeholder 2">
            <a:extLst>
              <a:ext uri="{FF2B5EF4-FFF2-40B4-BE49-F238E27FC236}">
                <a16:creationId xmlns:a16="http://schemas.microsoft.com/office/drawing/2014/main" id="{3E23ACA4-1DC9-D140-AE47-70A7DCAE0355}"/>
              </a:ext>
            </a:extLst>
          </p:cNvPr>
          <p:cNvSpPr>
            <a:spLocks noGrp="1"/>
          </p:cNvSpPr>
          <p:nvPr>
            <p:ph type="ftr" sz="quarter" idx="12"/>
          </p:nvPr>
        </p:nvSpPr>
        <p:spPr/>
        <p:txBody>
          <a:bodyPr/>
          <a:lstStyle/>
          <a:p>
            <a:r>
              <a:rPr lang="en-US"/>
              <a:t>Classification goes here</a:t>
            </a:r>
          </a:p>
        </p:txBody>
      </p:sp>
      <p:sp>
        <p:nvSpPr>
          <p:cNvPr id="5" name="Slide Number Placeholder 4">
            <a:extLst>
              <a:ext uri="{FF2B5EF4-FFF2-40B4-BE49-F238E27FC236}">
                <a16:creationId xmlns:a16="http://schemas.microsoft.com/office/drawing/2014/main" id="{0A8DBA30-0C31-AB4F-A7DF-193A832F1EBA}"/>
              </a:ext>
            </a:extLst>
          </p:cNvPr>
          <p:cNvSpPr>
            <a:spLocks noGrp="1"/>
          </p:cNvSpPr>
          <p:nvPr>
            <p:ph type="sldNum" sz="quarter" idx="13"/>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4F5E2B15-DDBC-AD43-9075-7DE904B342BF}"/>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48742644"/>
      </p:ext>
    </p:extLst>
  </p:cSld>
  <p:clrMapOvr>
    <a:masterClrMapping/>
  </p:clrMapOvr>
  <p:extLst>
    <p:ext uri="{DCECCB84-F9BA-43D5-87BE-67443E8EF086}">
      <p15:sldGuideLst xmlns:p15="http://schemas.microsoft.com/office/powerpoint/2012/main">
        <p15:guide id="1" orient="horz" pos="96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15" name="Content Placeholder 10">
            <a:extLst>
              <a:ext uri="{FF2B5EF4-FFF2-40B4-BE49-F238E27FC236}">
                <a16:creationId xmlns:a16="http://schemas.microsoft.com/office/drawing/2014/main" id="{ABFC74DA-C47E-4F69-BE04-FAED3704A46F}"/>
              </a:ext>
            </a:extLst>
          </p:cNvPr>
          <p:cNvSpPr>
            <a:spLocks noGrp="1"/>
          </p:cNvSpPr>
          <p:nvPr>
            <p:ph sz="quarter" idx="14" hasCustomPrompt="1"/>
          </p:nvPr>
        </p:nvSpPr>
        <p:spPr>
          <a:xfrm>
            <a:off x="6324600"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B13FF4BB-220F-4248-8DAC-2313D0470E1D}"/>
              </a:ext>
            </a:extLst>
          </p:cNvPr>
          <p:cNvSpPr>
            <a:spLocks noGrp="1"/>
          </p:cNvSpPr>
          <p:nvPr>
            <p:ph type="ftr" sz="quarter" idx="15"/>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2560AC71-86E6-FA43-B367-96CDD1C33B9A}"/>
              </a:ext>
            </a:extLst>
          </p:cNvPr>
          <p:cNvSpPr>
            <a:spLocks noGrp="1"/>
          </p:cNvSpPr>
          <p:nvPr>
            <p:ph type="sldNum" sz="quarter" idx="16"/>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A81EE5A3-A3F0-2049-A0D5-542303C936F0}"/>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9307575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 Column Content with Objec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1" y="1331912"/>
            <a:ext cx="520700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8" name="Content Placeholder 2">
            <a:extLst>
              <a:ext uri="{FF2B5EF4-FFF2-40B4-BE49-F238E27FC236}">
                <a16:creationId xmlns:a16="http://schemas.microsoft.com/office/drawing/2014/main" id="{3D5B44F0-F25B-4C72-9E6C-593FE2CFA5E3}"/>
              </a:ext>
            </a:extLst>
          </p:cNvPr>
          <p:cNvSpPr>
            <a:spLocks noGrp="1"/>
          </p:cNvSpPr>
          <p:nvPr>
            <p:ph sz="quarter" idx="13" hasCustomPrompt="1"/>
          </p:nvPr>
        </p:nvSpPr>
        <p:spPr>
          <a:xfrm>
            <a:off x="6350000" y="0"/>
            <a:ext cx="5842000" cy="6858000"/>
          </a:xfrm>
          <a:prstGeom prst="rect">
            <a:avLst/>
          </a:prstGeom>
        </p:spPr>
        <p:txBody>
          <a:bodyPr tIns="182880" anchor="t"/>
          <a:lstStyle>
            <a:lvl1pPr marL="0" indent="0" algn="ctr">
              <a:buNone/>
              <a:defRPr>
                <a:solidFill>
                  <a:schemeClr val="bg2"/>
                </a:solidFill>
              </a:defRPr>
            </a:lvl1pPr>
          </a:lstStyle>
          <a:p>
            <a:pPr lvl="0"/>
            <a:r>
              <a:rPr lang="en-US"/>
              <a:t>Click icon to add image, chart, </a:t>
            </a:r>
            <a:br>
              <a:rPr lang="en-US"/>
            </a:br>
            <a:r>
              <a:rPr lang="en-US"/>
              <a:t>object or SmartArt</a:t>
            </a:r>
          </a:p>
        </p:txBody>
      </p:sp>
      <p:sp>
        <p:nvSpPr>
          <p:cNvPr id="10" name="Freeform 5">
            <a:extLst>
              <a:ext uri="{FF2B5EF4-FFF2-40B4-BE49-F238E27FC236}">
                <a16:creationId xmlns:a16="http://schemas.microsoft.com/office/drawing/2014/main" id="{DFCEB486-44D2-42A4-A6F1-9BA126270D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Title 1">
            <a:extLst>
              <a:ext uri="{FF2B5EF4-FFF2-40B4-BE49-F238E27FC236}">
                <a16:creationId xmlns:a16="http://schemas.microsoft.com/office/drawing/2014/main" id="{C3429A96-7A73-7F4E-80AB-C6AD0FB3CD98}"/>
              </a:ext>
            </a:extLst>
          </p:cNvPr>
          <p:cNvSpPr>
            <a:spLocks noGrp="1"/>
          </p:cNvSpPr>
          <p:nvPr>
            <p:ph type="title"/>
          </p:nvPr>
        </p:nvSpPr>
        <p:spPr>
          <a:xfrm>
            <a:off x="660400" y="406400"/>
            <a:ext cx="5207001"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2757006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6A5E77-F5E6-CA44-B1CD-475B53966C77}"/>
              </a:ext>
            </a:extLst>
          </p:cNvPr>
          <p:cNvSpPr>
            <a:spLocks noGrp="1"/>
          </p:cNvSpPr>
          <p:nvPr>
            <p:ph type="ftr" sz="quarter" idx="8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5312152E-14F7-2943-A2CD-F4F82AA1AA51}"/>
              </a:ext>
            </a:extLst>
          </p:cNvPr>
          <p:cNvSpPr>
            <a:spLocks noGrp="1"/>
          </p:cNvSpPr>
          <p:nvPr>
            <p:ph type="sldNum" sz="quarter" idx="88"/>
          </p:nvPr>
        </p:nvSpPr>
        <p:spPr/>
        <p:txBody>
          <a:bodyPr/>
          <a:lstStyle/>
          <a:p>
            <a:fld id="{9D269874-3913-3E4A-9285-BA6A0CAD74F5}" type="slidenum">
              <a:rPr lang="en-US" smtClean="0"/>
              <a:pPr/>
              <a:t>‹#›</a:t>
            </a:fld>
            <a:endParaRPr lang="en-US"/>
          </a:p>
        </p:txBody>
      </p:sp>
      <p:sp>
        <p:nvSpPr>
          <p:cNvPr id="30" name="Text Placeholder 9">
            <a:extLst>
              <a:ext uri="{FF2B5EF4-FFF2-40B4-BE49-F238E27FC236}">
                <a16:creationId xmlns:a16="http://schemas.microsoft.com/office/drawing/2014/main" id="{9D76FEA4-E478-6140-8E99-3FC9338121EE}"/>
              </a:ext>
            </a:extLst>
          </p:cNvPr>
          <p:cNvSpPr>
            <a:spLocks noGrp="1"/>
          </p:cNvSpPr>
          <p:nvPr>
            <p:ph type="body" sz="quarter" idx="40"/>
          </p:nvPr>
        </p:nvSpPr>
        <p:spPr>
          <a:xfrm>
            <a:off x="1769565"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86F13B20-5150-8247-B7A8-74FD10023245}"/>
              </a:ext>
            </a:extLst>
          </p:cNvPr>
          <p:cNvSpPr>
            <a:spLocks noGrp="1"/>
          </p:cNvSpPr>
          <p:nvPr>
            <p:ph type="body" sz="quarter" idx="41"/>
          </p:nvPr>
        </p:nvSpPr>
        <p:spPr>
          <a:xfrm>
            <a:off x="1769565"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32" name="Text Placeholder 4">
            <a:extLst>
              <a:ext uri="{FF2B5EF4-FFF2-40B4-BE49-F238E27FC236}">
                <a16:creationId xmlns:a16="http://schemas.microsoft.com/office/drawing/2014/main" id="{6F67F0D9-A1E9-1A4C-B52E-38310F709D48}"/>
              </a:ext>
            </a:extLst>
          </p:cNvPr>
          <p:cNvSpPr>
            <a:spLocks noGrp="1"/>
          </p:cNvSpPr>
          <p:nvPr>
            <p:ph type="body" sz="quarter" idx="50" hasCustomPrompt="1"/>
          </p:nvPr>
        </p:nvSpPr>
        <p:spPr>
          <a:xfrm>
            <a:off x="660400"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33" name="Text Placeholder 9">
            <a:extLst>
              <a:ext uri="{FF2B5EF4-FFF2-40B4-BE49-F238E27FC236}">
                <a16:creationId xmlns:a16="http://schemas.microsoft.com/office/drawing/2014/main" id="{2B9CC53A-2577-BB42-8BCD-F75F6A9FECFF}"/>
              </a:ext>
            </a:extLst>
          </p:cNvPr>
          <p:cNvSpPr>
            <a:spLocks noGrp="1"/>
          </p:cNvSpPr>
          <p:nvPr>
            <p:ph type="body" sz="quarter" idx="54"/>
          </p:nvPr>
        </p:nvSpPr>
        <p:spPr>
          <a:xfrm>
            <a:off x="1769565"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34" name="Text Placeholder 9">
            <a:extLst>
              <a:ext uri="{FF2B5EF4-FFF2-40B4-BE49-F238E27FC236}">
                <a16:creationId xmlns:a16="http://schemas.microsoft.com/office/drawing/2014/main" id="{05640DA0-84F6-BF41-B1A0-D1BE8E6CA20E}"/>
              </a:ext>
            </a:extLst>
          </p:cNvPr>
          <p:cNvSpPr>
            <a:spLocks noGrp="1"/>
          </p:cNvSpPr>
          <p:nvPr>
            <p:ph type="body" sz="quarter" idx="55"/>
          </p:nvPr>
        </p:nvSpPr>
        <p:spPr>
          <a:xfrm>
            <a:off x="1769565"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35" name="Text Placeholder 4">
            <a:extLst>
              <a:ext uri="{FF2B5EF4-FFF2-40B4-BE49-F238E27FC236}">
                <a16:creationId xmlns:a16="http://schemas.microsoft.com/office/drawing/2014/main" id="{86B02D3C-A219-2747-847F-159DA12EFBEB}"/>
              </a:ext>
            </a:extLst>
          </p:cNvPr>
          <p:cNvSpPr>
            <a:spLocks noGrp="1"/>
          </p:cNvSpPr>
          <p:nvPr>
            <p:ph type="body" sz="quarter" idx="56" hasCustomPrompt="1"/>
          </p:nvPr>
        </p:nvSpPr>
        <p:spPr>
          <a:xfrm>
            <a:off x="660400"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36" name="Text Placeholder 9">
            <a:extLst>
              <a:ext uri="{FF2B5EF4-FFF2-40B4-BE49-F238E27FC236}">
                <a16:creationId xmlns:a16="http://schemas.microsoft.com/office/drawing/2014/main" id="{30689DF5-9B84-E34F-A9A9-23791FAE6BE8}"/>
              </a:ext>
            </a:extLst>
          </p:cNvPr>
          <p:cNvSpPr>
            <a:spLocks noGrp="1"/>
          </p:cNvSpPr>
          <p:nvPr>
            <p:ph type="body" sz="quarter" idx="60"/>
          </p:nvPr>
        </p:nvSpPr>
        <p:spPr>
          <a:xfrm>
            <a:off x="1769565"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37" name="Text Placeholder 9">
            <a:extLst>
              <a:ext uri="{FF2B5EF4-FFF2-40B4-BE49-F238E27FC236}">
                <a16:creationId xmlns:a16="http://schemas.microsoft.com/office/drawing/2014/main" id="{49554CD1-C933-8942-9EE9-B63C22E9D2A3}"/>
              </a:ext>
            </a:extLst>
          </p:cNvPr>
          <p:cNvSpPr>
            <a:spLocks noGrp="1"/>
          </p:cNvSpPr>
          <p:nvPr>
            <p:ph type="body" sz="quarter" idx="61"/>
          </p:nvPr>
        </p:nvSpPr>
        <p:spPr>
          <a:xfrm>
            <a:off x="1769565"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38" name="Text Placeholder 4">
            <a:extLst>
              <a:ext uri="{FF2B5EF4-FFF2-40B4-BE49-F238E27FC236}">
                <a16:creationId xmlns:a16="http://schemas.microsoft.com/office/drawing/2014/main" id="{EEEC8505-015C-F640-BC9A-D1B17FBB7E0A}"/>
              </a:ext>
            </a:extLst>
          </p:cNvPr>
          <p:cNvSpPr>
            <a:spLocks noGrp="1"/>
          </p:cNvSpPr>
          <p:nvPr>
            <p:ph type="body" sz="quarter" idx="62" hasCustomPrompt="1"/>
          </p:nvPr>
        </p:nvSpPr>
        <p:spPr>
          <a:xfrm>
            <a:off x="660400"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39" name="Text Placeholder 9">
            <a:extLst>
              <a:ext uri="{FF2B5EF4-FFF2-40B4-BE49-F238E27FC236}">
                <a16:creationId xmlns:a16="http://schemas.microsoft.com/office/drawing/2014/main" id="{8D0F0371-A0AC-3C47-B53A-11C6C7666C59}"/>
              </a:ext>
            </a:extLst>
          </p:cNvPr>
          <p:cNvSpPr>
            <a:spLocks noGrp="1"/>
          </p:cNvSpPr>
          <p:nvPr>
            <p:ph type="body" sz="quarter" idx="66"/>
          </p:nvPr>
        </p:nvSpPr>
        <p:spPr>
          <a:xfrm>
            <a:off x="1769565"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40" name="Text Placeholder 9">
            <a:extLst>
              <a:ext uri="{FF2B5EF4-FFF2-40B4-BE49-F238E27FC236}">
                <a16:creationId xmlns:a16="http://schemas.microsoft.com/office/drawing/2014/main" id="{8CF132AF-C5D6-8D46-904D-95CF4C1CC5D2}"/>
              </a:ext>
            </a:extLst>
          </p:cNvPr>
          <p:cNvSpPr>
            <a:spLocks noGrp="1"/>
          </p:cNvSpPr>
          <p:nvPr>
            <p:ph type="body" sz="quarter" idx="67"/>
          </p:nvPr>
        </p:nvSpPr>
        <p:spPr>
          <a:xfrm>
            <a:off x="1769565"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41" name="Text Placeholder 4">
            <a:extLst>
              <a:ext uri="{FF2B5EF4-FFF2-40B4-BE49-F238E27FC236}">
                <a16:creationId xmlns:a16="http://schemas.microsoft.com/office/drawing/2014/main" id="{06B01A5F-1FE9-F342-ADB0-2984D1A12599}"/>
              </a:ext>
            </a:extLst>
          </p:cNvPr>
          <p:cNvSpPr>
            <a:spLocks noGrp="1"/>
          </p:cNvSpPr>
          <p:nvPr>
            <p:ph type="body" sz="quarter" idx="68" hasCustomPrompt="1"/>
          </p:nvPr>
        </p:nvSpPr>
        <p:spPr>
          <a:xfrm>
            <a:off x="660400"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42" name="Text Placeholder 9">
            <a:extLst>
              <a:ext uri="{FF2B5EF4-FFF2-40B4-BE49-F238E27FC236}">
                <a16:creationId xmlns:a16="http://schemas.microsoft.com/office/drawing/2014/main" id="{D1C5769E-E114-534C-B66A-4F5767A73BE9}"/>
              </a:ext>
            </a:extLst>
          </p:cNvPr>
          <p:cNvSpPr>
            <a:spLocks noGrp="1"/>
          </p:cNvSpPr>
          <p:nvPr>
            <p:ph type="body" sz="quarter" idx="75"/>
          </p:nvPr>
        </p:nvSpPr>
        <p:spPr>
          <a:xfrm>
            <a:off x="7375060" y="1598013"/>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43" name="Text Placeholder 9">
            <a:extLst>
              <a:ext uri="{FF2B5EF4-FFF2-40B4-BE49-F238E27FC236}">
                <a16:creationId xmlns:a16="http://schemas.microsoft.com/office/drawing/2014/main" id="{F50D4C72-03E2-7E4C-BBB2-35DCC5C26509}"/>
              </a:ext>
            </a:extLst>
          </p:cNvPr>
          <p:cNvSpPr>
            <a:spLocks noGrp="1"/>
          </p:cNvSpPr>
          <p:nvPr>
            <p:ph type="body" sz="quarter" idx="76"/>
          </p:nvPr>
        </p:nvSpPr>
        <p:spPr>
          <a:xfrm>
            <a:off x="7375060" y="1954185"/>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44" name="Text Placeholder 4">
            <a:extLst>
              <a:ext uri="{FF2B5EF4-FFF2-40B4-BE49-F238E27FC236}">
                <a16:creationId xmlns:a16="http://schemas.microsoft.com/office/drawing/2014/main" id="{302ECDF0-4591-2447-9751-1BE682D3F868}"/>
              </a:ext>
            </a:extLst>
          </p:cNvPr>
          <p:cNvSpPr>
            <a:spLocks noGrp="1"/>
          </p:cNvSpPr>
          <p:nvPr>
            <p:ph type="body" sz="quarter" idx="77" hasCustomPrompt="1"/>
          </p:nvPr>
        </p:nvSpPr>
        <p:spPr>
          <a:xfrm>
            <a:off x="6265895" y="1598013"/>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45" name="Text Placeholder 9">
            <a:extLst>
              <a:ext uri="{FF2B5EF4-FFF2-40B4-BE49-F238E27FC236}">
                <a16:creationId xmlns:a16="http://schemas.microsoft.com/office/drawing/2014/main" id="{C552D7CF-572F-A946-81C9-D41B6C2B662B}"/>
              </a:ext>
            </a:extLst>
          </p:cNvPr>
          <p:cNvSpPr>
            <a:spLocks noGrp="1"/>
          </p:cNvSpPr>
          <p:nvPr>
            <p:ph type="body" sz="quarter" idx="78"/>
          </p:nvPr>
        </p:nvSpPr>
        <p:spPr>
          <a:xfrm>
            <a:off x="7375060" y="2668808"/>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46" name="Text Placeholder 9">
            <a:extLst>
              <a:ext uri="{FF2B5EF4-FFF2-40B4-BE49-F238E27FC236}">
                <a16:creationId xmlns:a16="http://schemas.microsoft.com/office/drawing/2014/main" id="{92EF90DD-8741-DD40-9C38-0C1C3DC9C836}"/>
              </a:ext>
            </a:extLst>
          </p:cNvPr>
          <p:cNvSpPr>
            <a:spLocks noGrp="1"/>
          </p:cNvSpPr>
          <p:nvPr>
            <p:ph type="body" sz="quarter" idx="79"/>
          </p:nvPr>
        </p:nvSpPr>
        <p:spPr>
          <a:xfrm>
            <a:off x="7375060" y="3024980"/>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47" name="Text Placeholder 4">
            <a:extLst>
              <a:ext uri="{FF2B5EF4-FFF2-40B4-BE49-F238E27FC236}">
                <a16:creationId xmlns:a16="http://schemas.microsoft.com/office/drawing/2014/main" id="{DFDDCB7C-E3FE-9A4D-B785-B1820AA56485}"/>
              </a:ext>
            </a:extLst>
          </p:cNvPr>
          <p:cNvSpPr>
            <a:spLocks noGrp="1"/>
          </p:cNvSpPr>
          <p:nvPr>
            <p:ph type="body" sz="quarter" idx="80" hasCustomPrompt="1"/>
          </p:nvPr>
        </p:nvSpPr>
        <p:spPr>
          <a:xfrm>
            <a:off x="6265895" y="2673940"/>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48" name="Text Placeholder 9">
            <a:extLst>
              <a:ext uri="{FF2B5EF4-FFF2-40B4-BE49-F238E27FC236}">
                <a16:creationId xmlns:a16="http://schemas.microsoft.com/office/drawing/2014/main" id="{F32EBA3A-2C51-484C-9DF9-8BD141DC353A}"/>
              </a:ext>
            </a:extLst>
          </p:cNvPr>
          <p:cNvSpPr>
            <a:spLocks noGrp="1"/>
          </p:cNvSpPr>
          <p:nvPr>
            <p:ph type="body" sz="quarter" idx="81"/>
          </p:nvPr>
        </p:nvSpPr>
        <p:spPr>
          <a:xfrm>
            <a:off x="7375060" y="3749867"/>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49" name="Text Placeholder 9">
            <a:extLst>
              <a:ext uri="{FF2B5EF4-FFF2-40B4-BE49-F238E27FC236}">
                <a16:creationId xmlns:a16="http://schemas.microsoft.com/office/drawing/2014/main" id="{8AB2E07F-043D-2541-BE74-4C3AC1B8B6F0}"/>
              </a:ext>
            </a:extLst>
          </p:cNvPr>
          <p:cNvSpPr>
            <a:spLocks noGrp="1"/>
          </p:cNvSpPr>
          <p:nvPr>
            <p:ph type="body" sz="quarter" idx="82"/>
          </p:nvPr>
        </p:nvSpPr>
        <p:spPr>
          <a:xfrm>
            <a:off x="7375060" y="4106039"/>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50" name="Text Placeholder 4">
            <a:extLst>
              <a:ext uri="{FF2B5EF4-FFF2-40B4-BE49-F238E27FC236}">
                <a16:creationId xmlns:a16="http://schemas.microsoft.com/office/drawing/2014/main" id="{95B465AD-DEE4-9B4D-AA74-B48E88F3F55E}"/>
              </a:ext>
            </a:extLst>
          </p:cNvPr>
          <p:cNvSpPr>
            <a:spLocks noGrp="1"/>
          </p:cNvSpPr>
          <p:nvPr>
            <p:ph type="body" sz="quarter" idx="83" hasCustomPrompt="1"/>
          </p:nvPr>
        </p:nvSpPr>
        <p:spPr>
          <a:xfrm>
            <a:off x="6265895" y="3749867"/>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51" name="Text Placeholder 9">
            <a:extLst>
              <a:ext uri="{FF2B5EF4-FFF2-40B4-BE49-F238E27FC236}">
                <a16:creationId xmlns:a16="http://schemas.microsoft.com/office/drawing/2014/main" id="{CE27A615-B2A2-774C-A773-AE9A61B4933F}"/>
              </a:ext>
            </a:extLst>
          </p:cNvPr>
          <p:cNvSpPr>
            <a:spLocks noGrp="1"/>
          </p:cNvSpPr>
          <p:nvPr>
            <p:ph type="body" sz="quarter" idx="84"/>
          </p:nvPr>
        </p:nvSpPr>
        <p:spPr>
          <a:xfrm>
            <a:off x="7375060" y="4820662"/>
            <a:ext cx="4149165" cy="327754"/>
          </a:xfrm>
          <a:prstGeom prst="rect">
            <a:avLst/>
          </a:prstGeom>
        </p:spPr>
        <p:txBody>
          <a:bodyPr anchor="b">
            <a:normAutofit/>
          </a:bodyPr>
          <a:lstStyle>
            <a:lvl1pPr marL="0" indent="0" algn="l">
              <a:buNone/>
              <a:defRPr sz="1800" b="1">
                <a:solidFill>
                  <a:schemeClr val="bg1"/>
                </a:solidFill>
              </a:defRPr>
            </a:lvl1pPr>
          </a:lstStyle>
          <a:p>
            <a:pPr lvl="0"/>
            <a:r>
              <a:rPr lang="en-US"/>
              <a:t>Edit Master text</a:t>
            </a:r>
          </a:p>
        </p:txBody>
      </p:sp>
      <p:sp>
        <p:nvSpPr>
          <p:cNvPr id="52" name="Text Placeholder 9">
            <a:extLst>
              <a:ext uri="{FF2B5EF4-FFF2-40B4-BE49-F238E27FC236}">
                <a16:creationId xmlns:a16="http://schemas.microsoft.com/office/drawing/2014/main" id="{5474AD45-B073-8340-86CA-77FBCC66CD56}"/>
              </a:ext>
            </a:extLst>
          </p:cNvPr>
          <p:cNvSpPr>
            <a:spLocks noGrp="1"/>
          </p:cNvSpPr>
          <p:nvPr>
            <p:ph type="body" sz="quarter" idx="85"/>
          </p:nvPr>
        </p:nvSpPr>
        <p:spPr>
          <a:xfrm>
            <a:off x="7375060" y="5176834"/>
            <a:ext cx="4149165" cy="443551"/>
          </a:xfrm>
          <a:prstGeom prst="rect">
            <a:avLst/>
          </a:prstGeom>
        </p:spPr>
        <p:txBody>
          <a:bodyPr>
            <a:normAutofit/>
          </a:bodyPr>
          <a:lstStyle>
            <a:lvl1pPr marL="0" indent="0" algn="l">
              <a:buNone/>
              <a:defRPr sz="1500" b="0">
                <a:solidFill>
                  <a:schemeClr val="bg1"/>
                </a:solidFill>
              </a:defRPr>
            </a:lvl1pPr>
          </a:lstStyle>
          <a:p>
            <a:pPr lvl="0"/>
            <a:r>
              <a:rPr lang="en-US"/>
              <a:t>Edit Master text</a:t>
            </a:r>
          </a:p>
        </p:txBody>
      </p:sp>
      <p:sp>
        <p:nvSpPr>
          <p:cNvPr id="53" name="Text Placeholder 4">
            <a:extLst>
              <a:ext uri="{FF2B5EF4-FFF2-40B4-BE49-F238E27FC236}">
                <a16:creationId xmlns:a16="http://schemas.microsoft.com/office/drawing/2014/main" id="{B0B525CE-EAED-CD40-B7D7-E66F6A98C2F5}"/>
              </a:ext>
            </a:extLst>
          </p:cNvPr>
          <p:cNvSpPr>
            <a:spLocks noGrp="1"/>
          </p:cNvSpPr>
          <p:nvPr>
            <p:ph type="body" sz="quarter" idx="86" hasCustomPrompt="1"/>
          </p:nvPr>
        </p:nvSpPr>
        <p:spPr>
          <a:xfrm>
            <a:off x="6265895" y="4825794"/>
            <a:ext cx="800100" cy="799723"/>
          </a:xfrm>
          <a:prstGeom prst="rect">
            <a:avLst/>
          </a:prstGeom>
          <a:solidFill>
            <a:schemeClr val="accent1"/>
          </a:solidFill>
        </p:spPr>
        <p:txBody>
          <a:bodyPr anchor="ctr"/>
          <a:lstStyle>
            <a:lvl1pPr marL="0" indent="0" algn="ctr">
              <a:spcBef>
                <a:spcPts val="0"/>
              </a:spcBef>
              <a:spcAft>
                <a:spcPts val="0"/>
              </a:spcAft>
              <a:buNone/>
              <a:defRPr b="1">
                <a:solidFill>
                  <a:schemeClr val="bg1"/>
                </a:solidFill>
              </a:defRPr>
            </a:lvl1pPr>
          </a:lstStyle>
          <a:p>
            <a:pPr lvl="0"/>
            <a:r>
              <a:rPr lang="en-US"/>
              <a:t>##</a:t>
            </a:r>
          </a:p>
        </p:txBody>
      </p:sp>
      <p:sp>
        <p:nvSpPr>
          <p:cNvPr id="54" name="Title 1">
            <a:extLst>
              <a:ext uri="{FF2B5EF4-FFF2-40B4-BE49-F238E27FC236}">
                <a16:creationId xmlns:a16="http://schemas.microsoft.com/office/drawing/2014/main" id="{F2340808-1821-814D-980C-7AEAC9272A06}"/>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752836"/>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447675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8293101" y="1579562"/>
            <a:ext cx="3238499" cy="43305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800847" y="1717389"/>
            <a:ext cx="2957608" cy="456873"/>
          </a:xfrm>
          <a:prstGeom prst="rect">
            <a:avLst/>
          </a:prstGeom>
          <a:solidFill>
            <a:srgbClr val="00B2AA"/>
          </a:solidFill>
        </p:spPr>
        <p:txBody>
          <a:bodyPr anchor="ctr">
            <a:normAutofit/>
          </a:bodyPr>
          <a:lstStyle>
            <a:lvl1pPr marL="0" indent="0" algn="ctr">
              <a:buNone/>
              <a:defRPr sz="1600" b="1">
                <a:solidFill>
                  <a:schemeClr val="bg1"/>
                </a:solidFill>
              </a:defRPr>
            </a:lvl1pPr>
          </a:lstStyle>
          <a:p>
            <a:pPr lvl="0"/>
            <a:r>
              <a:rPr lang="en-US"/>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4617196" y="1717389"/>
            <a:ext cx="2957608" cy="456873"/>
          </a:xfrm>
          <a:prstGeom prst="rect">
            <a:avLst/>
          </a:prstGeom>
          <a:solidFill>
            <a:schemeClr val="accent1"/>
          </a:solidFill>
        </p:spPr>
        <p:txBody>
          <a:bodyPr anchor="ctr">
            <a:normAutofit/>
          </a:bodyPr>
          <a:lstStyle>
            <a:lvl1pPr marL="0" indent="0" algn="ctr">
              <a:buNone/>
              <a:defRPr sz="1600" b="1">
                <a:solidFill>
                  <a:schemeClr val="bg1"/>
                </a:solidFill>
              </a:defRPr>
            </a:lvl1pPr>
          </a:lstStyle>
          <a:p>
            <a:pPr lvl="0"/>
            <a:r>
              <a:rPr lang="en-US"/>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8433547" y="1717389"/>
            <a:ext cx="2957608" cy="456873"/>
          </a:xfrm>
          <a:prstGeom prst="rect">
            <a:avLst/>
          </a:prstGeom>
          <a:solidFill>
            <a:schemeClr val="accent2"/>
          </a:solidFill>
        </p:spPr>
        <p:txBody>
          <a:bodyPr anchor="ctr">
            <a:normAutofit/>
          </a:bodyPr>
          <a:lstStyle>
            <a:lvl1pPr marL="0" indent="0" algn="ctr">
              <a:buNone/>
              <a:defRPr sz="1600" b="1">
                <a:solidFill>
                  <a:schemeClr val="tx2"/>
                </a:solidFill>
              </a:defRPr>
            </a:lvl1pPr>
          </a:lstStyle>
          <a:p>
            <a:pPr lvl="0"/>
            <a:r>
              <a:rPr lang="en-US"/>
              <a:t>Edit Master text</a:t>
            </a:r>
          </a:p>
        </p:txBody>
      </p:sp>
      <p:sp>
        <p:nvSpPr>
          <p:cNvPr id="7" name="Footer Placeholder 6">
            <a:extLst>
              <a:ext uri="{FF2B5EF4-FFF2-40B4-BE49-F238E27FC236}">
                <a16:creationId xmlns:a16="http://schemas.microsoft.com/office/drawing/2014/main" id="{318897B6-397A-DF4E-BC82-72C36B61E893}"/>
              </a:ext>
            </a:extLst>
          </p:cNvPr>
          <p:cNvSpPr>
            <a:spLocks noGrp="1"/>
          </p:cNvSpPr>
          <p:nvPr>
            <p:ph type="ftr" sz="quarter" idx="29"/>
          </p:nvPr>
        </p:nvSpPr>
        <p:spPr/>
        <p:txBody>
          <a:bodyPr/>
          <a:lstStyle/>
          <a:p>
            <a:r>
              <a:rPr lang="en-US"/>
              <a:t>Classification goes here</a:t>
            </a:r>
          </a:p>
        </p:txBody>
      </p:sp>
      <p:sp>
        <p:nvSpPr>
          <p:cNvPr id="8" name="Slide Number Placeholder 7">
            <a:extLst>
              <a:ext uri="{FF2B5EF4-FFF2-40B4-BE49-F238E27FC236}">
                <a16:creationId xmlns:a16="http://schemas.microsoft.com/office/drawing/2014/main" id="{262BC914-7132-2E47-97BF-D8D4C686B925}"/>
              </a:ext>
            </a:extLst>
          </p:cNvPr>
          <p:cNvSpPr>
            <a:spLocks noGrp="1"/>
          </p:cNvSpPr>
          <p:nvPr>
            <p:ph type="sldNum" sz="quarter" idx="30"/>
          </p:nvPr>
        </p:nvSpPr>
        <p:spPr/>
        <p:txBody>
          <a:bodyPr/>
          <a:lstStyle/>
          <a:p>
            <a:fld id="{9D269874-3913-3E4A-9285-BA6A0CAD74F5}" type="slidenum">
              <a:rPr lang="en-US" smtClean="0"/>
              <a:pPr/>
              <a:t>‹#›</a:t>
            </a:fld>
            <a:endParaRPr lang="en-US"/>
          </a:p>
        </p:txBody>
      </p:sp>
      <p:sp>
        <p:nvSpPr>
          <p:cNvPr id="15" name="Content Placeholder 7">
            <a:extLst>
              <a:ext uri="{FF2B5EF4-FFF2-40B4-BE49-F238E27FC236}">
                <a16:creationId xmlns:a16="http://schemas.microsoft.com/office/drawing/2014/main" id="{E5F2967E-F0B1-0A40-927D-DBD1537C217D}"/>
              </a:ext>
            </a:extLst>
          </p:cNvPr>
          <p:cNvSpPr>
            <a:spLocks noGrp="1"/>
          </p:cNvSpPr>
          <p:nvPr>
            <p:ph sz="quarter" idx="31"/>
          </p:nvPr>
        </p:nvSpPr>
        <p:spPr>
          <a:xfrm>
            <a:off x="800100"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7">
            <a:extLst>
              <a:ext uri="{FF2B5EF4-FFF2-40B4-BE49-F238E27FC236}">
                <a16:creationId xmlns:a16="http://schemas.microsoft.com/office/drawing/2014/main" id="{858861F1-6817-9546-9130-DEB1400CB7BF}"/>
              </a:ext>
            </a:extLst>
          </p:cNvPr>
          <p:cNvSpPr>
            <a:spLocks noGrp="1"/>
          </p:cNvSpPr>
          <p:nvPr>
            <p:ph sz="quarter" idx="32"/>
          </p:nvPr>
        </p:nvSpPr>
        <p:spPr>
          <a:xfrm>
            <a:off x="4617196"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7">
            <a:extLst>
              <a:ext uri="{FF2B5EF4-FFF2-40B4-BE49-F238E27FC236}">
                <a16:creationId xmlns:a16="http://schemas.microsoft.com/office/drawing/2014/main" id="{FB29A337-D08F-814E-B5E6-F1CEBB7357B9}"/>
              </a:ext>
            </a:extLst>
          </p:cNvPr>
          <p:cNvSpPr>
            <a:spLocks noGrp="1"/>
          </p:cNvSpPr>
          <p:nvPr>
            <p:ph sz="quarter" idx="33"/>
          </p:nvPr>
        </p:nvSpPr>
        <p:spPr>
          <a:xfrm>
            <a:off x="8433547" y="2274887"/>
            <a:ext cx="2959100"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itle 1">
            <a:extLst>
              <a:ext uri="{FF2B5EF4-FFF2-40B4-BE49-F238E27FC236}">
                <a16:creationId xmlns:a16="http://schemas.microsoft.com/office/drawing/2014/main" id="{D54B2EEA-C21F-F34D-B0DA-A62C6B305678}"/>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76321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Column Content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3522A3-7B6C-451C-B7EB-6A530EA9FE30}"/>
              </a:ext>
            </a:extLst>
          </p:cNvPr>
          <p:cNvSpPr/>
          <p:nvPr userDrawn="1"/>
        </p:nvSpPr>
        <p:spPr>
          <a:xfrm>
            <a:off x="0" y="1331912"/>
            <a:ext cx="12192000" cy="484028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4" name="Rectangle 3">
            <a:extLst>
              <a:ext uri="{FF2B5EF4-FFF2-40B4-BE49-F238E27FC236}">
                <a16:creationId xmlns:a16="http://schemas.microsoft.com/office/drawing/2014/main" id="{8597ADFE-C6FC-4B8F-9443-0DA67E6978F7}"/>
              </a:ext>
            </a:extLst>
          </p:cNvPr>
          <p:cNvSpPr/>
          <p:nvPr userDrawn="1"/>
        </p:nvSpPr>
        <p:spPr>
          <a:xfrm>
            <a:off x="660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5" name="Rectangle 4">
            <a:extLst>
              <a:ext uri="{FF2B5EF4-FFF2-40B4-BE49-F238E27FC236}">
                <a16:creationId xmlns:a16="http://schemas.microsoft.com/office/drawing/2014/main" id="{E9C9849B-FC01-4C55-9BBE-37282AEF0B80}"/>
              </a:ext>
            </a:extLst>
          </p:cNvPr>
          <p:cNvSpPr/>
          <p:nvPr userDrawn="1"/>
        </p:nvSpPr>
        <p:spPr>
          <a:xfrm>
            <a:off x="3454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6" name="Rectangle 5">
            <a:extLst>
              <a:ext uri="{FF2B5EF4-FFF2-40B4-BE49-F238E27FC236}">
                <a16:creationId xmlns:a16="http://schemas.microsoft.com/office/drawing/2014/main" id="{F3B4BB3C-03FC-4E19-9D24-5BE713C8B9A0}"/>
              </a:ext>
            </a:extLst>
          </p:cNvPr>
          <p:cNvSpPr/>
          <p:nvPr userDrawn="1"/>
        </p:nvSpPr>
        <p:spPr>
          <a:xfrm>
            <a:off x="6248401"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7" name="Rectangle 6">
            <a:extLst>
              <a:ext uri="{FF2B5EF4-FFF2-40B4-BE49-F238E27FC236}">
                <a16:creationId xmlns:a16="http://schemas.microsoft.com/office/drawing/2014/main" id="{830673AC-24B6-49CD-B9B1-0728CE17348D}"/>
              </a:ext>
            </a:extLst>
          </p:cNvPr>
          <p:cNvSpPr/>
          <p:nvPr userDrawn="1"/>
        </p:nvSpPr>
        <p:spPr>
          <a:xfrm>
            <a:off x="9042400" y="1579562"/>
            <a:ext cx="2489200" cy="4323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800" b="1">
              <a:solidFill>
                <a:schemeClr val="bg1"/>
              </a:solidFill>
              <a:latin typeface="+mj-lt"/>
            </a:endParaRPr>
          </a:p>
        </p:txBody>
      </p:sp>
      <p:sp>
        <p:nvSpPr>
          <p:cNvPr id="17" name="Text Placeholder 9">
            <a:extLst>
              <a:ext uri="{FF2B5EF4-FFF2-40B4-BE49-F238E27FC236}">
                <a16:creationId xmlns:a16="http://schemas.microsoft.com/office/drawing/2014/main" id="{50657915-A51A-423D-959F-32B42F8E9AF8}"/>
              </a:ext>
            </a:extLst>
          </p:cNvPr>
          <p:cNvSpPr>
            <a:spLocks noGrp="1"/>
          </p:cNvSpPr>
          <p:nvPr>
            <p:ph type="body" sz="quarter" idx="26"/>
          </p:nvPr>
        </p:nvSpPr>
        <p:spPr>
          <a:xfrm>
            <a:off x="768351" y="1684338"/>
            <a:ext cx="2273300" cy="456873"/>
          </a:xfrm>
          <a:prstGeom prst="rect">
            <a:avLst/>
          </a:prstGeom>
          <a:solidFill>
            <a:srgbClr val="00B2AA"/>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18" name="Text Placeholder 9">
            <a:extLst>
              <a:ext uri="{FF2B5EF4-FFF2-40B4-BE49-F238E27FC236}">
                <a16:creationId xmlns:a16="http://schemas.microsoft.com/office/drawing/2014/main" id="{C1A8566F-079E-40F5-A1FB-D29FE7D43EBA}"/>
              </a:ext>
            </a:extLst>
          </p:cNvPr>
          <p:cNvSpPr>
            <a:spLocks noGrp="1"/>
          </p:cNvSpPr>
          <p:nvPr>
            <p:ph type="body" sz="quarter" idx="27"/>
          </p:nvPr>
        </p:nvSpPr>
        <p:spPr>
          <a:xfrm>
            <a:off x="3562351" y="1684338"/>
            <a:ext cx="2273300" cy="456873"/>
          </a:xfrm>
          <a:prstGeom prst="rect">
            <a:avLst/>
          </a:prstGeom>
          <a:solidFill>
            <a:schemeClr val="accent1"/>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19" name="Text Placeholder 9">
            <a:extLst>
              <a:ext uri="{FF2B5EF4-FFF2-40B4-BE49-F238E27FC236}">
                <a16:creationId xmlns:a16="http://schemas.microsoft.com/office/drawing/2014/main" id="{A0C28221-250F-4458-BEBF-50519C821666}"/>
              </a:ext>
            </a:extLst>
          </p:cNvPr>
          <p:cNvSpPr>
            <a:spLocks noGrp="1"/>
          </p:cNvSpPr>
          <p:nvPr>
            <p:ph type="body" sz="quarter" idx="28"/>
          </p:nvPr>
        </p:nvSpPr>
        <p:spPr>
          <a:xfrm>
            <a:off x="6356353" y="1684338"/>
            <a:ext cx="2273300" cy="456873"/>
          </a:xfrm>
          <a:prstGeom prst="rect">
            <a:avLst/>
          </a:prstGeom>
          <a:solidFill>
            <a:schemeClr val="accent2"/>
          </a:solidFill>
        </p:spPr>
        <p:txBody>
          <a:bodyPr anchor="ctr">
            <a:normAutofit/>
          </a:bodyPr>
          <a:lstStyle>
            <a:lvl1pPr marL="0" indent="0" algn="ctr">
              <a:buNone/>
              <a:defRPr sz="1400" b="1">
                <a:solidFill>
                  <a:schemeClr val="tx2"/>
                </a:solidFill>
              </a:defRPr>
            </a:lvl1pPr>
          </a:lstStyle>
          <a:p>
            <a:pPr lvl="0"/>
            <a:r>
              <a:rPr lang="en-US"/>
              <a:t>Edit Master text</a:t>
            </a:r>
          </a:p>
        </p:txBody>
      </p:sp>
      <p:sp>
        <p:nvSpPr>
          <p:cNvPr id="20" name="Text Placeholder 9">
            <a:extLst>
              <a:ext uri="{FF2B5EF4-FFF2-40B4-BE49-F238E27FC236}">
                <a16:creationId xmlns:a16="http://schemas.microsoft.com/office/drawing/2014/main" id="{3DEB54BF-FA28-41A7-91B7-9B6231E9D687}"/>
              </a:ext>
            </a:extLst>
          </p:cNvPr>
          <p:cNvSpPr>
            <a:spLocks noGrp="1"/>
          </p:cNvSpPr>
          <p:nvPr>
            <p:ph type="body" sz="quarter" idx="29"/>
          </p:nvPr>
        </p:nvSpPr>
        <p:spPr>
          <a:xfrm>
            <a:off x="9150351" y="1684338"/>
            <a:ext cx="2273300" cy="456873"/>
          </a:xfrm>
          <a:prstGeom prst="rect">
            <a:avLst/>
          </a:prstGeom>
          <a:solidFill>
            <a:schemeClr val="accent4">
              <a:lumMod val="90000"/>
              <a:lumOff val="10000"/>
            </a:schemeClr>
          </a:solidFill>
        </p:spPr>
        <p:txBody>
          <a:bodyPr anchor="ctr">
            <a:normAutofit/>
          </a:bodyPr>
          <a:lstStyle>
            <a:lvl1pPr marL="0" indent="0" algn="ctr">
              <a:buNone/>
              <a:defRPr sz="1400" b="1">
                <a:solidFill>
                  <a:schemeClr val="bg1"/>
                </a:solidFill>
              </a:defRPr>
            </a:lvl1pPr>
          </a:lstStyle>
          <a:p>
            <a:pPr lvl="0"/>
            <a:r>
              <a:rPr lang="en-US"/>
              <a:t>Edit Master text</a:t>
            </a:r>
          </a:p>
        </p:txBody>
      </p:sp>
      <p:sp>
        <p:nvSpPr>
          <p:cNvPr id="8" name="Footer Placeholder 7">
            <a:extLst>
              <a:ext uri="{FF2B5EF4-FFF2-40B4-BE49-F238E27FC236}">
                <a16:creationId xmlns:a16="http://schemas.microsoft.com/office/drawing/2014/main" id="{86F1DD54-B3A0-8142-B280-0707A5D83E3C}"/>
              </a:ext>
            </a:extLst>
          </p:cNvPr>
          <p:cNvSpPr>
            <a:spLocks noGrp="1"/>
          </p:cNvSpPr>
          <p:nvPr>
            <p:ph type="ftr" sz="quarter" idx="30"/>
          </p:nvPr>
        </p:nvSpPr>
        <p:spPr/>
        <p:txBody>
          <a:bodyPr/>
          <a:lstStyle/>
          <a:p>
            <a:r>
              <a:rPr lang="en-US"/>
              <a:t>Classification goes here</a:t>
            </a:r>
          </a:p>
        </p:txBody>
      </p:sp>
      <p:sp>
        <p:nvSpPr>
          <p:cNvPr id="9" name="Slide Number Placeholder 8">
            <a:extLst>
              <a:ext uri="{FF2B5EF4-FFF2-40B4-BE49-F238E27FC236}">
                <a16:creationId xmlns:a16="http://schemas.microsoft.com/office/drawing/2014/main" id="{59959831-F7B6-9A40-8F66-94E5C0FE8DC0}"/>
              </a:ext>
            </a:extLst>
          </p:cNvPr>
          <p:cNvSpPr>
            <a:spLocks noGrp="1"/>
          </p:cNvSpPr>
          <p:nvPr>
            <p:ph type="sldNum" sz="quarter" idx="31"/>
          </p:nvPr>
        </p:nvSpPr>
        <p:spPr/>
        <p:txBody>
          <a:bodyPr/>
          <a:lstStyle/>
          <a:p>
            <a:fld id="{9D269874-3913-3E4A-9285-BA6A0CAD74F5}" type="slidenum">
              <a:rPr lang="en-US" smtClean="0"/>
              <a:pPr/>
              <a:t>‹#›</a:t>
            </a:fld>
            <a:endParaRPr lang="en-US"/>
          </a:p>
        </p:txBody>
      </p:sp>
      <p:sp>
        <p:nvSpPr>
          <p:cNvPr id="21" name="Content Placeholder 7">
            <a:extLst>
              <a:ext uri="{FF2B5EF4-FFF2-40B4-BE49-F238E27FC236}">
                <a16:creationId xmlns:a16="http://schemas.microsoft.com/office/drawing/2014/main" id="{6CC0387C-1567-E648-B217-7EB48D67F994}"/>
              </a:ext>
            </a:extLst>
          </p:cNvPr>
          <p:cNvSpPr>
            <a:spLocks noGrp="1"/>
          </p:cNvSpPr>
          <p:nvPr>
            <p:ph sz="quarter" idx="32"/>
          </p:nvPr>
        </p:nvSpPr>
        <p:spPr>
          <a:xfrm>
            <a:off x="800100"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Content Placeholder 7">
            <a:extLst>
              <a:ext uri="{FF2B5EF4-FFF2-40B4-BE49-F238E27FC236}">
                <a16:creationId xmlns:a16="http://schemas.microsoft.com/office/drawing/2014/main" id="{253A21EA-F424-2248-B4F5-68E99BF595CA}"/>
              </a:ext>
            </a:extLst>
          </p:cNvPr>
          <p:cNvSpPr>
            <a:spLocks noGrp="1"/>
          </p:cNvSpPr>
          <p:nvPr>
            <p:ph sz="quarter" idx="33"/>
          </p:nvPr>
        </p:nvSpPr>
        <p:spPr>
          <a:xfrm>
            <a:off x="3562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Content Placeholder 7">
            <a:extLst>
              <a:ext uri="{FF2B5EF4-FFF2-40B4-BE49-F238E27FC236}">
                <a16:creationId xmlns:a16="http://schemas.microsoft.com/office/drawing/2014/main" id="{0B21A0D8-D451-504E-BA63-432AE4E6579B}"/>
              </a:ext>
            </a:extLst>
          </p:cNvPr>
          <p:cNvSpPr>
            <a:spLocks noGrp="1"/>
          </p:cNvSpPr>
          <p:nvPr>
            <p:ph sz="quarter" idx="34"/>
          </p:nvPr>
        </p:nvSpPr>
        <p:spPr>
          <a:xfrm>
            <a:off x="6356353"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7">
            <a:extLst>
              <a:ext uri="{FF2B5EF4-FFF2-40B4-BE49-F238E27FC236}">
                <a16:creationId xmlns:a16="http://schemas.microsoft.com/office/drawing/2014/main" id="{6E9C1EEE-ED38-D149-9BF0-F3D3E05B1D4E}"/>
              </a:ext>
            </a:extLst>
          </p:cNvPr>
          <p:cNvSpPr>
            <a:spLocks noGrp="1"/>
          </p:cNvSpPr>
          <p:nvPr>
            <p:ph sz="quarter" idx="35"/>
          </p:nvPr>
        </p:nvSpPr>
        <p:spPr>
          <a:xfrm>
            <a:off x="9150351" y="2274887"/>
            <a:ext cx="2241551" cy="3486575"/>
          </a:xfrm>
          <a:prstGeom prst="rect">
            <a:avLst/>
          </a:prstGeom>
        </p:spPr>
        <p:txBody>
          <a:bodyPr>
            <a:normAutofit/>
          </a:bodyPr>
          <a:lstStyle>
            <a:lvl1pPr>
              <a:defRPr sz="1400"/>
            </a:lvl1pPr>
            <a:lvl2pPr>
              <a:defRPr sz="1200"/>
            </a:lvl2pPr>
            <a:lvl3pPr>
              <a:defRPr sz="1100"/>
            </a:lvl3pPr>
            <a:lvl4pPr>
              <a:defRPr sz="1050"/>
            </a:lvl4pPr>
            <a:lvl5pPr>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itle 1">
            <a:extLst>
              <a:ext uri="{FF2B5EF4-FFF2-40B4-BE49-F238E27FC236}">
                <a16:creationId xmlns:a16="http://schemas.microsoft.com/office/drawing/2014/main" id="{7CE82EC2-C52F-454F-A23B-4F9F6EC0095D}"/>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866982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Lef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31912"/>
            <a:ext cx="5212080" cy="4840287"/>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10" name="Content Placeholder 5">
            <a:extLst>
              <a:ext uri="{FF2B5EF4-FFF2-40B4-BE49-F238E27FC236}">
                <a16:creationId xmlns:a16="http://schemas.microsoft.com/office/drawing/2014/main" id="{CEB3B69E-229D-4EC3-8E48-EF24E9B1702E}"/>
              </a:ext>
            </a:extLst>
          </p:cNvPr>
          <p:cNvSpPr>
            <a:spLocks noGrp="1"/>
          </p:cNvSpPr>
          <p:nvPr>
            <p:ph sz="quarter" idx="17" hasCustomPrompt="1"/>
          </p:nvPr>
        </p:nvSpPr>
        <p:spPr>
          <a:xfrm>
            <a:off x="6319520" y="1331913"/>
            <a:ext cx="5212080" cy="2313031"/>
          </a:xfrm>
          <a:prstGeom prst="rect">
            <a:avLst/>
          </a:prstGeom>
        </p:spPr>
        <p:txBody>
          <a:bodyPr/>
          <a:lstStyle>
            <a:lvl1pPr>
              <a:defRPr/>
            </a:lvl1pPr>
          </a:lstStyle>
          <a:p>
            <a:pPr lvl="0"/>
            <a:r>
              <a:rPr lang="en-US"/>
              <a:t>Click icon to add image, chart, object or SmartArt</a:t>
            </a:r>
          </a:p>
        </p:txBody>
      </p:sp>
      <p:sp>
        <p:nvSpPr>
          <p:cNvPr id="12" name="Content Placeholder 5">
            <a:extLst>
              <a:ext uri="{FF2B5EF4-FFF2-40B4-BE49-F238E27FC236}">
                <a16:creationId xmlns:a16="http://schemas.microsoft.com/office/drawing/2014/main" id="{1BC99383-1058-438A-AF37-055531FB504A}"/>
              </a:ext>
            </a:extLst>
          </p:cNvPr>
          <p:cNvSpPr>
            <a:spLocks noGrp="1"/>
          </p:cNvSpPr>
          <p:nvPr>
            <p:ph sz="quarter" idx="18" hasCustomPrompt="1"/>
          </p:nvPr>
        </p:nvSpPr>
        <p:spPr>
          <a:xfrm>
            <a:off x="6319520" y="3859169"/>
            <a:ext cx="5212080" cy="2313031"/>
          </a:xfrm>
          <a:prstGeom prst="rect">
            <a:avLst/>
          </a:prstGeom>
        </p:spPr>
        <p:txBody>
          <a:bodyPr/>
          <a:lstStyle>
            <a:lvl1pPr>
              <a:defRPr/>
            </a:lvl1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705EAD06-1D9C-E640-A53E-9D64A55D0B1F}"/>
              </a:ext>
            </a:extLst>
          </p:cNvPr>
          <p:cNvSpPr>
            <a:spLocks noGrp="1"/>
          </p:cNvSpPr>
          <p:nvPr>
            <p:ph type="ftr" sz="quarter" idx="19"/>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D073A678-D27D-B547-85BC-305D30D6972C}"/>
              </a:ext>
            </a:extLst>
          </p:cNvPr>
          <p:cNvSpPr>
            <a:spLocks noGrp="1"/>
          </p:cNvSpPr>
          <p:nvPr>
            <p:ph type="sldNum" sz="quarter" idx="20"/>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ED4CEDD9-0F99-4549-9175-439A9ACC2E1E}"/>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079443512"/>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 Column Content with Object Slide Right">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1D400AB6-56C8-4109-A799-EFED2742CA2D}"/>
              </a:ext>
            </a:extLst>
          </p:cNvPr>
          <p:cNvSpPr>
            <a:spLocks noGrp="1"/>
          </p:cNvSpPr>
          <p:nvPr>
            <p:ph sz="quarter" idx="12" hasCustomPrompt="1"/>
          </p:nvPr>
        </p:nvSpPr>
        <p:spPr>
          <a:xfrm>
            <a:off x="660400" y="1311276"/>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10" name="Content Placeholder 10">
            <a:extLst>
              <a:ext uri="{FF2B5EF4-FFF2-40B4-BE49-F238E27FC236}">
                <a16:creationId xmlns:a16="http://schemas.microsoft.com/office/drawing/2014/main" id="{73A36BC4-9091-4B15-9415-0CD0A38719AD}"/>
              </a:ext>
            </a:extLst>
          </p:cNvPr>
          <p:cNvSpPr>
            <a:spLocks noGrp="1"/>
          </p:cNvSpPr>
          <p:nvPr>
            <p:ph sz="quarter" idx="15" hasCustomPrompt="1"/>
          </p:nvPr>
        </p:nvSpPr>
        <p:spPr>
          <a:xfrm>
            <a:off x="660400" y="3849307"/>
            <a:ext cx="5212080" cy="2322893"/>
          </a:xfrm>
          <a:prstGeom prst="rect">
            <a:avLst/>
          </a:prstGeo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100">
                <a:solidFill>
                  <a:schemeClr val="bg1"/>
                </a:solidFill>
              </a:defRPr>
            </a:lvl5pPr>
          </a:lstStyle>
          <a:p>
            <a:pPr lvl="0"/>
            <a:r>
              <a:rPr lang="en-US"/>
              <a:t>Click icon to add image, chart, object or SmartArt</a:t>
            </a:r>
          </a:p>
        </p:txBody>
      </p:sp>
      <p:sp>
        <p:nvSpPr>
          <p:cNvPr id="13" name="Content Placeholder 5">
            <a:extLst>
              <a:ext uri="{FF2B5EF4-FFF2-40B4-BE49-F238E27FC236}">
                <a16:creationId xmlns:a16="http://schemas.microsoft.com/office/drawing/2014/main" id="{02394B90-293D-427A-8D52-27EEFF0977BD}"/>
              </a:ext>
            </a:extLst>
          </p:cNvPr>
          <p:cNvSpPr>
            <a:spLocks noGrp="1"/>
          </p:cNvSpPr>
          <p:nvPr>
            <p:ph sz="quarter" idx="17" hasCustomPrompt="1"/>
          </p:nvPr>
        </p:nvSpPr>
        <p:spPr>
          <a:xfrm>
            <a:off x="6319520" y="1311275"/>
            <a:ext cx="5212080" cy="4860925"/>
          </a:xfrm>
          <a:prstGeom prst="rect">
            <a:avLst/>
          </a:prstGeom>
        </p:spPr>
        <p:txBody>
          <a:bodyPr/>
          <a:lstStyle>
            <a:lvl1pPr>
              <a:defRPr/>
            </a:lvl1pPr>
          </a:lstStyle>
          <a:p>
            <a:pPr lvl="0"/>
            <a:r>
              <a:rPr lang="en-US"/>
              <a:t>Click icon to add image, chart, object or SmartArt</a:t>
            </a:r>
          </a:p>
        </p:txBody>
      </p:sp>
      <p:sp>
        <p:nvSpPr>
          <p:cNvPr id="2" name="Footer Placeholder 1">
            <a:extLst>
              <a:ext uri="{FF2B5EF4-FFF2-40B4-BE49-F238E27FC236}">
                <a16:creationId xmlns:a16="http://schemas.microsoft.com/office/drawing/2014/main" id="{40EF97A3-AA46-3341-8715-927C2B873076}"/>
              </a:ext>
            </a:extLst>
          </p:cNvPr>
          <p:cNvSpPr>
            <a:spLocks noGrp="1"/>
          </p:cNvSpPr>
          <p:nvPr>
            <p:ph type="ftr" sz="quarter" idx="18"/>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29701023-3B97-6945-A748-3B5B2D2E671A}"/>
              </a:ext>
            </a:extLst>
          </p:cNvPr>
          <p:cNvSpPr>
            <a:spLocks noGrp="1"/>
          </p:cNvSpPr>
          <p:nvPr>
            <p:ph type="sldNum" sz="quarter" idx="19"/>
          </p:nvPr>
        </p:nvSpPr>
        <p:spPr/>
        <p:txBody>
          <a:bodyPr/>
          <a:lstStyle/>
          <a:p>
            <a:fld id="{9D269874-3913-3E4A-9285-BA6A0CAD74F5}" type="slidenum">
              <a:rPr lang="en-US" smtClean="0"/>
              <a:pPr/>
              <a:t>‹#›</a:t>
            </a:fld>
            <a:endParaRPr lang="en-US"/>
          </a:p>
        </p:txBody>
      </p:sp>
      <p:sp>
        <p:nvSpPr>
          <p:cNvPr id="8" name="Title 1">
            <a:extLst>
              <a:ext uri="{FF2B5EF4-FFF2-40B4-BE49-F238E27FC236}">
                <a16:creationId xmlns:a16="http://schemas.microsoft.com/office/drawing/2014/main" id="{E48DBCAB-0632-4849-AF45-459085ADFA86}"/>
              </a:ext>
            </a:extLst>
          </p:cNvPr>
          <p:cNvSpPr>
            <a:spLocks noGrp="1"/>
          </p:cNvSpPr>
          <p:nvPr>
            <p:ph type="title"/>
          </p:nvPr>
        </p:nvSpPr>
        <p:spPr>
          <a:xfrm>
            <a:off x="660400" y="385763"/>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87715654"/>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Object ">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BA37A684-8A8E-4CFC-867F-85747B16460D}"/>
              </a:ext>
            </a:extLst>
          </p:cNvPr>
          <p:cNvSpPr>
            <a:spLocks noGrp="1"/>
          </p:cNvSpPr>
          <p:nvPr>
            <p:ph sz="quarter" idx="17" hasCustomPrompt="1"/>
          </p:nvPr>
        </p:nvSpPr>
        <p:spPr>
          <a:xfrm>
            <a:off x="660401" y="1331912"/>
            <a:ext cx="5212080" cy="2305757"/>
          </a:xfrm>
          <a:prstGeom prst="rect">
            <a:avLst/>
          </a:prstGeom>
        </p:spPr>
        <p:txBody>
          <a:bodyPr/>
          <a:lstStyle>
            <a:lvl1pPr>
              <a:defRPr/>
            </a:lvl1pPr>
          </a:lstStyle>
          <a:p>
            <a:pPr lvl="0"/>
            <a:r>
              <a:rPr lang="en-US"/>
              <a:t>Click icon to add image, chart, object or SmartArt</a:t>
            </a:r>
          </a:p>
        </p:txBody>
      </p:sp>
      <p:sp>
        <p:nvSpPr>
          <p:cNvPr id="17" name="Content Placeholder 5">
            <a:extLst>
              <a:ext uri="{FF2B5EF4-FFF2-40B4-BE49-F238E27FC236}">
                <a16:creationId xmlns:a16="http://schemas.microsoft.com/office/drawing/2014/main" id="{D67FCF94-984E-4128-8502-DD9B43CC5E50}"/>
              </a:ext>
            </a:extLst>
          </p:cNvPr>
          <p:cNvSpPr>
            <a:spLocks noGrp="1"/>
          </p:cNvSpPr>
          <p:nvPr>
            <p:ph sz="quarter" idx="18" hasCustomPrompt="1"/>
          </p:nvPr>
        </p:nvSpPr>
        <p:spPr>
          <a:xfrm>
            <a:off x="660401" y="3866443"/>
            <a:ext cx="5212080" cy="2305757"/>
          </a:xfrm>
          <a:prstGeom prst="rect">
            <a:avLst/>
          </a:prstGeom>
        </p:spPr>
        <p:txBody>
          <a:bodyPr/>
          <a:lstStyle>
            <a:lvl1pPr>
              <a:defRPr/>
            </a:lvl1pPr>
          </a:lstStyle>
          <a:p>
            <a:pPr lvl="0"/>
            <a:r>
              <a:rPr lang="en-US"/>
              <a:t>Click icon to add image, chart, object or SmartArt</a:t>
            </a:r>
          </a:p>
        </p:txBody>
      </p:sp>
      <p:sp>
        <p:nvSpPr>
          <p:cNvPr id="18" name="Content Placeholder 5">
            <a:extLst>
              <a:ext uri="{FF2B5EF4-FFF2-40B4-BE49-F238E27FC236}">
                <a16:creationId xmlns:a16="http://schemas.microsoft.com/office/drawing/2014/main" id="{378179D8-FEFE-4F8C-96E6-5C3D7C91AA92}"/>
              </a:ext>
            </a:extLst>
          </p:cNvPr>
          <p:cNvSpPr>
            <a:spLocks noGrp="1"/>
          </p:cNvSpPr>
          <p:nvPr>
            <p:ph sz="quarter" idx="19" hasCustomPrompt="1"/>
          </p:nvPr>
        </p:nvSpPr>
        <p:spPr>
          <a:xfrm>
            <a:off x="6319520" y="1331912"/>
            <a:ext cx="5212080" cy="2305757"/>
          </a:xfrm>
          <a:prstGeom prst="rect">
            <a:avLst/>
          </a:prstGeom>
        </p:spPr>
        <p:txBody>
          <a:bodyPr/>
          <a:lstStyle>
            <a:lvl1pPr>
              <a:defRPr/>
            </a:lvl1pPr>
          </a:lstStyle>
          <a:p>
            <a:pPr lvl="0"/>
            <a:r>
              <a:rPr lang="en-US"/>
              <a:t>Click icon to add image, chart, object or SmartArt</a:t>
            </a:r>
          </a:p>
        </p:txBody>
      </p:sp>
      <p:sp>
        <p:nvSpPr>
          <p:cNvPr id="19" name="Content Placeholder 5">
            <a:extLst>
              <a:ext uri="{FF2B5EF4-FFF2-40B4-BE49-F238E27FC236}">
                <a16:creationId xmlns:a16="http://schemas.microsoft.com/office/drawing/2014/main" id="{2EAFF877-9FB4-48DE-BE52-240561E73C23}"/>
              </a:ext>
            </a:extLst>
          </p:cNvPr>
          <p:cNvSpPr>
            <a:spLocks noGrp="1"/>
          </p:cNvSpPr>
          <p:nvPr>
            <p:ph sz="quarter" idx="20" hasCustomPrompt="1"/>
          </p:nvPr>
        </p:nvSpPr>
        <p:spPr>
          <a:xfrm>
            <a:off x="6319520" y="3866443"/>
            <a:ext cx="5212080" cy="2305757"/>
          </a:xfrm>
          <a:prstGeom prst="rect">
            <a:avLst/>
          </a:prstGeom>
        </p:spPr>
        <p:txBody>
          <a:bodyPr/>
          <a:lstStyle>
            <a:lvl1pPr>
              <a:defRPr/>
            </a:lvl1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59215D87-DF5D-9747-BECF-11D65C9D15E9}"/>
              </a:ext>
            </a:extLst>
          </p:cNvPr>
          <p:cNvSpPr>
            <a:spLocks noGrp="1"/>
          </p:cNvSpPr>
          <p:nvPr>
            <p:ph type="ftr" sz="quarter" idx="21"/>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9C7F9E5A-F43C-534E-A9B1-58C841DACF50}"/>
              </a:ext>
            </a:extLst>
          </p:cNvPr>
          <p:cNvSpPr>
            <a:spLocks noGrp="1"/>
          </p:cNvSpPr>
          <p:nvPr>
            <p:ph type="sldNum" sz="quarter" idx="22"/>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EADDC4CC-99B4-2A47-96B9-5526211ED1C0}"/>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47998362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3000A83-2829-407E-B013-897B5CA5D529}"/>
              </a:ext>
            </a:extLst>
          </p:cNvPr>
          <p:cNvSpPr>
            <a:spLocks noGrp="1"/>
          </p:cNvSpPr>
          <p:nvPr>
            <p:ph type="pic" sz="quarter" idx="10" hasCustomPrompt="1"/>
          </p:nvPr>
        </p:nvSpPr>
        <p:spPr>
          <a:xfrm>
            <a:off x="0" y="3"/>
            <a:ext cx="12192000" cy="6057940"/>
          </a:xfrm>
          <a:custGeom>
            <a:avLst/>
            <a:gdLst>
              <a:gd name="connsiteX0" fmla="*/ 0 w 9144000"/>
              <a:gd name="connsiteY0" fmla="*/ 0 h 6004845"/>
              <a:gd name="connsiteX1" fmla="*/ 9144000 w 9144000"/>
              <a:gd name="connsiteY1" fmla="*/ 0 h 6004845"/>
              <a:gd name="connsiteX2" fmla="*/ 9144000 w 9144000"/>
              <a:gd name="connsiteY2" fmla="*/ 4992913 h 6004845"/>
              <a:gd name="connsiteX3" fmla="*/ 9142362 w 9144000"/>
              <a:gd name="connsiteY3" fmla="*/ 4992913 h 6004845"/>
              <a:gd name="connsiteX4" fmla="*/ 9142362 w 9144000"/>
              <a:gd name="connsiteY4" fmla="*/ 6004845 h 6004845"/>
              <a:gd name="connsiteX5" fmla="*/ 3652444 w 9144000"/>
              <a:gd name="connsiteY5" fmla="*/ 5580620 h 6004845"/>
              <a:gd name="connsiteX6" fmla="*/ 0 w 9144000"/>
              <a:gd name="connsiteY6" fmla="*/ 5297800 h 6004845"/>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0 w 9144000"/>
              <a:gd name="connsiteY6" fmla="*/ 5297800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2444 w 9144000"/>
              <a:gd name="connsiteY5" fmla="*/ 5580620 h 6057940"/>
              <a:gd name="connsiteX6" fmla="*/ 4424 w 9144000"/>
              <a:gd name="connsiteY6" fmla="*/ 5327297 h 6057940"/>
              <a:gd name="connsiteX7" fmla="*/ 0 w 9144000"/>
              <a:gd name="connsiteY7" fmla="*/ 0 h 6057940"/>
              <a:gd name="connsiteX0" fmla="*/ 0 w 9144000"/>
              <a:gd name="connsiteY0" fmla="*/ 0 h 6057940"/>
              <a:gd name="connsiteX1" fmla="*/ 9144000 w 9144000"/>
              <a:gd name="connsiteY1" fmla="*/ 0 h 6057940"/>
              <a:gd name="connsiteX2" fmla="*/ 9144000 w 9144000"/>
              <a:gd name="connsiteY2" fmla="*/ 4992913 h 6057940"/>
              <a:gd name="connsiteX3" fmla="*/ 9142362 w 9144000"/>
              <a:gd name="connsiteY3" fmla="*/ 4992913 h 6057940"/>
              <a:gd name="connsiteX4" fmla="*/ 9133513 w 9144000"/>
              <a:gd name="connsiteY4" fmla="*/ 6057940 h 6057940"/>
              <a:gd name="connsiteX5" fmla="*/ 3656869 w 9144000"/>
              <a:gd name="connsiteY5" fmla="*/ 5598318 h 6057940"/>
              <a:gd name="connsiteX6" fmla="*/ 4424 w 9144000"/>
              <a:gd name="connsiteY6" fmla="*/ 5327297 h 6057940"/>
              <a:gd name="connsiteX7" fmla="*/ 0 w 9144000"/>
              <a:gd name="connsiteY7" fmla="*/ 0 h 605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6057940">
                <a:moveTo>
                  <a:pt x="0" y="0"/>
                </a:moveTo>
                <a:lnTo>
                  <a:pt x="9144000" y="0"/>
                </a:lnTo>
                <a:lnTo>
                  <a:pt x="9144000" y="4992913"/>
                </a:lnTo>
                <a:lnTo>
                  <a:pt x="9142362" y="4992913"/>
                </a:lnTo>
                <a:cubicBezTo>
                  <a:pt x="9139412" y="5347922"/>
                  <a:pt x="9136463" y="5702931"/>
                  <a:pt x="9133513" y="6057940"/>
                </a:cubicBezTo>
                <a:lnTo>
                  <a:pt x="3656869" y="5598318"/>
                </a:lnTo>
                <a:lnTo>
                  <a:pt x="4424" y="5327297"/>
                </a:lnTo>
                <a:cubicBezTo>
                  <a:pt x="2949" y="3551531"/>
                  <a:pt x="1475" y="1775766"/>
                  <a:pt x="0" y="0"/>
                </a:cubicBezTo>
                <a:close/>
              </a:path>
            </a:pathLst>
          </a:custGeom>
          <a:solidFill>
            <a:schemeClr val="bg2">
              <a:lumMod val="20000"/>
              <a:lumOff val="80000"/>
            </a:schemeClr>
          </a:solidFill>
        </p:spPr>
        <p:txBody>
          <a:bodyPr wrap="square" tIns="182880" anchor="t">
            <a:noAutofit/>
          </a:bodyPr>
          <a:lstStyle>
            <a:lvl1pPr marL="0" marR="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sz="1800">
                <a:solidFill>
                  <a:schemeClr val="bg2"/>
                </a:solidFill>
              </a:defRPr>
            </a:lvl1pPr>
          </a:lstStyle>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r>
              <a:rPr lang="en-US"/>
              <a:t>DIVIDER INSTRUCTIONS</a:t>
            </a:r>
            <a:br>
              <a:rPr lang="en-US"/>
            </a:br>
            <a:r>
              <a:rPr lang="en-US"/>
              <a:t>1. Click icon to add image (BEFORE adding text)</a:t>
            </a:r>
            <a:br>
              <a:rPr lang="en-US"/>
            </a:br>
            <a:r>
              <a:rPr lang="en-US"/>
              <a:t>2. Right-click image &gt; Send to back &gt; Send to back</a:t>
            </a:r>
            <a:br>
              <a:rPr lang="en-US"/>
            </a:br>
            <a:r>
              <a:rPr lang="en-US"/>
              <a:t>3. Click text boxes to add text </a:t>
            </a:r>
          </a:p>
          <a:p>
            <a:pPr marL="0" marR="0" lvl="0" indent="0" algn="ctr" defTabSz="685800" rtl="0" eaLnBrk="1" fontAlgn="auto" latinLnBrk="0" hangingPunct="1">
              <a:lnSpc>
                <a:spcPct val="100000"/>
              </a:lnSpc>
              <a:spcBef>
                <a:spcPts val="450"/>
              </a:spcBef>
              <a:spcAft>
                <a:spcPts val="0"/>
              </a:spcAft>
              <a:buClr>
                <a:schemeClr val="accent1"/>
              </a:buClr>
              <a:buSzTx/>
              <a:buFont typeface="Arial" panose="020B0604020202020204" pitchFamily="34" charset="0"/>
              <a:buNone/>
              <a:tabLst/>
              <a:defRPr/>
            </a:pPr>
            <a:endParaRPr lang="en-US"/>
          </a:p>
        </p:txBody>
      </p:sp>
      <p:sp>
        <p:nvSpPr>
          <p:cNvPr id="3" name="Title 2">
            <a:extLst>
              <a:ext uri="{FF2B5EF4-FFF2-40B4-BE49-F238E27FC236}">
                <a16:creationId xmlns:a16="http://schemas.microsoft.com/office/drawing/2014/main" id="{FB08A1D0-7C58-4D7E-87C1-482E72CCECC0}"/>
              </a:ext>
            </a:extLst>
          </p:cNvPr>
          <p:cNvSpPr>
            <a:spLocks noGrp="1"/>
          </p:cNvSpPr>
          <p:nvPr>
            <p:ph type="title"/>
          </p:nvPr>
        </p:nvSpPr>
        <p:spPr>
          <a:xfrm>
            <a:off x="660400" y="1722120"/>
            <a:ext cx="5181600" cy="2045579"/>
          </a:xfrm>
          <a:prstGeom prst="rect">
            <a:avLst/>
          </a:prstGeom>
        </p:spPr>
        <p:txBody>
          <a:bodyPr anchor="ctr"/>
          <a:lstStyle>
            <a:lvl1pPr>
              <a:defRPr>
                <a:solidFill>
                  <a:schemeClr val="tx2"/>
                </a:solidFill>
              </a:defRPr>
            </a:lvl1pPr>
          </a:lstStyle>
          <a:p>
            <a:r>
              <a:rPr lang="en-US"/>
              <a:t>Click to edit Master title style</a:t>
            </a:r>
          </a:p>
        </p:txBody>
      </p:sp>
      <p:pic>
        <p:nvPicPr>
          <p:cNvPr id="8" name="Picture 7">
            <a:extLst>
              <a:ext uri="{FF2B5EF4-FFF2-40B4-BE49-F238E27FC236}">
                <a16:creationId xmlns:a16="http://schemas.microsoft.com/office/drawing/2014/main" id="{57171C4B-3D00-40E2-9DF7-8A187FAA71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248" y="5620872"/>
            <a:ext cx="2031679" cy="1009762"/>
          </a:xfrm>
          <a:prstGeom prst="rect">
            <a:avLst/>
          </a:prstGeom>
        </p:spPr>
      </p:pic>
      <p:sp>
        <p:nvSpPr>
          <p:cNvPr id="9" name="Footer Placeholder 1">
            <a:extLst>
              <a:ext uri="{FF2B5EF4-FFF2-40B4-BE49-F238E27FC236}">
                <a16:creationId xmlns:a16="http://schemas.microsoft.com/office/drawing/2014/main" id="{F8578749-D008-1C41-B0AC-0FE3177B68B0}"/>
              </a:ext>
            </a:extLst>
          </p:cNvPr>
          <p:cNvSpPr>
            <a:spLocks noGrp="1"/>
          </p:cNvSpPr>
          <p:nvPr>
            <p:ph type="ftr" sz="quarter" idx="12"/>
          </p:nvPr>
        </p:nvSpPr>
        <p:spPr>
          <a:xfrm>
            <a:off x="4708838" y="6217156"/>
            <a:ext cx="2391833" cy="340894"/>
          </a:xfrm>
        </p:spPr>
        <p:txBody>
          <a:bodyPr/>
          <a:lstStyle>
            <a:lvl1pPr algn="ctr">
              <a:defRPr cap="all" baseline="0"/>
            </a:lvl1pPr>
          </a:lstStyle>
          <a:p>
            <a:r>
              <a:rPr lang="en-US"/>
              <a:t>Classification goes here</a:t>
            </a:r>
          </a:p>
        </p:txBody>
      </p:sp>
    </p:spTree>
    <p:extLst>
      <p:ext uri="{BB962C8B-B14F-4D97-AF65-F5344CB8AC3E}">
        <p14:creationId xmlns:p14="http://schemas.microsoft.com/office/powerpoint/2010/main" val="3799796551"/>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 Column Content with 3 Objec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AE01F24E-0264-4380-B816-95FC75717C28}"/>
              </a:ext>
            </a:extLst>
          </p:cNvPr>
          <p:cNvSpPr>
            <a:spLocks noGrp="1"/>
          </p:cNvSpPr>
          <p:nvPr>
            <p:ph sz="quarter" idx="15" hasCustomPrompt="1"/>
          </p:nvPr>
        </p:nvSpPr>
        <p:spPr>
          <a:xfrm>
            <a:off x="660401" y="1331912"/>
            <a:ext cx="3355848" cy="2883249"/>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12" name="Content Placeholder 10">
            <a:extLst>
              <a:ext uri="{FF2B5EF4-FFF2-40B4-BE49-F238E27FC236}">
                <a16:creationId xmlns:a16="http://schemas.microsoft.com/office/drawing/2014/main" id="{95BF2F13-E8B4-4B85-93B8-D27797D8AA90}"/>
              </a:ext>
            </a:extLst>
          </p:cNvPr>
          <p:cNvSpPr>
            <a:spLocks noGrp="1"/>
          </p:cNvSpPr>
          <p:nvPr>
            <p:ph sz="quarter" idx="16"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10" name="Content Placeholder 2">
            <a:extLst>
              <a:ext uri="{FF2B5EF4-FFF2-40B4-BE49-F238E27FC236}">
                <a16:creationId xmlns:a16="http://schemas.microsoft.com/office/drawing/2014/main" id="{4DFDB2A6-AFEA-443E-9A11-44E9EA81794F}"/>
              </a:ext>
            </a:extLst>
          </p:cNvPr>
          <p:cNvSpPr>
            <a:spLocks noGrp="1"/>
          </p:cNvSpPr>
          <p:nvPr>
            <p:ph sz="quarter" idx="17" hasCustomPrompt="1"/>
          </p:nvPr>
        </p:nvSpPr>
        <p:spPr>
          <a:xfrm>
            <a:off x="4418077" y="1331912"/>
            <a:ext cx="3355848" cy="2883249"/>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17" name="Content Placeholder 10">
            <a:extLst>
              <a:ext uri="{FF2B5EF4-FFF2-40B4-BE49-F238E27FC236}">
                <a16:creationId xmlns:a16="http://schemas.microsoft.com/office/drawing/2014/main" id="{30D3F489-9D1E-4DF2-AB89-F84E9C72956A}"/>
              </a:ext>
            </a:extLst>
          </p:cNvPr>
          <p:cNvSpPr>
            <a:spLocks noGrp="1"/>
          </p:cNvSpPr>
          <p:nvPr>
            <p:ph sz="quarter" idx="19"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18" name="Content Placeholder 2">
            <a:extLst>
              <a:ext uri="{FF2B5EF4-FFF2-40B4-BE49-F238E27FC236}">
                <a16:creationId xmlns:a16="http://schemas.microsoft.com/office/drawing/2014/main" id="{70F3104E-409B-4952-92FA-D3DF08437A23}"/>
              </a:ext>
            </a:extLst>
          </p:cNvPr>
          <p:cNvSpPr>
            <a:spLocks noGrp="1"/>
          </p:cNvSpPr>
          <p:nvPr>
            <p:ph sz="quarter" idx="20" hasCustomPrompt="1"/>
          </p:nvPr>
        </p:nvSpPr>
        <p:spPr>
          <a:xfrm>
            <a:off x="8175753" y="1331912"/>
            <a:ext cx="3355848" cy="2883249"/>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20" name="Content Placeholder 10">
            <a:extLst>
              <a:ext uri="{FF2B5EF4-FFF2-40B4-BE49-F238E27FC236}">
                <a16:creationId xmlns:a16="http://schemas.microsoft.com/office/drawing/2014/main" id="{C7ED3F0D-624A-4B63-89EF-39425F71061E}"/>
              </a:ext>
            </a:extLst>
          </p:cNvPr>
          <p:cNvSpPr>
            <a:spLocks noGrp="1"/>
          </p:cNvSpPr>
          <p:nvPr>
            <p:ph sz="quarter" idx="22" hasCustomPrompt="1"/>
          </p:nvPr>
        </p:nvSpPr>
        <p:spPr>
          <a:xfrm>
            <a:off x="8175753"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29CCE7E7-576A-0E49-A5A3-84F2741D5B2E}"/>
              </a:ext>
            </a:extLst>
          </p:cNvPr>
          <p:cNvSpPr>
            <a:spLocks noGrp="1"/>
          </p:cNvSpPr>
          <p:nvPr>
            <p:ph type="ftr" sz="quarter" idx="23"/>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E24BDAA-13D8-294F-81D4-F21B52CAF1F8}"/>
              </a:ext>
            </a:extLst>
          </p:cNvPr>
          <p:cNvSpPr>
            <a:spLocks noGrp="1"/>
          </p:cNvSpPr>
          <p:nvPr>
            <p:ph type="sldNum" sz="quarter" idx="24"/>
          </p:nvPr>
        </p:nvSpPr>
        <p:spPr/>
        <p:txBody>
          <a:bodyPr/>
          <a:lstStyle/>
          <a:p>
            <a:fld id="{9D269874-3913-3E4A-9285-BA6A0CAD74F5}" type="slidenum">
              <a:rPr lang="en-US" smtClean="0"/>
              <a:pPr/>
              <a:t>‹#›</a:t>
            </a:fld>
            <a:endParaRPr lang="en-US"/>
          </a:p>
        </p:txBody>
      </p:sp>
      <p:sp>
        <p:nvSpPr>
          <p:cNvPr id="11" name="Title 1">
            <a:extLst>
              <a:ext uri="{FF2B5EF4-FFF2-40B4-BE49-F238E27FC236}">
                <a16:creationId xmlns:a16="http://schemas.microsoft.com/office/drawing/2014/main" id="{04F80426-0C2A-A942-8880-0B018E9E2D19}"/>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4225207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 Column Content with Objec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31912"/>
            <a:ext cx="10871200" cy="2890683"/>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1"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15" name="Content Placeholder 10">
            <a:extLst>
              <a:ext uri="{FF2B5EF4-FFF2-40B4-BE49-F238E27FC236}">
                <a16:creationId xmlns:a16="http://schemas.microsoft.com/office/drawing/2014/main" id="{6B023E86-BA36-491A-8650-8E91F87DA1C3}"/>
              </a:ext>
            </a:extLst>
          </p:cNvPr>
          <p:cNvSpPr>
            <a:spLocks noGrp="1"/>
          </p:cNvSpPr>
          <p:nvPr>
            <p:ph sz="quarter" idx="25" hasCustomPrompt="1"/>
          </p:nvPr>
        </p:nvSpPr>
        <p:spPr>
          <a:xfrm>
            <a:off x="4418077"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18" name="Content Placeholder 10">
            <a:extLst>
              <a:ext uri="{FF2B5EF4-FFF2-40B4-BE49-F238E27FC236}">
                <a16:creationId xmlns:a16="http://schemas.microsoft.com/office/drawing/2014/main" id="{D0551450-76F0-4DD2-BCDC-D3ACE985E0C9}"/>
              </a:ext>
            </a:extLst>
          </p:cNvPr>
          <p:cNvSpPr>
            <a:spLocks noGrp="1"/>
          </p:cNvSpPr>
          <p:nvPr>
            <p:ph sz="quarter" idx="26" hasCustomPrompt="1"/>
          </p:nvPr>
        </p:nvSpPr>
        <p:spPr>
          <a:xfrm>
            <a:off x="8175752" y="4432300"/>
            <a:ext cx="3355848" cy="1739900"/>
          </a:xfrm>
          <a:prstGeom prst="rect">
            <a:avLst/>
          </a:prstGeo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050">
                <a:solidFill>
                  <a:schemeClr val="bg1"/>
                </a:solidFill>
              </a:defRPr>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3C7D1C6B-07A4-3E44-BE97-B99D342EF6A1}"/>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7FF234E8-48AC-D047-9DF9-172E4B6D1F3A}"/>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E2E2A338-E764-1447-A4DA-BD33B4E6BAFA}"/>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8018031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cked Column Content">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D1153A0-22F6-4B58-A7E5-11769DE962C0}"/>
              </a:ext>
            </a:extLst>
          </p:cNvPr>
          <p:cNvSpPr>
            <a:spLocks noGrp="1"/>
          </p:cNvSpPr>
          <p:nvPr>
            <p:ph sz="quarter" idx="23" hasCustomPrompt="1"/>
          </p:nvPr>
        </p:nvSpPr>
        <p:spPr>
          <a:xfrm>
            <a:off x="660400" y="1309687"/>
            <a:ext cx="10871200" cy="2916323"/>
          </a:xfrm>
          <a:prstGeom prst="rect">
            <a:avLst/>
          </a:prstGeom>
        </p:spPr>
        <p:txBody>
          <a:bodyPr tIns="182880" anchor="t"/>
          <a:lstStyle>
            <a:lvl1pPr marL="0" indent="0" algn="ctr">
              <a:buNone/>
              <a:defRPr b="0">
                <a:solidFill>
                  <a:schemeClr val="bg2"/>
                </a:solidFill>
              </a:defRPr>
            </a:lvl1pPr>
          </a:lstStyle>
          <a:p>
            <a:pPr lvl="0"/>
            <a:r>
              <a:rPr lang="en-US"/>
              <a:t>Click icon to add image, chart, object or SmartArt</a:t>
            </a:r>
          </a:p>
        </p:txBody>
      </p:sp>
      <p:sp>
        <p:nvSpPr>
          <p:cNvPr id="14" name="Content Placeholder 10">
            <a:extLst>
              <a:ext uri="{FF2B5EF4-FFF2-40B4-BE49-F238E27FC236}">
                <a16:creationId xmlns:a16="http://schemas.microsoft.com/office/drawing/2014/main" id="{FC96ACD1-B7C5-448A-927E-E43E51356245}"/>
              </a:ext>
            </a:extLst>
          </p:cNvPr>
          <p:cNvSpPr>
            <a:spLocks noGrp="1"/>
          </p:cNvSpPr>
          <p:nvPr>
            <p:ph sz="quarter" idx="24" hasCustomPrompt="1"/>
          </p:nvPr>
        </p:nvSpPr>
        <p:spPr>
          <a:xfrm>
            <a:off x="660400" y="4432300"/>
            <a:ext cx="10871199" cy="1739900"/>
          </a:xfrm>
          <a:prstGeom prst="rect">
            <a:avLst/>
          </a:prstGeom>
        </p:spPr>
        <p:txBody>
          <a:bodyPr/>
          <a:lstStyle>
            <a:lvl1pPr>
              <a:defRPr sz="1600">
                <a:solidFill>
                  <a:schemeClr val="tx2"/>
                </a:solidFill>
              </a:defRPr>
            </a:lvl1pPr>
            <a:lvl2pPr>
              <a:defRPr sz="1400">
                <a:solidFill>
                  <a:schemeClr val="tx2"/>
                </a:solidFill>
              </a:defRPr>
            </a:lvl2pPr>
            <a:lvl3pPr>
              <a:defRPr sz="1200">
                <a:solidFill>
                  <a:schemeClr val="tx2"/>
                </a:solidFill>
              </a:defRPr>
            </a:lvl3pPr>
            <a:lvl4pPr>
              <a:defRPr sz="1100">
                <a:solidFill>
                  <a:schemeClr val="tx2"/>
                </a:solidFill>
              </a:defRPr>
            </a:lvl4pPr>
            <a:lvl5pPr>
              <a:defRPr sz="1050">
                <a:solidFill>
                  <a:schemeClr val="tx2"/>
                </a:solidFill>
              </a:defRPr>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89FF3FEB-57C3-0F45-99CF-15C4709D7CC5}"/>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5D85CA87-AB12-9249-B904-967A034FCF04}"/>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4271781A-B593-2343-AE77-B0AE86376567}"/>
              </a:ext>
            </a:extLst>
          </p:cNvPr>
          <p:cNvSpPr>
            <a:spLocks noGrp="1"/>
          </p:cNvSpPr>
          <p:nvPr>
            <p:ph type="title"/>
          </p:nvPr>
        </p:nvSpPr>
        <p:spPr>
          <a:xfrm>
            <a:off x="660400" y="395288"/>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0926022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AB2FC8-015E-4797-93DB-0EEC7B1095D5}"/>
              </a:ext>
            </a:extLst>
          </p:cNvPr>
          <p:cNvSpPr/>
          <p:nvPr userDrawn="1"/>
        </p:nvSpPr>
        <p:spPr>
          <a:xfrm>
            <a:off x="0" y="3556964"/>
            <a:ext cx="12192000"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a:solidFill>
                <a:schemeClr val="bg1"/>
              </a:solidFill>
              <a:latin typeface="+mj-lt"/>
            </a:endParaRPr>
          </a:p>
        </p:txBody>
      </p:sp>
      <p:sp>
        <p:nvSpPr>
          <p:cNvPr id="119" name="Text Placeholder 42">
            <a:extLst>
              <a:ext uri="{FF2B5EF4-FFF2-40B4-BE49-F238E27FC236}">
                <a16:creationId xmlns:a16="http://schemas.microsoft.com/office/drawing/2014/main" id="{68BB343D-703A-4BEF-AB1D-4560BA5AB34B}"/>
              </a:ext>
            </a:extLst>
          </p:cNvPr>
          <p:cNvSpPr>
            <a:spLocks noGrp="1"/>
          </p:cNvSpPr>
          <p:nvPr>
            <p:ph type="body" sz="quarter" idx="30" hasCustomPrompt="1"/>
          </p:nvPr>
        </p:nvSpPr>
        <p:spPr>
          <a:xfrm>
            <a:off x="2365184"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a:t>Content</a:t>
            </a:r>
          </a:p>
        </p:txBody>
      </p:sp>
      <p:sp>
        <p:nvSpPr>
          <p:cNvPr id="120" name="Text Placeholder 42">
            <a:extLst>
              <a:ext uri="{FF2B5EF4-FFF2-40B4-BE49-F238E27FC236}">
                <a16:creationId xmlns:a16="http://schemas.microsoft.com/office/drawing/2014/main" id="{4E907E0C-DB16-44EE-B93F-B76D62679F78}"/>
              </a:ext>
            </a:extLst>
          </p:cNvPr>
          <p:cNvSpPr>
            <a:spLocks noGrp="1"/>
          </p:cNvSpPr>
          <p:nvPr>
            <p:ph type="body" sz="quarter" idx="31" hasCustomPrompt="1"/>
          </p:nvPr>
        </p:nvSpPr>
        <p:spPr>
          <a:xfrm>
            <a:off x="2365184"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2"/>
                </a:solidFill>
                <a:latin typeface="+mj-lt"/>
              </a:defRPr>
            </a:lvl1pPr>
          </a:lstStyle>
          <a:p>
            <a:pPr lvl="0"/>
            <a:r>
              <a:rPr lang="en-US"/>
              <a:t>Date</a:t>
            </a:r>
          </a:p>
        </p:txBody>
      </p:sp>
      <p:sp>
        <p:nvSpPr>
          <p:cNvPr id="121" name="Text Placeholder 42">
            <a:extLst>
              <a:ext uri="{FF2B5EF4-FFF2-40B4-BE49-F238E27FC236}">
                <a16:creationId xmlns:a16="http://schemas.microsoft.com/office/drawing/2014/main" id="{9EA252F2-5279-490F-8B7A-19EBE4CA7E2E}"/>
              </a:ext>
            </a:extLst>
          </p:cNvPr>
          <p:cNvSpPr>
            <a:spLocks noGrp="1"/>
          </p:cNvSpPr>
          <p:nvPr>
            <p:ph type="body" sz="quarter" idx="34" hasCustomPrompt="1"/>
          </p:nvPr>
        </p:nvSpPr>
        <p:spPr>
          <a:xfrm>
            <a:off x="5473330"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a:t>Content</a:t>
            </a:r>
          </a:p>
        </p:txBody>
      </p:sp>
      <p:sp>
        <p:nvSpPr>
          <p:cNvPr id="122" name="Text Placeholder 42">
            <a:extLst>
              <a:ext uri="{FF2B5EF4-FFF2-40B4-BE49-F238E27FC236}">
                <a16:creationId xmlns:a16="http://schemas.microsoft.com/office/drawing/2014/main" id="{BFF2BB40-C403-47D9-8085-B6AEC1B4FB38}"/>
              </a:ext>
            </a:extLst>
          </p:cNvPr>
          <p:cNvSpPr>
            <a:spLocks noGrp="1"/>
          </p:cNvSpPr>
          <p:nvPr>
            <p:ph type="body" sz="quarter" idx="35" hasCustomPrompt="1"/>
          </p:nvPr>
        </p:nvSpPr>
        <p:spPr>
          <a:xfrm>
            <a:off x="5473330"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4"/>
                </a:solidFill>
                <a:latin typeface="+mj-lt"/>
              </a:defRPr>
            </a:lvl1pPr>
          </a:lstStyle>
          <a:p>
            <a:pPr lvl="0"/>
            <a:r>
              <a:rPr lang="en-US"/>
              <a:t>Date</a:t>
            </a:r>
          </a:p>
        </p:txBody>
      </p:sp>
      <p:sp>
        <p:nvSpPr>
          <p:cNvPr id="123" name="Text Placeholder 42">
            <a:extLst>
              <a:ext uri="{FF2B5EF4-FFF2-40B4-BE49-F238E27FC236}">
                <a16:creationId xmlns:a16="http://schemas.microsoft.com/office/drawing/2014/main" id="{C8F2413D-1871-49C8-8679-8AA970226A1A}"/>
              </a:ext>
            </a:extLst>
          </p:cNvPr>
          <p:cNvSpPr>
            <a:spLocks noGrp="1"/>
          </p:cNvSpPr>
          <p:nvPr>
            <p:ph type="body" sz="quarter" idx="40" hasCustomPrompt="1"/>
          </p:nvPr>
        </p:nvSpPr>
        <p:spPr>
          <a:xfrm>
            <a:off x="8581476" y="4686806"/>
            <a:ext cx="1239076" cy="916850"/>
          </a:xfrm>
          <a:prstGeom prst="rect">
            <a:avLst/>
          </a:prstGeom>
          <a:ln w="12700">
            <a:noFill/>
          </a:ln>
        </p:spPr>
        <p:txBody>
          <a:bodyPr lIns="0" tIns="0" rIns="0" bIns="0" anchor="t"/>
          <a:lstStyle>
            <a:lvl1pPr marL="0" indent="0" algn="ctr">
              <a:lnSpc>
                <a:spcPct val="100000"/>
              </a:lnSpc>
              <a:spcBef>
                <a:spcPts val="0"/>
              </a:spcBef>
              <a:buNone/>
              <a:defRPr sz="1400" b="0">
                <a:solidFill>
                  <a:schemeClr val="bg1"/>
                </a:solidFill>
              </a:defRPr>
            </a:lvl1pPr>
          </a:lstStyle>
          <a:p>
            <a:pPr lvl="0"/>
            <a:r>
              <a:rPr lang="en-US"/>
              <a:t>Content</a:t>
            </a:r>
          </a:p>
        </p:txBody>
      </p:sp>
      <p:sp>
        <p:nvSpPr>
          <p:cNvPr id="124" name="Text Placeholder 42">
            <a:extLst>
              <a:ext uri="{FF2B5EF4-FFF2-40B4-BE49-F238E27FC236}">
                <a16:creationId xmlns:a16="http://schemas.microsoft.com/office/drawing/2014/main" id="{645FD367-97DD-4B86-85BA-C5CFBBF7A65D}"/>
              </a:ext>
            </a:extLst>
          </p:cNvPr>
          <p:cNvSpPr>
            <a:spLocks noGrp="1"/>
          </p:cNvSpPr>
          <p:nvPr>
            <p:ph type="body" sz="quarter" idx="41" hasCustomPrompt="1"/>
          </p:nvPr>
        </p:nvSpPr>
        <p:spPr>
          <a:xfrm>
            <a:off x="8581476" y="4370283"/>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C6579B"/>
                </a:solidFill>
                <a:latin typeface="+mj-lt"/>
              </a:defRPr>
            </a:lvl1pPr>
          </a:lstStyle>
          <a:p>
            <a:pPr lvl="0"/>
            <a:r>
              <a:rPr lang="en-US"/>
              <a:t>Date</a:t>
            </a:r>
          </a:p>
        </p:txBody>
      </p:sp>
      <p:sp>
        <p:nvSpPr>
          <p:cNvPr id="125" name="Text Placeholder 42">
            <a:extLst>
              <a:ext uri="{FF2B5EF4-FFF2-40B4-BE49-F238E27FC236}">
                <a16:creationId xmlns:a16="http://schemas.microsoft.com/office/drawing/2014/main" id="{30D86735-78D6-42CD-B53C-C40682932143}"/>
              </a:ext>
            </a:extLst>
          </p:cNvPr>
          <p:cNvSpPr>
            <a:spLocks noGrp="1"/>
          </p:cNvSpPr>
          <p:nvPr>
            <p:ph type="body" sz="quarter" idx="29" hasCustomPrompt="1"/>
          </p:nvPr>
        </p:nvSpPr>
        <p:spPr>
          <a:xfrm>
            <a:off x="811111"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a:t>Content</a:t>
            </a:r>
          </a:p>
        </p:txBody>
      </p:sp>
      <p:sp>
        <p:nvSpPr>
          <p:cNvPr id="126" name="Text Placeholder 42">
            <a:extLst>
              <a:ext uri="{FF2B5EF4-FFF2-40B4-BE49-F238E27FC236}">
                <a16:creationId xmlns:a16="http://schemas.microsoft.com/office/drawing/2014/main" id="{28320031-939D-4532-A0DE-8D5D3E3A830E}"/>
              </a:ext>
            </a:extLst>
          </p:cNvPr>
          <p:cNvSpPr>
            <a:spLocks noGrp="1"/>
          </p:cNvSpPr>
          <p:nvPr>
            <p:ph type="body" sz="quarter" idx="11" hasCustomPrompt="1"/>
          </p:nvPr>
        </p:nvSpPr>
        <p:spPr>
          <a:xfrm>
            <a:off x="811111"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rgbClr val="00B2AA"/>
                </a:solidFill>
                <a:latin typeface="+mj-lt"/>
              </a:defRPr>
            </a:lvl1pPr>
          </a:lstStyle>
          <a:p>
            <a:pPr lvl="0"/>
            <a:r>
              <a:rPr lang="en-US"/>
              <a:t>Date</a:t>
            </a:r>
          </a:p>
        </p:txBody>
      </p:sp>
      <p:sp>
        <p:nvSpPr>
          <p:cNvPr id="127" name="Text Placeholder 42">
            <a:extLst>
              <a:ext uri="{FF2B5EF4-FFF2-40B4-BE49-F238E27FC236}">
                <a16:creationId xmlns:a16="http://schemas.microsoft.com/office/drawing/2014/main" id="{D650FCD1-3F9F-47CB-A3C5-C2E9BCE6695A}"/>
              </a:ext>
            </a:extLst>
          </p:cNvPr>
          <p:cNvSpPr>
            <a:spLocks noGrp="1"/>
          </p:cNvSpPr>
          <p:nvPr>
            <p:ph type="body" sz="quarter" idx="32" hasCustomPrompt="1"/>
          </p:nvPr>
        </p:nvSpPr>
        <p:spPr>
          <a:xfrm>
            <a:off x="3919257"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a:t>Content</a:t>
            </a:r>
          </a:p>
        </p:txBody>
      </p:sp>
      <p:sp>
        <p:nvSpPr>
          <p:cNvPr id="128" name="Text Placeholder 42">
            <a:extLst>
              <a:ext uri="{FF2B5EF4-FFF2-40B4-BE49-F238E27FC236}">
                <a16:creationId xmlns:a16="http://schemas.microsoft.com/office/drawing/2014/main" id="{BB908772-59E7-46A7-948F-B18E98D9BDE8}"/>
              </a:ext>
            </a:extLst>
          </p:cNvPr>
          <p:cNvSpPr>
            <a:spLocks noGrp="1"/>
          </p:cNvSpPr>
          <p:nvPr>
            <p:ph type="body" sz="quarter" idx="33" hasCustomPrompt="1"/>
          </p:nvPr>
        </p:nvSpPr>
        <p:spPr>
          <a:xfrm>
            <a:off x="3919257"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3"/>
                </a:solidFill>
                <a:latin typeface="+mj-lt"/>
              </a:defRPr>
            </a:lvl1pPr>
          </a:lstStyle>
          <a:p>
            <a:pPr lvl="0"/>
            <a:r>
              <a:rPr lang="en-US"/>
              <a:t>Date</a:t>
            </a:r>
          </a:p>
        </p:txBody>
      </p:sp>
      <p:sp>
        <p:nvSpPr>
          <p:cNvPr id="129" name="Text Placeholder 42">
            <a:extLst>
              <a:ext uri="{FF2B5EF4-FFF2-40B4-BE49-F238E27FC236}">
                <a16:creationId xmlns:a16="http://schemas.microsoft.com/office/drawing/2014/main" id="{5AC11302-0352-41B5-B283-220921608987}"/>
              </a:ext>
            </a:extLst>
          </p:cNvPr>
          <p:cNvSpPr>
            <a:spLocks noGrp="1"/>
          </p:cNvSpPr>
          <p:nvPr>
            <p:ph type="body" sz="quarter" idx="36" hasCustomPrompt="1"/>
          </p:nvPr>
        </p:nvSpPr>
        <p:spPr>
          <a:xfrm>
            <a:off x="7027403"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a:t>Content</a:t>
            </a:r>
          </a:p>
        </p:txBody>
      </p:sp>
      <p:sp>
        <p:nvSpPr>
          <p:cNvPr id="130" name="Text Placeholder 42">
            <a:extLst>
              <a:ext uri="{FF2B5EF4-FFF2-40B4-BE49-F238E27FC236}">
                <a16:creationId xmlns:a16="http://schemas.microsoft.com/office/drawing/2014/main" id="{2AB50D90-044D-48E2-9239-DC0866B8F4C2}"/>
              </a:ext>
            </a:extLst>
          </p:cNvPr>
          <p:cNvSpPr>
            <a:spLocks noGrp="1"/>
          </p:cNvSpPr>
          <p:nvPr>
            <p:ph type="body" sz="quarter" idx="37" hasCustomPrompt="1"/>
          </p:nvPr>
        </p:nvSpPr>
        <p:spPr>
          <a:xfrm>
            <a:off x="7027403"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accent5"/>
                </a:solidFill>
                <a:latin typeface="+mj-lt"/>
              </a:defRPr>
            </a:lvl1pPr>
          </a:lstStyle>
          <a:p>
            <a:pPr lvl="0"/>
            <a:r>
              <a:rPr lang="en-US"/>
              <a:t>Date</a:t>
            </a:r>
          </a:p>
        </p:txBody>
      </p:sp>
      <p:sp>
        <p:nvSpPr>
          <p:cNvPr id="131" name="Text Placeholder 42">
            <a:extLst>
              <a:ext uri="{FF2B5EF4-FFF2-40B4-BE49-F238E27FC236}">
                <a16:creationId xmlns:a16="http://schemas.microsoft.com/office/drawing/2014/main" id="{2EF69715-8E2C-430F-996F-0996C17E9858}"/>
              </a:ext>
            </a:extLst>
          </p:cNvPr>
          <p:cNvSpPr>
            <a:spLocks noGrp="1"/>
          </p:cNvSpPr>
          <p:nvPr>
            <p:ph type="body" sz="quarter" idx="38" hasCustomPrompt="1"/>
          </p:nvPr>
        </p:nvSpPr>
        <p:spPr>
          <a:xfrm>
            <a:off x="10135549" y="1553613"/>
            <a:ext cx="1239076" cy="916850"/>
          </a:xfrm>
          <a:prstGeom prst="rect">
            <a:avLst/>
          </a:prstGeom>
          <a:ln w="12700">
            <a:noFill/>
          </a:ln>
        </p:spPr>
        <p:txBody>
          <a:bodyPr lIns="0" tIns="0" rIns="0" bIns="0" anchor="b"/>
          <a:lstStyle>
            <a:lvl1pPr marL="0" indent="0" algn="ctr">
              <a:lnSpc>
                <a:spcPct val="100000"/>
              </a:lnSpc>
              <a:spcBef>
                <a:spcPts val="0"/>
              </a:spcBef>
              <a:buNone/>
              <a:defRPr sz="1400" b="0">
                <a:solidFill>
                  <a:schemeClr val="bg1"/>
                </a:solidFill>
              </a:defRPr>
            </a:lvl1pPr>
          </a:lstStyle>
          <a:p>
            <a:pPr lvl="0"/>
            <a:r>
              <a:rPr lang="en-US"/>
              <a:t>Content</a:t>
            </a:r>
          </a:p>
        </p:txBody>
      </p:sp>
      <p:sp>
        <p:nvSpPr>
          <p:cNvPr id="132" name="Text Placeholder 42">
            <a:extLst>
              <a:ext uri="{FF2B5EF4-FFF2-40B4-BE49-F238E27FC236}">
                <a16:creationId xmlns:a16="http://schemas.microsoft.com/office/drawing/2014/main" id="{D6F708A2-1DC4-4BF5-B785-01D4A1AEC6BA}"/>
              </a:ext>
            </a:extLst>
          </p:cNvPr>
          <p:cNvSpPr>
            <a:spLocks noGrp="1"/>
          </p:cNvSpPr>
          <p:nvPr>
            <p:ph type="body" sz="quarter" idx="39" hasCustomPrompt="1"/>
          </p:nvPr>
        </p:nvSpPr>
        <p:spPr>
          <a:xfrm>
            <a:off x="10135549" y="2511537"/>
            <a:ext cx="1239076" cy="272007"/>
          </a:xfrm>
          <a:prstGeom prst="rect">
            <a:avLst/>
          </a:prstGeom>
          <a:noFill/>
          <a:effectLst/>
        </p:spPr>
        <p:txBody>
          <a:bodyPr lIns="0" tIns="0" rIns="0" bIns="0" anchor="b" anchorCtr="0"/>
          <a:lstStyle>
            <a:lvl1pPr marL="0" indent="0" algn="ctr">
              <a:lnSpc>
                <a:spcPct val="100000"/>
              </a:lnSpc>
              <a:spcBef>
                <a:spcPts val="0"/>
              </a:spcBef>
              <a:buNone/>
              <a:defRPr sz="1800" b="1">
                <a:solidFill>
                  <a:schemeClr val="bg2"/>
                </a:solidFill>
                <a:latin typeface="+mj-lt"/>
              </a:defRPr>
            </a:lvl1pPr>
          </a:lstStyle>
          <a:p>
            <a:pPr lvl="0"/>
            <a:r>
              <a:rPr lang="en-US"/>
              <a:t>Date</a:t>
            </a:r>
          </a:p>
        </p:txBody>
      </p:sp>
      <p:sp>
        <p:nvSpPr>
          <p:cNvPr id="3" name="Footer Placeholder 2">
            <a:extLst>
              <a:ext uri="{FF2B5EF4-FFF2-40B4-BE49-F238E27FC236}">
                <a16:creationId xmlns:a16="http://schemas.microsoft.com/office/drawing/2014/main" id="{40B8D258-991E-EE43-92C8-8CE8A34AC406}"/>
              </a:ext>
            </a:extLst>
          </p:cNvPr>
          <p:cNvSpPr>
            <a:spLocks noGrp="1"/>
          </p:cNvSpPr>
          <p:nvPr>
            <p:ph type="ftr" sz="quarter" idx="42"/>
          </p:nvPr>
        </p:nvSpPr>
        <p:spPr/>
        <p:txBody>
          <a:bodyPr/>
          <a:lstStyle/>
          <a:p>
            <a:r>
              <a:rPr lang="en-US"/>
              <a:t>Classification goes here</a:t>
            </a:r>
          </a:p>
        </p:txBody>
      </p:sp>
      <p:sp>
        <p:nvSpPr>
          <p:cNvPr id="5" name="Slide Number Placeholder 4">
            <a:extLst>
              <a:ext uri="{FF2B5EF4-FFF2-40B4-BE49-F238E27FC236}">
                <a16:creationId xmlns:a16="http://schemas.microsoft.com/office/drawing/2014/main" id="{13E78059-5AB9-2A45-B063-A34B13A7067C}"/>
              </a:ext>
            </a:extLst>
          </p:cNvPr>
          <p:cNvSpPr>
            <a:spLocks noGrp="1"/>
          </p:cNvSpPr>
          <p:nvPr>
            <p:ph type="sldNum" sz="quarter" idx="43"/>
          </p:nvPr>
        </p:nvSpPr>
        <p:spPr/>
        <p:txBody>
          <a:bodyPr/>
          <a:lstStyle/>
          <a:p>
            <a:fld id="{9D269874-3913-3E4A-9285-BA6A0CAD74F5}" type="slidenum">
              <a:rPr lang="en-US" smtClean="0"/>
              <a:pPr/>
              <a:t>‹#›</a:t>
            </a:fld>
            <a:endParaRPr lang="en-US"/>
          </a:p>
        </p:txBody>
      </p:sp>
      <p:sp>
        <p:nvSpPr>
          <p:cNvPr id="20" name="Title 1">
            <a:extLst>
              <a:ext uri="{FF2B5EF4-FFF2-40B4-BE49-F238E27FC236}">
                <a16:creationId xmlns:a16="http://schemas.microsoft.com/office/drawing/2014/main" id="{3C60A60D-9EB0-F54D-A31F-0A809B7621CC}"/>
              </a:ext>
            </a:extLst>
          </p:cNvPr>
          <p:cNvSpPr>
            <a:spLocks noGrp="1"/>
          </p:cNvSpPr>
          <p:nvPr>
            <p:ph type="title"/>
          </p:nvPr>
        </p:nvSpPr>
        <p:spPr>
          <a:xfrm>
            <a:off x="660400" y="398966"/>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163096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48483"/>
            <a:ext cx="5922675"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5922676" y="3248483"/>
            <a:ext cx="6269324"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5922808" cy="489605"/>
          </a:xfrm>
          <a:prstGeom prst="rect">
            <a:avLst/>
          </a:prstGeom>
          <a:solidFill>
            <a:schemeClr val="accent4">
              <a:lumMod val="90000"/>
              <a:lumOff val="10000"/>
            </a:schemeClr>
          </a:solidFill>
          <a:ln>
            <a:noFill/>
          </a:ln>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5922675" y="5670431"/>
            <a:ext cx="3133344"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9056019" y="5670431"/>
            <a:ext cx="3133344"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 name="Footer Placeholder 1">
            <a:extLst>
              <a:ext uri="{FF2B5EF4-FFF2-40B4-BE49-F238E27FC236}">
                <a16:creationId xmlns:a16="http://schemas.microsoft.com/office/drawing/2014/main" id="{1E1A2BE1-14CD-4842-8A65-2CE1D193F3CF}"/>
              </a:ext>
            </a:extLst>
          </p:cNvPr>
          <p:cNvSpPr>
            <a:spLocks noGrp="1"/>
          </p:cNvSpPr>
          <p:nvPr>
            <p:ph type="ftr" sz="quarter" idx="28"/>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2B6323F1-A8D8-5742-B273-E7D37D3C3189}"/>
              </a:ext>
            </a:extLst>
          </p:cNvPr>
          <p:cNvSpPr>
            <a:spLocks noGrp="1"/>
          </p:cNvSpPr>
          <p:nvPr>
            <p:ph type="sldNum" sz="quarter" idx="29"/>
          </p:nvPr>
        </p:nvSpPr>
        <p:spPr/>
        <p:txBody>
          <a:bodyPr/>
          <a:lstStyle/>
          <a:p>
            <a:fld id="{9D269874-3913-3E4A-9285-BA6A0CAD74F5}" type="slidenum">
              <a:rPr lang="en-US" smtClean="0"/>
              <a:pPr/>
              <a:t>‹#›</a:t>
            </a:fld>
            <a:endParaRPr lang="en-US"/>
          </a:p>
        </p:txBody>
      </p:sp>
      <p:sp>
        <p:nvSpPr>
          <p:cNvPr id="11" name="Content Placeholder 10">
            <a:extLst>
              <a:ext uri="{FF2B5EF4-FFF2-40B4-BE49-F238E27FC236}">
                <a16:creationId xmlns:a16="http://schemas.microsoft.com/office/drawing/2014/main" id="{E16F2CB5-8664-0643-944E-7E7838BBC4F2}"/>
              </a:ext>
            </a:extLst>
          </p:cNvPr>
          <p:cNvSpPr>
            <a:spLocks noGrp="1"/>
          </p:cNvSpPr>
          <p:nvPr>
            <p:ph sz="quarter" idx="30"/>
          </p:nvPr>
        </p:nvSpPr>
        <p:spPr>
          <a:xfrm>
            <a:off x="0" y="1311275"/>
            <a:ext cx="5922674"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17" name="Content Placeholder 10">
            <a:extLst>
              <a:ext uri="{FF2B5EF4-FFF2-40B4-BE49-F238E27FC236}">
                <a16:creationId xmlns:a16="http://schemas.microsoft.com/office/drawing/2014/main" id="{4CD8FAFD-7E15-9D49-84CD-738FC9364335}"/>
              </a:ext>
            </a:extLst>
          </p:cNvPr>
          <p:cNvSpPr>
            <a:spLocks noGrp="1"/>
          </p:cNvSpPr>
          <p:nvPr>
            <p:ph sz="quarter" idx="31"/>
          </p:nvPr>
        </p:nvSpPr>
        <p:spPr>
          <a:xfrm>
            <a:off x="5922673" y="1311275"/>
            <a:ext cx="6266689" cy="1937208"/>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18" name="Content Placeholder 10">
            <a:extLst>
              <a:ext uri="{FF2B5EF4-FFF2-40B4-BE49-F238E27FC236}">
                <a16:creationId xmlns:a16="http://schemas.microsoft.com/office/drawing/2014/main" id="{C66B0CA9-228A-4849-A037-6994F79CEEDE}"/>
              </a:ext>
            </a:extLst>
          </p:cNvPr>
          <p:cNvSpPr>
            <a:spLocks noGrp="1"/>
          </p:cNvSpPr>
          <p:nvPr>
            <p:ph sz="quarter" idx="32"/>
          </p:nvPr>
        </p:nvSpPr>
        <p:spPr>
          <a:xfrm>
            <a:off x="-1" y="3738087"/>
            <a:ext cx="5922674"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19" name="Content Placeholder 10">
            <a:extLst>
              <a:ext uri="{FF2B5EF4-FFF2-40B4-BE49-F238E27FC236}">
                <a16:creationId xmlns:a16="http://schemas.microsoft.com/office/drawing/2014/main" id="{671DD8D2-BBE0-0A40-BE01-999AB38D2A32}"/>
              </a:ext>
            </a:extLst>
          </p:cNvPr>
          <p:cNvSpPr>
            <a:spLocks noGrp="1"/>
          </p:cNvSpPr>
          <p:nvPr>
            <p:ph sz="quarter" idx="33"/>
          </p:nvPr>
        </p:nvSpPr>
        <p:spPr>
          <a:xfrm>
            <a:off x="5922672" y="3738087"/>
            <a:ext cx="3133213"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0" name="Content Placeholder 10">
            <a:extLst>
              <a:ext uri="{FF2B5EF4-FFF2-40B4-BE49-F238E27FC236}">
                <a16:creationId xmlns:a16="http://schemas.microsoft.com/office/drawing/2014/main" id="{EA8E8AB2-6CBE-FD46-804E-1E23AE56D84A}"/>
              </a:ext>
            </a:extLst>
          </p:cNvPr>
          <p:cNvSpPr>
            <a:spLocks noGrp="1"/>
          </p:cNvSpPr>
          <p:nvPr>
            <p:ph sz="quarter" idx="34"/>
          </p:nvPr>
        </p:nvSpPr>
        <p:spPr>
          <a:xfrm>
            <a:off x="9055885" y="3738087"/>
            <a:ext cx="3133212" cy="1932343"/>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15" name="Title 1">
            <a:extLst>
              <a:ext uri="{FF2B5EF4-FFF2-40B4-BE49-F238E27FC236}">
                <a16:creationId xmlns:a16="http://schemas.microsoft.com/office/drawing/2014/main" id="{90EB3B8A-62D2-5849-BF0E-55BA5CA2BAA6}"/>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34605817"/>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676CC-D955-B342-9DD2-E4768E287EF4}"/>
              </a:ext>
            </a:extLst>
          </p:cNvPr>
          <p:cNvSpPr>
            <a:spLocks noGrp="1"/>
          </p:cNvSpPr>
          <p:nvPr>
            <p:ph type="ftr" sz="quarter" idx="30"/>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8477719F-71B5-6E4C-A777-AC3DF4396CA0}"/>
              </a:ext>
            </a:extLst>
          </p:cNvPr>
          <p:cNvSpPr>
            <a:spLocks noGrp="1"/>
          </p:cNvSpPr>
          <p:nvPr>
            <p:ph type="sldNum" sz="quarter" idx="31"/>
          </p:nvPr>
        </p:nvSpPr>
        <p:spPr/>
        <p:txBody>
          <a:bodyPr/>
          <a:lstStyle/>
          <a:p>
            <a:fld id="{9D269874-3913-3E4A-9285-BA6A0CAD74F5}" type="slidenum">
              <a:rPr lang="en-US" smtClean="0"/>
              <a:pPr/>
              <a:t>‹#›</a:t>
            </a:fld>
            <a:endParaRPr lang="en-US"/>
          </a:p>
        </p:txBody>
      </p:sp>
      <p:sp>
        <p:nvSpPr>
          <p:cNvPr id="19" name="Content Placeholder 10">
            <a:extLst>
              <a:ext uri="{FF2B5EF4-FFF2-40B4-BE49-F238E27FC236}">
                <a16:creationId xmlns:a16="http://schemas.microsoft.com/office/drawing/2014/main" id="{F42F9E20-2986-DE43-B4F0-91C719FBFDB5}"/>
              </a:ext>
            </a:extLst>
          </p:cNvPr>
          <p:cNvSpPr>
            <a:spLocks noGrp="1"/>
          </p:cNvSpPr>
          <p:nvPr>
            <p:ph sz="quarter" idx="32"/>
          </p:nvPr>
        </p:nvSpPr>
        <p:spPr>
          <a:xfrm>
            <a:off x="0" y="1311275"/>
            <a:ext cx="4040388"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0" name="Content Placeholder 10">
            <a:extLst>
              <a:ext uri="{FF2B5EF4-FFF2-40B4-BE49-F238E27FC236}">
                <a16:creationId xmlns:a16="http://schemas.microsoft.com/office/drawing/2014/main" id="{D139B161-FA37-9D4D-89AB-14CAD6B5C564}"/>
              </a:ext>
            </a:extLst>
          </p:cNvPr>
          <p:cNvSpPr>
            <a:spLocks noGrp="1"/>
          </p:cNvSpPr>
          <p:nvPr>
            <p:ph sz="quarter" idx="33"/>
          </p:nvPr>
        </p:nvSpPr>
        <p:spPr>
          <a:xfrm>
            <a:off x="4038412" y="1311274"/>
            <a:ext cx="4082556" cy="1952660"/>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4" name="Content Placeholder 10">
            <a:extLst>
              <a:ext uri="{FF2B5EF4-FFF2-40B4-BE49-F238E27FC236}">
                <a16:creationId xmlns:a16="http://schemas.microsoft.com/office/drawing/2014/main" id="{AEFC428E-3D1E-824C-A406-7D8AE344EDFB}"/>
              </a:ext>
            </a:extLst>
          </p:cNvPr>
          <p:cNvSpPr>
            <a:spLocks noGrp="1"/>
          </p:cNvSpPr>
          <p:nvPr>
            <p:ph sz="quarter" idx="34"/>
          </p:nvPr>
        </p:nvSpPr>
        <p:spPr>
          <a:xfrm>
            <a:off x="8120965" y="1311274"/>
            <a:ext cx="4078443" cy="1952659"/>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5" name="Content Placeholder 10">
            <a:extLst>
              <a:ext uri="{FF2B5EF4-FFF2-40B4-BE49-F238E27FC236}">
                <a16:creationId xmlns:a16="http://schemas.microsoft.com/office/drawing/2014/main" id="{185EFEF5-3142-8849-8786-9D83C1EE72CF}"/>
              </a:ext>
            </a:extLst>
          </p:cNvPr>
          <p:cNvSpPr>
            <a:spLocks noGrp="1"/>
          </p:cNvSpPr>
          <p:nvPr>
            <p:ph sz="quarter" idx="35"/>
          </p:nvPr>
        </p:nvSpPr>
        <p:spPr>
          <a:xfrm>
            <a:off x="0" y="3753539"/>
            <a:ext cx="4038410"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6" name="Content Placeholder 10">
            <a:extLst>
              <a:ext uri="{FF2B5EF4-FFF2-40B4-BE49-F238E27FC236}">
                <a16:creationId xmlns:a16="http://schemas.microsoft.com/office/drawing/2014/main" id="{DD6EC7DA-D195-5244-952F-CF40F8624623}"/>
              </a:ext>
            </a:extLst>
          </p:cNvPr>
          <p:cNvSpPr>
            <a:spLocks noGrp="1"/>
          </p:cNvSpPr>
          <p:nvPr>
            <p:ph sz="quarter" idx="36"/>
          </p:nvPr>
        </p:nvSpPr>
        <p:spPr>
          <a:xfrm>
            <a:off x="4038410" y="3753539"/>
            <a:ext cx="4085194"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27" name="Content Placeholder 10">
            <a:extLst>
              <a:ext uri="{FF2B5EF4-FFF2-40B4-BE49-F238E27FC236}">
                <a16:creationId xmlns:a16="http://schemas.microsoft.com/office/drawing/2014/main" id="{F1F4EDE9-9F7E-A141-BB52-78AB8B635372}"/>
              </a:ext>
            </a:extLst>
          </p:cNvPr>
          <p:cNvSpPr>
            <a:spLocks noGrp="1"/>
          </p:cNvSpPr>
          <p:nvPr>
            <p:ph sz="quarter" idx="37"/>
          </p:nvPr>
        </p:nvSpPr>
        <p:spPr>
          <a:xfrm>
            <a:off x="8128376" y="3753539"/>
            <a:ext cx="4053576" cy="1916891"/>
          </a:xfrm>
          <a:prstGeom prst="rect">
            <a:avLst/>
          </a:prstGeom>
          <a:solidFill>
            <a:schemeClr val="tx2">
              <a:lumMod val="90000"/>
              <a:lumOff val="10000"/>
            </a:schemeClr>
          </a:solidFill>
        </p:spPr>
        <p:txBody>
          <a:bodyPr lIns="91440" tIns="91440" rIns="91440" bIns="91440">
            <a:normAutofit/>
          </a:bodyPr>
          <a:lstStyle>
            <a:lvl1pPr>
              <a:defRPr sz="2000"/>
            </a:lvl1pPr>
          </a:lstStyle>
          <a:p>
            <a:pPr lvl="0"/>
            <a:r>
              <a:rPr lang="en-US"/>
              <a:t>Edit Master text styles</a:t>
            </a:r>
          </a:p>
        </p:txBody>
      </p:sp>
      <p:sp>
        <p:nvSpPr>
          <p:cNvPr id="17" name="Title 1">
            <a:extLst>
              <a:ext uri="{FF2B5EF4-FFF2-40B4-BE49-F238E27FC236}">
                <a16:creationId xmlns:a16="http://schemas.microsoft.com/office/drawing/2014/main" id="{8D2F9F90-7E9D-E04D-A491-2336C7B595F8}"/>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
        <p:nvSpPr>
          <p:cNvPr id="10" name="Text Placeholder 9">
            <a:extLst>
              <a:ext uri="{FF2B5EF4-FFF2-40B4-BE49-F238E27FC236}">
                <a16:creationId xmlns:a16="http://schemas.microsoft.com/office/drawing/2014/main" id="{B04376ED-A3CF-4FBD-941B-D20E7CD236B7}"/>
              </a:ext>
            </a:extLst>
          </p:cNvPr>
          <p:cNvSpPr>
            <a:spLocks noGrp="1"/>
          </p:cNvSpPr>
          <p:nvPr>
            <p:ph type="body" sz="quarter" idx="15"/>
          </p:nvPr>
        </p:nvSpPr>
        <p:spPr>
          <a:xfrm>
            <a:off x="-1" y="3263934"/>
            <a:ext cx="4033637" cy="489605"/>
          </a:xfrm>
          <a:prstGeom prst="rect">
            <a:avLst/>
          </a:prstGeom>
          <a:solidFill>
            <a:schemeClr val="accent3"/>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22" name="Text Placeholder 9">
            <a:extLst>
              <a:ext uri="{FF2B5EF4-FFF2-40B4-BE49-F238E27FC236}">
                <a16:creationId xmlns:a16="http://schemas.microsoft.com/office/drawing/2014/main" id="{6323D4AE-CCD9-45C2-8C1F-ABC6CF135A3F}"/>
              </a:ext>
            </a:extLst>
          </p:cNvPr>
          <p:cNvSpPr>
            <a:spLocks noGrp="1"/>
          </p:cNvSpPr>
          <p:nvPr>
            <p:ph type="body" sz="quarter" idx="24"/>
          </p:nvPr>
        </p:nvSpPr>
        <p:spPr>
          <a:xfrm>
            <a:off x="4033636" y="3263934"/>
            <a:ext cx="4089967" cy="489605"/>
          </a:xfrm>
          <a:prstGeom prst="rect">
            <a:avLst/>
          </a:prstGeom>
          <a:solidFill>
            <a:schemeClr val="accent1"/>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18" name="Text Placeholder 9">
            <a:extLst>
              <a:ext uri="{FF2B5EF4-FFF2-40B4-BE49-F238E27FC236}">
                <a16:creationId xmlns:a16="http://schemas.microsoft.com/office/drawing/2014/main" id="{941F6A20-14B4-7540-B6F0-13517DED0773}"/>
              </a:ext>
            </a:extLst>
          </p:cNvPr>
          <p:cNvSpPr>
            <a:spLocks noGrp="1"/>
          </p:cNvSpPr>
          <p:nvPr>
            <p:ph type="body" sz="quarter" idx="29"/>
          </p:nvPr>
        </p:nvSpPr>
        <p:spPr>
          <a:xfrm>
            <a:off x="8122941" y="3263934"/>
            <a:ext cx="4076467" cy="489605"/>
          </a:xfrm>
          <a:prstGeom prst="rect">
            <a:avLst/>
          </a:prstGeom>
          <a:solidFill>
            <a:schemeClr val="accent2"/>
          </a:solidFill>
        </p:spPr>
        <p:txBody>
          <a:bodyPr anchor="ctr"/>
          <a:lstStyle>
            <a:lvl1pPr marL="0" indent="0" algn="ctr">
              <a:lnSpc>
                <a:spcPct val="80000"/>
              </a:lnSpc>
              <a:spcBef>
                <a:spcPts val="0"/>
              </a:spcBef>
              <a:buNone/>
              <a:defRPr sz="1600" b="0">
                <a:solidFill>
                  <a:schemeClr val="tx2"/>
                </a:solidFill>
              </a:defRPr>
            </a:lvl1pPr>
          </a:lstStyle>
          <a:p>
            <a:pPr lvl="0"/>
            <a:r>
              <a:rPr lang="en-US"/>
              <a:t>Edit Master text</a:t>
            </a:r>
          </a:p>
        </p:txBody>
      </p:sp>
      <p:sp>
        <p:nvSpPr>
          <p:cNvPr id="23" name="Text Placeholder 9">
            <a:extLst>
              <a:ext uri="{FF2B5EF4-FFF2-40B4-BE49-F238E27FC236}">
                <a16:creationId xmlns:a16="http://schemas.microsoft.com/office/drawing/2014/main" id="{BE7949E3-32F6-4963-92BE-185A1EDE3124}"/>
              </a:ext>
            </a:extLst>
          </p:cNvPr>
          <p:cNvSpPr>
            <a:spLocks noGrp="1"/>
          </p:cNvSpPr>
          <p:nvPr>
            <p:ph type="body" sz="quarter" idx="25"/>
          </p:nvPr>
        </p:nvSpPr>
        <p:spPr>
          <a:xfrm>
            <a:off x="-1" y="5670431"/>
            <a:ext cx="4038411" cy="489605"/>
          </a:xfrm>
          <a:prstGeom prst="rect">
            <a:avLst/>
          </a:prstGeom>
          <a:solidFill>
            <a:schemeClr val="accent4">
              <a:lumMod val="90000"/>
              <a:lumOff val="10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0" name="Text Placeholder 9">
            <a:extLst>
              <a:ext uri="{FF2B5EF4-FFF2-40B4-BE49-F238E27FC236}">
                <a16:creationId xmlns:a16="http://schemas.microsoft.com/office/drawing/2014/main" id="{648D08F7-0E23-4EBD-8F09-4C535851F12E}"/>
              </a:ext>
            </a:extLst>
          </p:cNvPr>
          <p:cNvSpPr>
            <a:spLocks noGrp="1"/>
          </p:cNvSpPr>
          <p:nvPr>
            <p:ph type="body" sz="quarter" idx="26"/>
          </p:nvPr>
        </p:nvSpPr>
        <p:spPr>
          <a:xfrm>
            <a:off x="4038410" y="5670431"/>
            <a:ext cx="4089966" cy="489605"/>
          </a:xfrm>
          <a:prstGeom prst="rect">
            <a:avLst/>
          </a:prstGeom>
          <a:solidFill>
            <a:schemeClr val="accent5"/>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1B621539-CF21-4A46-B23B-4F8727D751E1}"/>
              </a:ext>
            </a:extLst>
          </p:cNvPr>
          <p:cNvSpPr>
            <a:spLocks noGrp="1"/>
          </p:cNvSpPr>
          <p:nvPr>
            <p:ph type="body" sz="quarter" idx="27"/>
          </p:nvPr>
        </p:nvSpPr>
        <p:spPr>
          <a:xfrm>
            <a:off x="8128376" y="5670431"/>
            <a:ext cx="4046982" cy="489605"/>
          </a:xfrm>
          <a:prstGeom prst="rect">
            <a:avLst/>
          </a:prstGeom>
          <a:solidFill>
            <a:schemeClr val="tx2">
              <a:lumMod val="75000"/>
              <a:lumOff val="25000"/>
            </a:schemeClr>
          </a:solidFill>
        </p:spPr>
        <p:txBody>
          <a:bodyPr anchor="ctr"/>
          <a:lstStyle>
            <a:lvl1pPr marL="0" indent="0" algn="ctr">
              <a:lnSpc>
                <a:spcPct val="80000"/>
              </a:lnSpc>
              <a:spcBef>
                <a:spcPts val="0"/>
              </a:spcBef>
              <a:buNone/>
              <a:defRPr sz="1600" b="0">
                <a:solidFill>
                  <a:schemeClr val="bg1"/>
                </a:solidFill>
              </a:defRPr>
            </a:lvl1pPr>
          </a:lstStyle>
          <a:p>
            <a:pPr lvl="0"/>
            <a:r>
              <a:rPr lang="en-US"/>
              <a:t>Edit Master text</a:t>
            </a:r>
          </a:p>
        </p:txBody>
      </p:sp>
    </p:spTree>
    <p:extLst>
      <p:ext uri="{BB962C8B-B14F-4D97-AF65-F5344CB8AC3E}">
        <p14:creationId xmlns:p14="http://schemas.microsoft.com/office/powerpoint/2010/main" val="1910774209"/>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9" name="Picture Placeholder 4">
            <a:extLst>
              <a:ext uri="{FF2B5EF4-FFF2-40B4-BE49-F238E27FC236}">
                <a16:creationId xmlns:a16="http://schemas.microsoft.com/office/drawing/2014/main" id="{8F732D52-0823-42D7-9118-0835D62459F2}"/>
              </a:ext>
            </a:extLst>
          </p:cNvPr>
          <p:cNvSpPr>
            <a:spLocks noGrp="1"/>
          </p:cNvSpPr>
          <p:nvPr>
            <p:ph type="pic" sz="quarter" idx="11"/>
          </p:nvPr>
        </p:nvSpPr>
        <p:spPr>
          <a:xfrm>
            <a:off x="660401"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a:t>Click icon to add picture</a:t>
            </a:r>
          </a:p>
        </p:txBody>
      </p:sp>
      <p:sp>
        <p:nvSpPr>
          <p:cNvPr id="20" name="Picture Placeholder 4">
            <a:extLst>
              <a:ext uri="{FF2B5EF4-FFF2-40B4-BE49-F238E27FC236}">
                <a16:creationId xmlns:a16="http://schemas.microsoft.com/office/drawing/2014/main" id="{5E07F3DC-7611-41B9-85F7-5E82069084A5}"/>
              </a:ext>
            </a:extLst>
          </p:cNvPr>
          <p:cNvSpPr>
            <a:spLocks noGrp="1"/>
          </p:cNvSpPr>
          <p:nvPr>
            <p:ph type="pic" sz="quarter" idx="12"/>
          </p:nvPr>
        </p:nvSpPr>
        <p:spPr>
          <a:xfrm>
            <a:off x="6352653" y="1743270"/>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a:t>Click icon to add picture</a:t>
            </a:r>
          </a:p>
        </p:txBody>
      </p:sp>
      <p:sp>
        <p:nvSpPr>
          <p:cNvPr id="21" name="Picture Placeholder 4">
            <a:extLst>
              <a:ext uri="{FF2B5EF4-FFF2-40B4-BE49-F238E27FC236}">
                <a16:creationId xmlns:a16="http://schemas.microsoft.com/office/drawing/2014/main" id="{9E89C368-E0FA-464A-B5F1-439EBF434B4B}"/>
              </a:ext>
            </a:extLst>
          </p:cNvPr>
          <p:cNvSpPr>
            <a:spLocks noGrp="1"/>
          </p:cNvSpPr>
          <p:nvPr>
            <p:ph type="pic" sz="quarter" idx="13"/>
          </p:nvPr>
        </p:nvSpPr>
        <p:spPr>
          <a:xfrm>
            <a:off x="660401"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a:t>Click icon to add picture</a:t>
            </a:r>
          </a:p>
        </p:txBody>
      </p:sp>
      <p:sp>
        <p:nvSpPr>
          <p:cNvPr id="22" name="Picture Placeholder 4">
            <a:extLst>
              <a:ext uri="{FF2B5EF4-FFF2-40B4-BE49-F238E27FC236}">
                <a16:creationId xmlns:a16="http://schemas.microsoft.com/office/drawing/2014/main" id="{68E473A9-7688-4AF2-90E8-92942E914FF3}"/>
              </a:ext>
            </a:extLst>
          </p:cNvPr>
          <p:cNvSpPr>
            <a:spLocks noGrp="1"/>
          </p:cNvSpPr>
          <p:nvPr>
            <p:ph type="pic" sz="quarter" idx="14"/>
          </p:nvPr>
        </p:nvSpPr>
        <p:spPr>
          <a:xfrm>
            <a:off x="6352653" y="3843907"/>
            <a:ext cx="2232049" cy="1990818"/>
          </a:xfrm>
          <a:prstGeom prst="rect">
            <a:avLst/>
          </a:prstGeom>
          <a:solidFill>
            <a:schemeClr val="tx2"/>
          </a:solidFill>
        </p:spPr>
        <p:txBody>
          <a:bodyPr tIns="182880" anchor="t">
            <a:normAutofit/>
          </a:bodyPr>
          <a:lstStyle>
            <a:lvl1pPr marL="0" indent="0" algn="ctr">
              <a:buNone/>
              <a:defRPr sz="1800">
                <a:solidFill>
                  <a:schemeClr val="bg2"/>
                </a:solidFill>
              </a:defRPr>
            </a:lvl1pPr>
          </a:lstStyle>
          <a:p>
            <a:r>
              <a:rPr lang="en-US"/>
              <a:t>Click icon to add picture</a:t>
            </a:r>
          </a:p>
        </p:txBody>
      </p:sp>
      <p:sp>
        <p:nvSpPr>
          <p:cNvPr id="23" name="Text Placeholder 9">
            <a:extLst>
              <a:ext uri="{FF2B5EF4-FFF2-40B4-BE49-F238E27FC236}">
                <a16:creationId xmlns:a16="http://schemas.microsoft.com/office/drawing/2014/main" id="{B7B19174-C669-4901-AE8E-92EF72DBECC2}"/>
              </a:ext>
            </a:extLst>
          </p:cNvPr>
          <p:cNvSpPr>
            <a:spLocks noGrp="1"/>
          </p:cNvSpPr>
          <p:nvPr>
            <p:ph type="body" sz="quarter" idx="15"/>
          </p:nvPr>
        </p:nvSpPr>
        <p:spPr>
          <a:xfrm>
            <a:off x="3027745" y="1743269"/>
            <a:ext cx="2726267" cy="208243"/>
          </a:xfrm>
          <a:prstGeom prst="rect">
            <a:avLst/>
          </a:prstGeom>
        </p:spPr>
        <p:txBody>
          <a:bodyPr anchor="b"/>
          <a:lstStyle>
            <a:lvl1pPr marL="0" indent="0" algn="l">
              <a:buNone/>
              <a:defRPr sz="1400" b="1">
                <a:solidFill>
                  <a:schemeClr val="bg1"/>
                </a:solidFill>
              </a:defRPr>
            </a:lvl1pPr>
          </a:lstStyle>
          <a:p>
            <a:pPr lvl="0"/>
            <a:r>
              <a:rPr lang="en-US"/>
              <a:t>Edit Master text</a:t>
            </a:r>
          </a:p>
        </p:txBody>
      </p:sp>
      <p:sp>
        <p:nvSpPr>
          <p:cNvPr id="30" name="Text Placeholder 9">
            <a:extLst>
              <a:ext uri="{FF2B5EF4-FFF2-40B4-BE49-F238E27FC236}">
                <a16:creationId xmlns:a16="http://schemas.microsoft.com/office/drawing/2014/main" id="{DF925384-589F-4FEE-80E5-45DAAA497901}"/>
              </a:ext>
            </a:extLst>
          </p:cNvPr>
          <p:cNvSpPr>
            <a:spLocks noGrp="1"/>
          </p:cNvSpPr>
          <p:nvPr>
            <p:ph type="body" sz="quarter" idx="16"/>
          </p:nvPr>
        </p:nvSpPr>
        <p:spPr>
          <a:xfrm>
            <a:off x="8805333" y="1743269"/>
            <a:ext cx="2726267" cy="208243"/>
          </a:xfrm>
          <a:prstGeom prst="rect">
            <a:avLst/>
          </a:prstGeom>
        </p:spPr>
        <p:txBody>
          <a:bodyPr anchor="b"/>
          <a:lstStyle>
            <a:lvl1pPr marL="0" indent="0" algn="l">
              <a:buNone/>
              <a:defRPr sz="1400" b="1">
                <a:solidFill>
                  <a:schemeClr val="bg1"/>
                </a:solidFill>
              </a:defRPr>
            </a:lvl1pPr>
          </a:lstStyle>
          <a:p>
            <a:pPr lvl="0"/>
            <a:r>
              <a:rPr lang="en-US"/>
              <a:t>Edit Master text</a:t>
            </a:r>
          </a:p>
        </p:txBody>
      </p:sp>
      <p:sp>
        <p:nvSpPr>
          <p:cNvPr id="31" name="Text Placeholder 9">
            <a:extLst>
              <a:ext uri="{FF2B5EF4-FFF2-40B4-BE49-F238E27FC236}">
                <a16:creationId xmlns:a16="http://schemas.microsoft.com/office/drawing/2014/main" id="{92821745-BD44-47D0-82F4-4E8AF92C6BC9}"/>
              </a:ext>
            </a:extLst>
          </p:cNvPr>
          <p:cNvSpPr>
            <a:spLocks noGrp="1"/>
          </p:cNvSpPr>
          <p:nvPr>
            <p:ph type="body" sz="quarter" idx="17"/>
          </p:nvPr>
        </p:nvSpPr>
        <p:spPr>
          <a:xfrm>
            <a:off x="3027745" y="2004740"/>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2" name="Text Placeholder 9">
            <a:extLst>
              <a:ext uri="{FF2B5EF4-FFF2-40B4-BE49-F238E27FC236}">
                <a16:creationId xmlns:a16="http://schemas.microsoft.com/office/drawing/2014/main" id="{B9B78C2F-D04A-492B-B5BA-7776DDD8B61D}"/>
              </a:ext>
            </a:extLst>
          </p:cNvPr>
          <p:cNvSpPr>
            <a:spLocks noGrp="1"/>
          </p:cNvSpPr>
          <p:nvPr>
            <p:ph type="body" sz="quarter" idx="18"/>
          </p:nvPr>
        </p:nvSpPr>
        <p:spPr>
          <a:xfrm>
            <a:off x="8805333" y="2004740"/>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3" name="Text Placeholder 9">
            <a:extLst>
              <a:ext uri="{FF2B5EF4-FFF2-40B4-BE49-F238E27FC236}">
                <a16:creationId xmlns:a16="http://schemas.microsoft.com/office/drawing/2014/main" id="{EA6A111F-0D30-4183-955E-CEA48323BD94}"/>
              </a:ext>
            </a:extLst>
          </p:cNvPr>
          <p:cNvSpPr>
            <a:spLocks noGrp="1"/>
          </p:cNvSpPr>
          <p:nvPr>
            <p:ph type="body" sz="quarter" idx="19"/>
          </p:nvPr>
        </p:nvSpPr>
        <p:spPr>
          <a:xfrm>
            <a:off x="3027745" y="2266211"/>
            <a:ext cx="2726267" cy="691588"/>
          </a:xfrm>
          <a:prstGeom prst="rect">
            <a:avLst/>
          </a:prstGeom>
        </p:spPr>
        <p:txBody>
          <a:bodyPr/>
          <a:lstStyle>
            <a:lvl1pPr marL="0" indent="0" algn="l">
              <a:buNone/>
              <a:defRPr sz="1050" b="0">
                <a:solidFill>
                  <a:schemeClr val="bg1"/>
                </a:solidFill>
              </a:defRPr>
            </a:lvl1pPr>
          </a:lstStyle>
          <a:p>
            <a:pPr lvl="0"/>
            <a:r>
              <a:rPr lang="en-US"/>
              <a:t>Edit Master text</a:t>
            </a:r>
          </a:p>
        </p:txBody>
      </p:sp>
      <p:sp>
        <p:nvSpPr>
          <p:cNvPr id="34" name="Text Placeholder 9">
            <a:extLst>
              <a:ext uri="{FF2B5EF4-FFF2-40B4-BE49-F238E27FC236}">
                <a16:creationId xmlns:a16="http://schemas.microsoft.com/office/drawing/2014/main" id="{2CBC4423-1174-4F0C-89C8-AD0408747B20}"/>
              </a:ext>
            </a:extLst>
          </p:cNvPr>
          <p:cNvSpPr>
            <a:spLocks noGrp="1"/>
          </p:cNvSpPr>
          <p:nvPr>
            <p:ph type="body" sz="quarter" idx="20"/>
          </p:nvPr>
        </p:nvSpPr>
        <p:spPr>
          <a:xfrm>
            <a:off x="8805333" y="2266211"/>
            <a:ext cx="2726267" cy="691588"/>
          </a:xfrm>
          <a:prstGeom prst="rect">
            <a:avLst/>
          </a:prstGeom>
        </p:spPr>
        <p:txBody>
          <a:bodyPr/>
          <a:lstStyle>
            <a:lvl1pPr marL="0" indent="0" algn="l">
              <a:buNone/>
              <a:defRPr sz="1050" b="0">
                <a:solidFill>
                  <a:schemeClr val="bg1"/>
                </a:solidFill>
              </a:defRPr>
            </a:lvl1pPr>
          </a:lstStyle>
          <a:p>
            <a:pPr lvl="0"/>
            <a:r>
              <a:rPr lang="en-US"/>
              <a:t>Edit Master text</a:t>
            </a:r>
          </a:p>
        </p:txBody>
      </p:sp>
      <p:sp>
        <p:nvSpPr>
          <p:cNvPr id="35" name="Text Placeholder 9">
            <a:extLst>
              <a:ext uri="{FF2B5EF4-FFF2-40B4-BE49-F238E27FC236}">
                <a16:creationId xmlns:a16="http://schemas.microsoft.com/office/drawing/2014/main" id="{5F366CAB-4635-4448-AF52-EDB8BF19E49D}"/>
              </a:ext>
            </a:extLst>
          </p:cNvPr>
          <p:cNvSpPr>
            <a:spLocks noGrp="1"/>
          </p:cNvSpPr>
          <p:nvPr>
            <p:ph type="body" sz="quarter" idx="21"/>
          </p:nvPr>
        </p:nvSpPr>
        <p:spPr>
          <a:xfrm>
            <a:off x="3027745" y="3856793"/>
            <a:ext cx="2726267" cy="208243"/>
          </a:xfrm>
          <a:prstGeom prst="rect">
            <a:avLst/>
          </a:prstGeom>
        </p:spPr>
        <p:txBody>
          <a:bodyPr anchor="b"/>
          <a:lstStyle>
            <a:lvl1pPr marL="0" indent="0" algn="l">
              <a:buNone/>
              <a:defRPr sz="1400" b="1">
                <a:solidFill>
                  <a:schemeClr val="bg1"/>
                </a:solidFill>
              </a:defRPr>
            </a:lvl1pPr>
          </a:lstStyle>
          <a:p>
            <a:pPr lvl="0"/>
            <a:r>
              <a:rPr lang="en-US"/>
              <a:t>Edit Master text</a:t>
            </a:r>
          </a:p>
        </p:txBody>
      </p:sp>
      <p:sp>
        <p:nvSpPr>
          <p:cNvPr id="36" name="Text Placeholder 9">
            <a:extLst>
              <a:ext uri="{FF2B5EF4-FFF2-40B4-BE49-F238E27FC236}">
                <a16:creationId xmlns:a16="http://schemas.microsoft.com/office/drawing/2014/main" id="{FD85D564-02BF-446E-9E87-04581CD76396}"/>
              </a:ext>
            </a:extLst>
          </p:cNvPr>
          <p:cNvSpPr>
            <a:spLocks noGrp="1"/>
          </p:cNvSpPr>
          <p:nvPr>
            <p:ph type="body" sz="quarter" idx="22"/>
          </p:nvPr>
        </p:nvSpPr>
        <p:spPr>
          <a:xfrm>
            <a:off x="8805333" y="3856793"/>
            <a:ext cx="2726267" cy="208243"/>
          </a:xfrm>
          <a:prstGeom prst="rect">
            <a:avLst/>
          </a:prstGeom>
        </p:spPr>
        <p:txBody>
          <a:bodyPr anchor="b"/>
          <a:lstStyle>
            <a:lvl1pPr marL="0" indent="0" algn="l">
              <a:buNone/>
              <a:defRPr sz="1400" b="1">
                <a:solidFill>
                  <a:schemeClr val="bg1"/>
                </a:solidFill>
              </a:defRPr>
            </a:lvl1pPr>
          </a:lstStyle>
          <a:p>
            <a:pPr lvl="0"/>
            <a:r>
              <a:rPr lang="en-US"/>
              <a:t>Edit Master text</a:t>
            </a:r>
          </a:p>
        </p:txBody>
      </p:sp>
      <p:sp>
        <p:nvSpPr>
          <p:cNvPr id="37" name="Text Placeholder 9">
            <a:extLst>
              <a:ext uri="{FF2B5EF4-FFF2-40B4-BE49-F238E27FC236}">
                <a16:creationId xmlns:a16="http://schemas.microsoft.com/office/drawing/2014/main" id="{299F1F56-6E1B-497F-9131-FC033898D278}"/>
              </a:ext>
            </a:extLst>
          </p:cNvPr>
          <p:cNvSpPr>
            <a:spLocks noGrp="1"/>
          </p:cNvSpPr>
          <p:nvPr>
            <p:ph type="body" sz="quarter" idx="23"/>
          </p:nvPr>
        </p:nvSpPr>
        <p:spPr>
          <a:xfrm>
            <a:off x="3027745" y="4118264"/>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8" name="Text Placeholder 9">
            <a:extLst>
              <a:ext uri="{FF2B5EF4-FFF2-40B4-BE49-F238E27FC236}">
                <a16:creationId xmlns:a16="http://schemas.microsoft.com/office/drawing/2014/main" id="{71EB6397-C0CB-4089-998A-9688B74A28E0}"/>
              </a:ext>
            </a:extLst>
          </p:cNvPr>
          <p:cNvSpPr>
            <a:spLocks noGrp="1"/>
          </p:cNvSpPr>
          <p:nvPr>
            <p:ph type="body" sz="quarter" idx="24"/>
          </p:nvPr>
        </p:nvSpPr>
        <p:spPr>
          <a:xfrm>
            <a:off x="8805333" y="4118264"/>
            <a:ext cx="2726267" cy="208242"/>
          </a:xfrm>
          <a:prstGeom prst="rect">
            <a:avLst/>
          </a:prstGeom>
        </p:spPr>
        <p:txBody>
          <a:bodyPr anchor="ctr"/>
          <a:lstStyle>
            <a:lvl1pPr marL="0" indent="0" algn="l">
              <a:buNone/>
              <a:defRPr sz="1200" b="0">
                <a:solidFill>
                  <a:schemeClr val="accent1"/>
                </a:solidFill>
              </a:defRPr>
            </a:lvl1pPr>
          </a:lstStyle>
          <a:p>
            <a:pPr lvl="0"/>
            <a:r>
              <a:rPr lang="en-US"/>
              <a:t>Edit Master text</a:t>
            </a:r>
          </a:p>
        </p:txBody>
      </p:sp>
      <p:sp>
        <p:nvSpPr>
          <p:cNvPr id="39" name="Text Placeholder 9">
            <a:extLst>
              <a:ext uri="{FF2B5EF4-FFF2-40B4-BE49-F238E27FC236}">
                <a16:creationId xmlns:a16="http://schemas.microsoft.com/office/drawing/2014/main" id="{C6D05E7F-6127-4908-B3D7-6475E86CE98B}"/>
              </a:ext>
            </a:extLst>
          </p:cNvPr>
          <p:cNvSpPr>
            <a:spLocks noGrp="1"/>
          </p:cNvSpPr>
          <p:nvPr>
            <p:ph type="body" sz="quarter" idx="25"/>
          </p:nvPr>
        </p:nvSpPr>
        <p:spPr>
          <a:xfrm>
            <a:off x="3027745" y="4379735"/>
            <a:ext cx="2726267" cy="691588"/>
          </a:xfrm>
          <a:prstGeom prst="rect">
            <a:avLst/>
          </a:prstGeom>
        </p:spPr>
        <p:txBody>
          <a:bodyPr/>
          <a:lstStyle>
            <a:lvl1pPr marL="0" indent="0" algn="l">
              <a:buNone/>
              <a:defRPr sz="1050" b="0">
                <a:solidFill>
                  <a:schemeClr val="bg1"/>
                </a:solidFill>
              </a:defRPr>
            </a:lvl1pPr>
          </a:lstStyle>
          <a:p>
            <a:pPr lvl="0"/>
            <a:r>
              <a:rPr lang="en-US"/>
              <a:t>Edit Master text</a:t>
            </a:r>
          </a:p>
        </p:txBody>
      </p:sp>
      <p:sp>
        <p:nvSpPr>
          <p:cNvPr id="40" name="Text Placeholder 9">
            <a:extLst>
              <a:ext uri="{FF2B5EF4-FFF2-40B4-BE49-F238E27FC236}">
                <a16:creationId xmlns:a16="http://schemas.microsoft.com/office/drawing/2014/main" id="{C97A7054-FB73-4913-A93C-F095F9C7E36C}"/>
              </a:ext>
            </a:extLst>
          </p:cNvPr>
          <p:cNvSpPr>
            <a:spLocks noGrp="1"/>
          </p:cNvSpPr>
          <p:nvPr>
            <p:ph type="body" sz="quarter" idx="26"/>
          </p:nvPr>
        </p:nvSpPr>
        <p:spPr>
          <a:xfrm>
            <a:off x="8805333" y="4379735"/>
            <a:ext cx="2726267" cy="691588"/>
          </a:xfrm>
          <a:prstGeom prst="rect">
            <a:avLst/>
          </a:prstGeom>
        </p:spPr>
        <p:txBody>
          <a:bodyPr/>
          <a:lstStyle>
            <a:lvl1pPr marL="0" indent="0" algn="l">
              <a:buNone/>
              <a:defRPr sz="1050" b="0">
                <a:solidFill>
                  <a:schemeClr val="bg1"/>
                </a:solidFill>
              </a:defRPr>
            </a:lvl1pPr>
          </a:lstStyle>
          <a:p>
            <a:pPr lvl="0"/>
            <a:r>
              <a:rPr lang="en-US"/>
              <a:t>Edit Master text</a:t>
            </a:r>
          </a:p>
        </p:txBody>
      </p:sp>
      <p:sp>
        <p:nvSpPr>
          <p:cNvPr id="2" name="Footer Placeholder 1">
            <a:extLst>
              <a:ext uri="{FF2B5EF4-FFF2-40B4-BE49-F238E27FC236}">
                <a16:creationId xmlns:a16="http://schemas.microsoft.com/office/drawing/2014/main" id="{E6486D23-731E-0A43-A9B2-0BC5254BC3A3}"/>
              </a:ext>
            </a:extLst>
          </p:cNvPr>
          <p:cNvSpPr>
            <a:spLocks noGrp="1"/>
          </p:cNvSpPr>
          <p:nvPr>
            <p:ph type="ftr" sz="quarter" idx="27"/>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E96AAE9-C13A-CE48-BFA3-E9759179FE89}"/>
              </a:ext>
            </a:extLst>
          </p:cNvPr>
          <p:cNvSpPr>
            <a:spLocks noGrp="1"/>
          </p:cNvSpPr>
          <p:nvPr>
            <p:ph type="sldNum" sz="quarter" idx="28"/>
          </p:nvPr>
        </p:nvSpPr>
        <p:spPr/>
        <p:txBody>
          <a:bodyPr/>
          <a:lstStyle/>
          <a:p>
            <a:fld id="{9D269874-3913-3E4A-9285-BA6A0CAD74F5}" type="slidenum">
              <a:rPr lang="en-US" smtClean="0"/>
              <a:pPr/>
              <a:t>‹#›</a:t>
            </a:fld>
            <a:endParaRPr lang="en-US"/>
          </a:p>
        </p:txBody>
      </p:sp>
      <p:sp>
        <p:nvSpPr>
          <p:cNvPr id="24" name="Title 1">
            <a:extLst>
              <a:ext uri="{FF2B5EF4-FFF2-40B4-BE49-F238E27FC236}">
                <a16:creationId xmlns:a16="http://schemas.microsoft.com/office/drawing/2014/main" id="{A51B8F80-A548-9940-8E27-ECB85295E51B}"/>
              </a:ext>
            </a:extLst>
          </p:cNvPr>
          <p:cNvSpPr>
            <a:spLocks noGrp="1"/>
          </p:cNvSpPr>
          <p:nvPr>
            <p:ph type="title"/>
          </p:nvPr>
        </p:nvSpPr>
        <p:spPr>
          <a:xfrm>
            <a:off x="660400" y="413834"/>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86857574"/>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creenshot - Mac">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BA6BD23-76D2-6544-8CB0-FCFE74F88B1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807373" y="1524000"/>
            <a:ext cx="6547638" cy="4995106"/>
          </a:xfrm>
          <a:prstGeom prst="rect">
            <a:avLst/>
          </a:prstGeom>
        </p:spPr>
      </p:pic>
      <p:sp>
        <p:nvSpPr>
          <p:cNvPr id="8" name="Picture Placeholder 6">
            <a:extLst>
              <a:ext uri="{FF2B5EF4-FFF2-40B4-BE49-F238E27FC236}">
                <a16:creationId xmlns:a16="http://schemas.microsoft.com/office/drawing/2014/main" id="{5A70F76F-65C4-1642-A806-A2ABA6BBE9F6}"/>
              </a:ext>
            </a:extLst>
          </p:cNvPr>
          <p:cNvSpPr>
            <a:spLocks noGrp="1"/>
          </p:cNvSpPr>
          <p:nvPr>
            <p:ph type="pic" sz="quarter" idx="20" hasCustomPrompt="1"/>
          </p:nvPr>
        </p:nvSpPr>
        <p:spPr>
          <a:xfrm>
            <a:off x="3058789" y="1780248"/>
            <a:ext cx="6031428" cy="338247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a:t>
            </a:r>
          </a:p>
        </p:txBody>
      </p:sp>
      <p:sp>
        <p:nvSpPr>
          <p:cNvPr id="3" name="Footer Placeholder 2">
            <a:extLst>
              <a:ext uri="{FF2B5EF4-FFF2-40B4-BE49-F238E27FC236}">
                <a16:creationId xmlns:a16="http://schemas.microsoft.com/office/drawing/2014/main" id="{EEF25913-E32F-9E40-81FB-F85CD081A6A2}"/>
              </a:ext>
            </a:extLst>
          </p:cNvPr>
          <p:cNvSpPr>
            <a:spLocks noGrp="1"/>
          </p:cNvSpPr>
          <p:nvPr>
            <p:ph type="ftr" sz="quarter" idx="21"/>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6F7926DB-EEC0-DE42-ABC6-056B9DA64F7B}"/>
              </a:ext>
            </a:extLst>
          </p:cNvPr>
          <p:cNvSpPr>
            <a:spLocks noGrp="1"/>
          </p:cNvSpPr>
          <p:nvPr>
            <p:ph type="sldNum" sz="quarter" idx="22"/>
          </p:nvPr>
        </p:nvSpPr>
        <p:spPr/>
        <p:txBody>
          <a:bodyPr/>
          <a:lstStyle/>
          <a:p>
            <a:fld id="{9D269874-3913-3E4A-9285-BA6A0CAD74F5}" type="slidenum">
              <a:rPr lang="en-US" smtClean="0"/>
              <a:pPr/>
              <a:t>‹#›</a:t>
            </a:fld>
            <a:endParaRPr lang="en-US"/>
          </a:p>
        </p:txBody>
      </p:sp>
      <p:sp>
        <p:nvSpPr>
          <p:cNvPr id="9" name="Title 1">
            <a:extLst>
              <a:ext uri="{FF2B5EF4-FFF2-40B4-BE49-F238E27FC236}">
                <a16:creationId xmlns:a16="http://schemas.microsoft.com/office/drawing/2014/main" id="{7B06DDBD-F573-704B-8675-5C22F72AD29A}"/>
              </a:ext>
            </a:extLst>
          </p:cNvPr>
          <p:cNvSpPr>
            <a:spLocks noGrp="1"/>
          </p:cNvSpPr>
          <p:nvPr>
            <p:ph type="title"/>
          </p:nvPr>
        </p:nvSpPr>
        <p:spPr>
          <a:xfrm>
            <a:off x="660400" y="423861"/>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02457398"/>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creenshot - PC">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D118EE6-7BA2-E243-AAC5-AD889F8785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39348" y="1366092"/>
            <a:ext cx="6858958" cy="5034708"/>
          </a:xfrm>
          <a:prstGeom prst="rect">
            <a:avLst/>
          </a:prstGeom>
        </p:spPr>
      </p:pic>
      <p:sp>
        <p:nvSpPr>
          <p:cNvPr id="12" name="Picture Placeholder 6">
            <a:extLst>
              <a:ext uri="{FF2B5EF4-FFF2-40B4-BE49-F238E27FC236}">
                <a16:creationId xmlns:a16="http://schemas.microsoft.com/office/drawing/2014/main" id="{CF75B251-E7EE-9E4D-90E8-55E4B8AA6ACA}"/>
              </a:ext>
            </a:extLst>
          </p:cNvPr>
          <p:cNvSpPr>
            <a:spLocks noGrp="1"/>
          </p:cNvSpPr>
          <p:nvPr>
            <p:ph type="pic" sz="quarter" idx="21" hasCustomPrompt="1"/>
          </p:nvPr>
        </p:nvSpPr>
        <p:spPr>
          <a:xfrm>
            <a:off x="3035866" y="1718139"/>
            <a:ext cx="6095366" cy="339919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a:t>
            </a:r>
          </a:p>
        </p:txBody>
      </p:sp>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88935577"/>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reenshot - iPhon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pic>
        <p:nvPicPr>
          <p:cNvPr id="8" name="Picture 7" descr="An iPhone">
            <a:extLst>
              <a:ext uri="{FF2B5EF4-FFF2-40B4-BE49-F238E27FC236}">
                <a16:creationId xmlns:a16="http://schemas.microsoft.com/office/drawing/2014/main" id="{3E58663F-9405-5942-9831-5618AD25C8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07359" y="1317625"/>
            <a:ext cx="2391457" cy="4854136"/>
          </a:xfrm>
          <a:prstGeom prst="rect">
            <a:avLst/>
          </a:prstGeom>
        </p:spPr>
      </p:pic>
      <p:sp>
        <p:nvSpPr>
          <p:cNvPr id="9" name="Picture Placeholder 6">
            <a:extLst>
              <a:ext uri="{FF2B5EF4-FFF2-40B4-BE49-F238E27FC236}">
                <a16:creationId xmlns:a16="http://schemas.microsoft.com/office/drawing/2014/main" id="{F51F1D58-8259-1C4E-9008-FD80543CFC35}"/>
              </a:ext>
            </a:extLst>
          </p:cNvPr>
          <p:cNvSpPr>
            <a:spLocks noGrp="1"/>
          </p:cNvSpPr>
          <p:nvPr>
            <p:ph type="pic" sz="quarter" idx="21" hasCustomPrompt="1"/>
          </p:nvPr>
        </p:nvSpPr>
        <p:spPr>
          <a:xfrm>
            <a:off x="5069238" y="1910101"/>
            <a:ext cx="2067698" cy="3662024"/>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Tree>
    <p:extLst>
      <p:ext uri="{BB962C8B-B14F-4D97-AF65-F5344CB8AC3E}">
        <p14:creationId xmlns:p14="http://schemas.microsoft.com/office/powerpoint/2010/main" val="32306708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text, blue 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a:t>Click to edit Master title style</a:t>
            </a:r>
          </a:p>
        </p:txBody>
      </p:sp>
      <p:sp>
        <p:nvSpPr>
          <p:cNvPr id="5" name="Freeform 5">
            <a:extLst>
              <a:ext uri="{FF2B5EF4-FFF2-40B4-BE49-F238E27FC236}">
                <a16:creationId xmlns:a16="http://schemas.microsoft.com/office/drawing/2014/main" id="{77C1858A-A22D-4FF6-B76F-A457D6C7AE9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 name="Footer Placeholder 2">
            <a:extLst>
              <a:ext uri="{FF2B5EF4-FFF2-40B4-BE49-F238E27FC236}">
                <a16:creationId xmlns:a16="http://schemas.microsoft.com/office/drawing/2014/main" id="{93B340C3-5E15-DB47-9218-592A3576DCA4}"/>
              </a:ext>
            </a:extLst>
          </p:cNvPr>
          <p:cNvSpPr>
            <a:spLocks noGrp="1"/>
          </p:cNvSpPr>
          <p:nvPr>
            <p:ph type="ftr" sz="quarter" idx="10"/>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43725C88-22FD-6C42-B5A3-100415DCFC0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3087851680"/>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creenshot - Androi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pic>
        <p:nvPicPr>
          <p:cNvPr id="5" name="Picture 4" descr="An Android phone">
            <a:extLst>
              <a:ext uri="{FF2B5EF4-FFF2-40B4-BE49-F238E27FC236}">
                <a16:creationId xmlns:a16="http://schemas.microsoft.com/office/drawing/2014/main" id="{290B9A4B-7B91-9843-B31E-1BB87137E4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34466" y="1317624"/>
            <a:ext cx="2337244" cy="4854575"/>
          </a:xfrm>
          <a:prstGeom prst="rect">
            <a:avLst/>
          </a:prstGeom>
        </p:spPr>
      </p:pic>
      <p:sp>
        <p:nvSpPr>
          <p:cNvPr id="6" name="Picture Placeholder 6">
            <a:extLst>
              <a:ext uri="{FF2B5EF4-FFF2-40B4-BE49-F238E27FC236}">
                <a16:creationId xmlns:a16="http://schemas.microsoft.com/office/drawing/2014/main" id="{B1C02F69-60B8-1842-9960-13424CC1B65D}"/>
              </a:ext>
            </a:extLst>
          </p:cNvPr>
          <p:cNvSpPr>
            <a:spLocks noGrp="1"/>
          </p:cNvSpPr>
          <p:nvPr>
            <p:ph type="pic" sz="quarter" idx="21" hasCustomPrompt="1"/>
          </p:nvPr>
        </p:nvSpPr>
        <p:spPr>
          <a:xfrm>
            <a:off x="5058513" y="1895473"/>
            <a:ext cx="2089150" cy="3698875"/>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Tree>
    <p:extLst>
      <p:ext uri="{BB962C8B-B14F-4D97-AF65-F5344CB8AC3E}">
        <p14:creationId xmlns:p14="http://schemas.microsoft.com/office/powerpoint/2010/main" val="92118116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reenshot - iPa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A0D1BDB-0E3B-6F42-AE20-E7FD2FC22A1B}"/>
              </a:ext>
            </a:extLst>
          </p:cNvPr>
          <p:cNvSpPr>
            <a:spLocks noGrp="1"/>
          </p:cNvSpPr>
          <p:nvPr>
            <p:ph type="ftr" sz="quarter" idx="22"/>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AB6D644D-D50A-4649-A1D6-9C854A2FBCA7}"/>
              </a:ext>
            </a:extLst>
          </p:cNvPr>
          <p:cNvSpPr>
            <a:spLocks noGrp="1"/>
          </p:cNvSpPr>
          <p:nvPr>
            <p:ph type="sldNum" sz="quarter" idx="23"/>
          </p:nvPr>
        </p:nvSpPr>
        <p:spPr/>
        <p:txBody>
          <a:bodyPr/>
          <a:lstStyle/>
          <a:p>
            <a:fld id="{9D269874-3913-3E4A-9285-BA6A0CAD74F5}" type="slidenum">
              <a:rPr lang="en-US" smtClean="0"/>
              <a:pPr/>
              <a:t>‹#›</a:t>
            </a:fld>
            <a:endParaRPr lang="en-US"/>
          </a:p>
        </p:txBody>
      </p:sp>
      <p:sp>
        <p:nvSpPr>
          <p:cNvPr id="7" name="Title 1">
            <a:extLst>
              <a:ext uri="{FF2B5EF4-FFF2-40B4-BE49-F238E27FC236}">
                <a16:creationId xmlns:a16="http://schemas.microsoft.com/office/drawing/2014/main" id="{A01EE396-B5CD-1046-AC88-9908E9AB68CE}"/>
              </a:ext>
            </a:extLst>
          </p:cNvPr>
          <p:cNvSpPr>
            <a:spLocks noGrp="1"/>
          </p:cNvSpPr>
          <p:nvPr>
            <p:ph type="title"/>
          </p:nvPr>
        </p:nvSpPr>
        <p:spPr>
          <a:xfrm>
            <a:off x="660400" y="406400"/>
            <a:ext cx="10871200" cy="838200"/>
          </a:xfrm>
          <a:prstGeom prst="rect">
            <a:avLst/>
          </a:prstGeom>
        </p:spPr>
        <p:txBody>
          <a:bodyPr/>
          <a:lstStyle/>
          <a:p>
            <a:r>
              <a:rPr lang="en-US"/>
              <a:t>Click to edit Master title style</a:t>
            </a:r>
          </a:p>
        </p:txBody>
      </p:sp>
      <p:pic>
        <p:nvPicPr>
          <p:cNvPr id="5" name="Picture 4" descr="A screenshot of a computer&#10;&#10;Description automatically generated">
            <a:extLst>
              <a:ext uri="{FF2B5EF4-FFF2-40B4-BE49-F238E27FC236}">
                <a16:creationId xmlns:a16="http://schemas.microsoft.com/office/drawing/2014/main" id="{4269C933-3888-3440-A0DE-86F9A5E3D0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83759" y="1317624"/>
            <a:ext cx="3438658" cy="4854575"/>
          </a:xfrm>
          <a:prstGeom prst="rect">
            <a:avLst/>
          </a:prstGeom>
        </p:spPr>
      </p:pic>
      <p:sp>
        <p:nvSpPr>
          <p:cNvPr id="6" name="Picture Placeholder 6">
            <a:extLst>
              <a:ext uri="{FF2B5EF4-FFF2-40B4-BE49-F238E27FC236}">
                <a16:creationId xmlns:a16="http://schemas.microsoft.com/office/drawing/2014/main" id="{73D34AD2-AD7D-BC40-947A-611983B0CB14}"/>
              </a:ext>
            </a:extLst>
          </p:cNvPr>
          <p:cNvSpPr>
            <a:spLocks noGrp="1"/>
          </p:cNvSpPr>
          <p:nvPr>
            <p:ph type="pic" sz="quarter" idx="21" hasCustomPrompt="1"/>
          </p:nvPr>
        </p:nvSpPr>
        <p:spPr>
          <a:xfrm>
            <a:off x="4521938" y="1666874"/>
            <a:ext cx="3162299" cy="4140201"/>
          </a:xfrm>
          <a:prstGeom prst="rect">
            <a:avLst/>
          </a:prstGeom>
        </p:spPr>
        <p:txBody>
          <a:bodyPr tIns="182880"/>
          <a:lstStyle>
            <a:lvl1pPr marL="0" indent="0" algn="ctr">
              <a:lnSpc>
                <a:spcPct val="100000"/>
              </a:lnSpc>
              <a:spcBef>
                <a:spcPts val="0"/>
              </a:spcBef>
              <a:buNone/>
              <a:defRPr sz="1800">
                <a:solidFill>
                  <a:schemeClr val="bg2"/>
                </a:solidFill>
              </a:defRPr>
            </a:lvl1pPr>
          </a:lstStyle>
          <a:p>
            <a:r>
              <a:rPr lang="en-US"/>
              <a:t>Click icon to add screenshot  </a:t>
            </a:r>
          </a:p>
        </p:txBody>
      </p:sp>
    </p:spTree>
    <p:extLst>
      <p:ext uri="{BB962C8B-B14F-4D97-AF65-F5344CB8AC3E}">
        <p14:creationId xmlns:p14="http://schemas.microsoft.com/office/powerpoint/2010/main" val="226252390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Full Scree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8CE27E-C285-451B-A77C-263BFE0008B0}"/>
              </a:ext>
            </a:extLst>
          </p:cNvPr>
          <p:cNvSpPr>
            <a:spLocks noGrp="1"/>
          </p:cNvSpPr>
          <p:nvPr>
            <p:ph sz="quarter" idx="10" hasCustomPrompt="1"/>
          </p:nvPr>
        </p:nvSpPr>
        <p:spPr>
          <a:xfrm>
            <a:off x="0" y="0"/>
            <a:ext cx="12192000" cy="6858000"/>
          </a:xfrm>
          <a:prstGeom prst="rect">
            <a:avLst/>
          </a:prstGeom>
        </p:spPr>
        <p:txBody>
          <a:bodyPr tIns="182880" anchor="t"/>
          <a:lstStyle>
            <a:lvl1pPr marL="0" indent="0" algn="ctr">
              <a:buNone/>
              <a:defRPr>
                <a:solidFill>
                  <a:schemeClr val="bg2"/>
                </a:solidFill>
              </a:defRPr>
            </a:lvl1pPr>
          </a:lstStyle>
          <a:p>
            <a:pPr lvl="0"/>
            <a:r>
              <a:rPr lang="en-US"/>
              <a:t>Click icon to add image, chart, object or SmartArt</a:t>
            </a:r>
          </a:p>
        </p:txBody>
      </p:sp>
    </p:spTree>
    <p:extLst>
      <p:ext uri="{BB962C8B-B14F-4D97-AF65-F5344CB8AC3E}">
        <p14:creationId xmlns:p14="http://schemas.microsoft.com/office/powerpoint/2010/main" val="8726828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66E7B3A7-DF82-1646-AA45-FAAD4C15C109}"/>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Tree>
    <p:extLst>
      <p:ext uri="{BB962C8B-B14F-4D97-AF65-F5344CB8AC3E}">
        <p14:creationId xmlns:p14="http://schemas.microsoft.com/office/powerpoint/2010/main" val="2204864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arge text, teal 1">
    <p:bg>
      <p:bgPr>
        <a:solidFill>
          <a:schemeClr val="accent4"/>
        </a:solidFill>
        <a:effectLst/>
      </p:bgPr>
    </p:bg>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98EC47AF-052A-460D-AE28-0F22028E2211}"/>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 name="Title 1">
            <a:extLst>
              <a:ext uri="{FF2B5EF4-FFF2-40B4-BE49-F238E27FC236}">
                <a16:creationId xmlns:a16="http://schemas.microsoft.com/office/drawing/2014/main" id="{705E84C2-FF14-9C43-A008-61BE0B8075FE}"/>
              </a:ext>
            </a:extLst>
          </p:cNvPr>
          <p:cNvSpPr>
            <a:spLocks noGrp="1"/>
          </p:cNvSpPr>
          <p:nvPr>
            <p:ph type="title"/>
          </p:nvPr>
        </p:nvSpPr>
        <p:spPr>
          <a:xfrm>
            <a:off x="660400" y="2741364"/>
            <a:ext cx="10871200" cy="800100"/>
          </a:xfrm>
          <a:prstGeom prst="rect">
            <a:avLst/>
          </a:prstGeom>
        </p:spPr>
        <p:txBody>
          <a:bodyPr/>
          <a:lstStyle>
            <a:lvl1pPr>
              <a:defRPr sz="4800">
                <a:solidFill>
                  <a:schemeClr val="bg1"/>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A64DF27C-574C-A74A-8A6B-8D341965BCF0}"/>
              </a:ext>
            </a:extLst>
          </p:cNvPr>
          <p:cNvSpPr>
            <a:spLocks noGrp="1"/>
          </p:cNvSpPr>
          <p:nvPr>
            <p:ph type="ftr" sz="quarter" idx="10"/>
          </p:nvPr>
        </p:nvSpPr>
        <p:spPr/>
        <p:txBody>
          <a:bodyPr/>
          <a:lstStyle/>
          <a:p>
            <a:r>
              <a:rPr lang="en-US"/>
              <a:t>Classification goes here</a:t>
            </a:r>
          </a:p>
        </p:txBody>
      </p:sp>
      <p:sp>
        <p:nvSpPr>
          <p:cNvPr id="3" name="Slide Number Placeholder 2">
            <a:extLst>
              <a:ext uri="{FF2B5EF4-FFF2-40B4-BE49-F238E27FC236}">
                <a16:creationId xmlns:a16="http://schemas.microsoft.com/office/drawing/2014/main" id="{DE9D702B-2E44-6949-B9BF-8B9250FCFCF3}"/>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54578113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0AE1-BA74-4080-833F-2F3D67C4A0F5}"/>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
        <p:nvSpPr>
          <p:cNvPr id="3" name="Footer Placeholder 2">
            <a:extLst>
              <a:ext uri="{FF2B5EF4-FFF2-40B4-BE49-F238E27FC236}">
                <a16:creationId xmlns:a16="http://schemas.microsoft.com/office/drawing/2014/main" id="{79294FB4-A0A2-9347-9F06-91F90C169C48}"/>
              </a:ext>
            </a:extLst>
          </p:cNvPr>
          <p:cNvSpPr>
            <a:spLocks noGrp="1"/>
          </p:cNvSpPr>
          <p:nvPr>
            <p:ph type="ftr" sz="quarter" idx="10"/>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FFF5DD46-2E09-564B-9774-054855B3AD2C}"/>
              </a:ext>
            </a:extLst>
          </p:cNvPr>
          <p:cNvSpPr>
            <a:spLocks noGrp="1"/>
          </p:cNvSpPr>
          <p:nvPr>
            <p:ph type="sldNum" sz="quarter" idx="11"/>
          </p:nvPr>
        </p:nvSpPr>
        <p:spPr/>
        <p:txBody>
          <a:bodyPr/>
          <a:lstStyle/>
          <a:p>
            <a:fld id="{9D269874-3913-3E4A-9285-BA6A0CAD74F5}" type="slidenum">
              <a:rPr lang="en-US" smtClean="0"/>
              <a:pPr/>
              <a:t>‹#›</a:t>
            </a:fld>
            <a:endParaRPr lang="en-US"/>
          </a:p>
        </p:txBody>
      </p:sp>
    </p:spTree>
    <p:extLst>
      <p:ext uri="{BB962C8B-B14F-4D97-AF65-F5344CB8AC3E}">
        <p14:creationId xmlns:p14="http://schemas.microsoft.com/office/powerpoint/2010/main" val="143534568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4926755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theme" Target="../theme/theme2.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7C52E2-1E49-45DA-8C28-09D413E61B05}"/>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a:t>Headline goes here</a:t>
            </a:r>
          </a:p>
        </p:txBody>
      </p:sp>
      <p:sp>
        <p:nvSpPr>
          <p:cNvPr id="3" name="Text Placeholder 2">
            <a:extLst>
              <a:ext uri="{FF2B5EF4-FFF2-40B4-BE49-F238E27FC236}">
                <a16:creationId xmlns:a16="http://schemas.microsoft.com/office/drawing/2014/main" id="{061F9DDA-55D0-4DDA-BB85-08B991C5D3B8}"/>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reeform 5">
            <a:extLst>
              <a:ext uri="{FF2B5EF4-FFF2-40B4-BE49-F238E27FC236}">
                <a16:creationId xmlns:a16="http://schemas.microsoft.com/office/drawing/2014/main" id="{B4045941-D110-4E42-B03E-967ECE24D598}"/>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ooter Placeholder 3">
            <a:extLst>
              <a:ext uri="{FF2B5EF4-FFF2-40B4-BE49-F238E27FC236}">
                <a16:creationId xmlns:a16="http://schemas.microsoft.com/office/drawing/2014/main" id="{04CE44DE-FDA6-5642-9A16-A7F433045AA7}"/>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p>
        </p:txBody>
      </p:sp>
      <p:sp>
        <p:nvSpPr>
          <p:cNvPr id="5" name="Slide Number Placeholder 4">
            <a:extLst>
              <a:ext uri="{FF2B5EF4-FFF2-40B4-BE49-F238E27FC236}">
                <a16:creationId xmlns:a16="http://schemas.microsoft.com/office/drawing/2014/main" id="{41ADAB15-2ACC-224B-AB7E-E50C7D6D5269}"/>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a:p>
        </p:txBody>
      </p:sp>
      <p:sp>
        <p:nvSpPr>
          <p:cNvPr id="8" name="Rectangle 7">
            <a:extLst>
              <a:ext uri="{FF2B5EF4-FFF2-40B4-BE49-F238E27FC236}">
                <a16:creationId xmlns:a16="http://schemas.microsoft.com/office/drawing/2014/main" id="{947F31A2-F786-5E45-A405-7A411F0ED190}"/>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a:solidFill>
                <a:schemeClr val="bg1"/>
              </a:solidFill>
              <a:latin typeface="+mj-lt"/>
            </a:endParaRPr>
          </a:p>
        </p:txBody>
      </p:sp>
      <p:sp>
        <p:nvSpPr>
          <p:cNvPr id="7" name="TextBox 6">
            <a:extLst>
              <a:ext uri="{FF2B5EF4-FFF2-40B4-BE49-F238E27FC236}">
                <a16:creationId xmlns:a16="http://schemas.microsoft.com/office/drawing/2014/main" id="{90E6D750-1E0C-0379-2C69-86E900520D40}"/>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337208294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10" r:id="rId3"/>
    <p:sldLayoutId id="2147484000" r:id="rId4"/>
    <p:sldLayoutId id="2147483992" r:id="rId5"/>
    <p:sldLayoutId id="2147483837" r:id="rId6"/>
    <p:sldLayoutId id="2147483836" r:id="rId7"/>
    <p:sldLayoutId id="2147483829" r:id="rId8"/>
    <p:sldLayoutId id="2147483966" r:id="rId9"/>
    <p:sldLayoutId id="2147483832" r:id="rId10"/>
    <p:sldLayoutId id="2147484001" r:id="rId11"/>
    <p:sldLayoutId id="2147483794" r:id="rId12"/>
    <p:sldLayoutId id="2147483796" r:id="rId13"/>
    <p:sldLayoutId id="2147483830" r:id="rId14"/>
    <p:sldLayoutId id="2147483825" r:id="rId15"/>
    <p:sldLayoutId id="2147483799" r:id="rId16"/>
    <p:sldLayoutId id="2147483800" r:id="rId17"/>
    <p:sldLayoutId id="2147483801" r:id="rId18"/>
    <p:sldLayoutId id="2147483803" r:id="rId19"/>
    <p:sldLayoutId id="2147483804" r:id="rId20"/>
    <p:sldLayoutId id="2147484008" r:id="rId21"/>
    <p:sldLayoutId id="2147483827" r:id="rId22"/>
    <p:sldLayoutId id="2147483824" r:id="rId23"/>
    <p:sldLayoutId id="2147483994" r:id="rId24"/>
    <p:sldLayoutId id="2147483820" r:id="rId25"/>
    <p:sldLayoutId id="2147483813" r:id="rId26"/>
    <p:sldLayoutId id="2147483834" r:id="rId27"/>
    <p:sldLayoutId id="2147484002" r:id="rId28"/>
    <p:sldLayoutId id="2147484003" r:id="rId29"/>
    <p:sldLayoutId id="2147484004" r:id="rId30"/>
    <p:sldLayoutId id="2147483912" r:id="rId31"/>
    <p:sldLayoutId id="2147483767" r:id="rId32"/>
  </p:sldLayoutIdLst>
  <p:hf hdr="0" dt="0"/>
  <p:txStyles>
    <p:titleStyle>
      <a:lvl1pPr algn="l" defTabSz="685800" rtl="0" eaLnBrk="1" latinLnBrk="0" hangingPunct="1">
        <a:lnSpc>
          <a:spcPct val="90000"/>
        </a:lnSpc>
        <a:spcBef>
          <a:spcPct val="0"/>
        </a:spcBef>
        <a:buNone/>
        <a:defRPr sz="3200" b="0" kern="1200" cap="none" baseline="0">
          <a:solidFill>
            <a:schemeClr val="tx2"/>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dirty="0" smtClean="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dirty="0" smtClean="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64" userDrawn="1">
          <p15:clr>
            <a:srgbClr val="F26B43"/>
          </p15:clr>
        </p15:guide>
        <p15:guide id="6" orient="horz" pos="3888" userDrawn="1">
          <p15:clr>
            <a:srgbClr val="F26B43"/>
          </p15:clr>
        </p15:guide>
        <p15:guide id="8" orient="horz" pos="830" userDrawn="1">
          <p15:clr>
            <a:srgbClr val="F26B43"/>
          </p15:clr>
        </p15:guide>
        <p15:guide id="10" orient="horz" pos="782" userDrawn="1">
          <p15:clr>
            <a:srgbClr val="F26B43"/>
          </p15:clr>
        </p15:guide>
        <p15:guide id="11" orient="horz" pos="2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7A6A514-9200-4820-8CB1-56A0488960FD}"/>
              </a:ext>
            </a:extLst>
          </p:cNvPr>
          <p:cNvSpPr>
            <a:spLocks noEditPoints="1"/>
          </p:cNvSpPr>
          <p:nvPr userDrawn="1"/>
        </p:nvSpPr>
        <p:spPr bwMode="auto">
          <a:xfrm>
            <a:off x="656511" y="6349831"/>
            <a:ext cx="842393" cy="272775"/>
          </a:xfrm>
          <a:custGeom>
            <a:avLst/>
            <a:gdLst>
              <a:gd name="T0" fmla="*/ 2257 w 2659"/>
              <a:gd name="T1" fmla="*/ 418 h 859"/>
              <a:gd name="T2" fmla="*/ 2418 w 2659"/>
              <a:gd name="T3" fmla="*/ 14 h 859"/>
              <a:gd name="T4" fmla="*/ 2581 w 2659"/>
              <a:gd name="T5" fmla="*/ 583 h 859"/>
              <a:gd name="T6" fmla="*/ 2281 w 2659"/>
              <a:gd name="T7" fmla="*/ 538 h 859"/>
              <a:gd name="T8" fmla="*/ 2108 w 2659"/>
              <a:gd name="T9" fmla="*/ 380 h 859"/>
              <a:gd name="T10" fmla="*/ 1965 w 2659"/>
              <a:gd name="T11" fmla="*/ 551 h 859"/>
              <a:gd name="T12" fmla="*/ 2030 w 2659"/>
              <a:gd name="T13" fmla="*/ 423 h 859"/>
              <a:gd name="T14" fmla="*/ 2139 w 2659"/>
              <a:gd name="T15" fmla="*/ 246 h 859"/>
              <a:gd name="T16" fmla="*/ 1786 w 2659"/>
              <a:gd name="T17" fmla="*/ 535 h 859"/>
              <a:gd name="T18" fmla="*/ 1880 w 2659"/>
              <a:gd name="T19" fmla="*/ 533 h 859"/>
              <a:gd name="T20" fmla="*/ 1862 w 2659"/>
              <a:gd name="T21" fmla="*/ 798 h 859"/>
              <a:gd name="T22" fmla="*/ 1757 w 2659"/>
              <a:gd name="T23" fmla="*/ 722 h 859"/>
              <a:gd name="T24" fmla="*/ 1653 w 2659"/>
              <a:gd name="T25" fmla="*/ 428 h 859"/>
              <a:gd name="T26" fmla="*/ 1606 w 2659"/>
              <a:gd name="T27" fmla="*/ 491 h 859"/>
              <a:gd name="T28" fmla="*/ 1652 w 2659"/>
              <a:gd name="T29" fmla="*/ 577 h 859"/>
              <a:gd name="T30" fmla="*/ 1686 w 2659"/>
              <a:gd name="T31" fmla="*/ 831 h 859"/>
              <a:gd name="T32" fmla="*/ 1388 w 2659"/>
              <a:gd name="T33" fmla="*/ 564 h 859"/>
              <a:gd name="T34" fmla="*/ 1445 w 2659"/>
              <a:gd name="T35" fmla="*/ 636 h 859"/>
              <a:gd name="T36" fmla="*/ 1401 w 2659"/>
              <a:gd name="T37" fmla="*/ 859 h 859"/>
              <a:gd name="T38" fmla="*/ 1539 w 2659"/>
              <a:gd name="T39" fmla="*/ 669 h 859"/>
              <a:gd name="T40" fmla="*/ 1286 w 2659"/>
              <a:gd name="T41" fmla="*/ 504 h 859"/>
              <a:gd name="T42" fmla="*/ 1388 w 2659"/>
              <a:gd name="T43" fmla="*/ 564 h 859"/>
              <a:gd name="T44" fmla="*/ 1444 w 2659"/>
              <a:gd name="T45" fmla="*/ 706 h 859"/>
              <a:gd name="T46" fmla="*/ 1445 w 2659"/>
              <a:gd name="T47" fmla="*/ 780 h 859"/>
              <a:gd name="T48" fmla="*/ 1204 w 2659"/>
              <a:gd name="T49" fmla="*/ 740 h 859"/>
              <a:gd name="T50" fmla="*/ 1042 w 2659"/>
              <a:gd name="T51" fmla="*/ 593 h 859"/>
              <a:gd name="T52" fmla="*/ 1184 w 2659"/>
              <a:gd name="T53" fmla="*/ 548 h 859"/>
              <a:gd name="T54" fmla="*/ 944 w 2659"/>
              <a:gd name="T55" fmla="*/ 595 h 859"/>
              <a:gd name="T56" fmla="*/ 1066 w 2659"/>
              <a:gd name="T57" fmla="*/ 779 h 859"/>
              <a:gd name="T58" fmla="*/ 960 w 2659"/>
              <a:gd name="T59" fmla="*/ 840 h 859"/>
              <a:gd name="T60" fmla="*/ 1204 w 2659"/>
              <a:gd name="T61" fmla="*/ 740 h 859"/>
              <a:gd name="T62" fmla="*/ 791 w 2659"/>
              <a:gd name="T63" fmla="*/ 634 h 859"/>
              <a:gd name="T64" fmla="*/ 589 w 2659"/>
              <a:gd name="T65" fmla="*/ 746 h 859"/>
              <a:gd name="T66" fmla="*/ 884 w 2659"/>
              <a:gd name="T67" fmla="*/ 801 h 859"/>
              <a:gd name="T68" fmla="*/ 754 w 2659"/>
              <a:gd name="T69" fmla="*/ 487 h 859"/>
              <a:gd name="T70" fmla="*/ 644 w 2659"/>
              <a:gd name="T71" fmla="*/ 580 h 859"/>
              <a:gd name="T72" fmla="*/ 745 w 2659"/>
              <a:gd name="T73" fmla="*/ 703 h 859"/>
              <a:gd name="T74" fmla="*/ 791 w 2659"/>
              <a:gd name="T75" fmla="*/ 777 h 859"/>
              <a:gd name="T76" fmla="*/ 686 w 2659"/>
              <a:gd name="T77" fmla="*/ 745 h 859"/>
              <a:gd name="T78" fmla="*/ 476 w 2659"/>
              <a:gd name="T79" fmla="*/ 491 h 859"/>
              <a:gd name="T80" fmla="*/ 476 w 2659"/>
              <a:gd name="T81" fmla="*/ 854 h 859"/>
              <a:gd name="T82" fmla="*/ 270 w 2659"/>
              <a:gd name="T83" fmla="*/ 818 h 859"/>
              <a:gd name="T84" fmla="*/ 7 w 2659"/>
              <a:gd name="T85" fmla="*/ 427 h 859"/>
              <a:gd name="T86" fmla="*/ 195 w 2659"/>
              <a:gd name="T87" fmla="*/ 744 h 859"/>
              <a:gd name="T88" fmla="*/ 382 w 2659"/>
              <a:gd name="T89" fmla="*/ 427 h 859"/>
              <a:gd name="T90" fmla="*/ 1895 w 2659"/>
              <a:gd name="T91" fmla="*/ 815 h 859"/>
              <a:gd name="T92" fmla="*/ 1928 w 2659"/>
              <a:gd name="T93" fmla="*/ 815 h 859"/>
              <a:gd name="T94" fmla="*/ 1908 w 2659"/>
              <a:gd name="T95" fmla="*/ 848 h 859"/>
              <a:gd name="T96" fmla="*/ 1944 w 2659"/>
              <a:gd name="T97" fmla="*/ 808 h 859"/>
              <a:gd name="T98" fmla="*/ 1955 w 2659"/>
              <a:gd name="T99" fmla="*/ 833 h 859"/>
              <a:gd name="T100" fmla="*/ 1974 w 2659"/>
              <a:gd name="T101" fmla="*/ 808 h 859"/>
              <a:gd name="T102" fmla="*/ 1967 w 2659"/>
              <a:gd name="T103" fmla="*/ 830 h 859"/>
              <a:gd name="T104" fmla="*/ 1957 w 2659"/>
              <a:gd name="T105" fmla="*/ 842 h 859"/>
              <a:gd name="T106" fmla="*/ 1941 w 2659"/>
              <a:gd name="T107" fmla="*/ 817 h 859"/>
              <a:gd name="T108" fmla="*/ 1935 w 2659"/>
              <a:gd name="T109" fmla="*/ 848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59" h="859">
                <a:moveTo>
                  <a:pt x="2139" y="246"/>
                </a:moveTo>
                <a:cubicBezTo>
                  <a:pt x="2174" y="236"/>
                  <a:pt x="2211" y="256"/>
                  <a:pt x="2221" y="292"/>
                </a:cubicBezTo>
                <a:cubicBezTo>
                  <a:pt x="2257" y="418"/>
                  <a:pt x="2257" y="418"/>
                  <a:pt x="2257" y="418"/>
                </a:cubicBezTo>
                <a:cubicBezTo>
                  <a:pt x="2354" y="79"/>
                  <a:pt x="2354" y="79"/>
                  <a:pt x="2354" y="79"/>
                </a:cubicBezTo>
                <a:cubicBezTo>
                  <a:pt x="2354" y="79"/>
                  <a:pt x="2354" y="79"/>
                  <a:pt x="2354" y="79"/>
                </a:cubicBezTo>
                <a:cubicBezTo>
                  <a:pt x="2363" y="48"/>
                  <a:pt x="2387" y="23"/>
                  <a:pt x="2418" y="14"/>
                </a:cubicBezTo>
                <a:cubicBezTo>
                  <a:pt x="2467" y="0"/>
                  <a:pt x="2518" y="29"/>
                  <a:pt x="2532" y="78"/>
                </a:cubicBezTo>
                <a:cubicBezTo>
                  <a:pt x="2644" y="469"/>
                  <a:pt x="2644" y="469"/>
                  <a:pt x="2644" y="469"/>
                </a:cubicBezTo>
                <a:cubicBezTo>
                  <a:pt x="2659" y="518"/>
                  <a:pt x="2630" y="569"/>
                  <a:pt x="2581" y="583"/>
                </a:cubicBezTo>
                <a:cubicBezTo>
                  <a:pt x="2532" y="597"/>
                  <a:pt x="2481" y="569"/>
                  <a:pt x="2467" y="520"/>
                </a:cubicBezTo>
                <a:cubicBezTo>
                  <a:pt x="2377" y="206"/>
                  <a:pt x="2377" y="206"/>
                  <a:pt x="2377" y="206"/>
                </a:cubicBezTo>
                <a:cubicBezTo>
                  <a:pt x="2281" y="538"/>
                  <a:pt x="2281" y="538"/>
                  <a:pt x="2281" y="538"/>
                </a:cubicBezTo>
                <a:cubicBezTo>
                  <a:pt x="2275" y="559"/>
                  <a:pt x="2259" y="577"/>
                  <a:pt x="2236" y="584"/>
                </a:cubicBezTo>
                <a:cubicBezTo>
                  <a:pt x="2200" y="594"/>
                  <a:pt x="2163" y="574"/>
                  <a:pt x="2153" y="538"/>
                </a:cubicBezTo>
                <a:cubicBezTo>
                  <a:pt x="2108" y="380"/>
                  <a:pt x="2108" y="380"/>
                  <a:pt x="2108" y="380"/>
                </a:cubicBezTo>
                <a:cubicBezTo>
                  <a:pt x="2059" y="551"/>
                  <a:pt x="2059" y="551"/>
                  <a:pt x="2059" y="551"/>
                </a:cubicBezTo>
                <a:cubicBezTo>
                  <a:pt x="2054" y="567"/>
                  <a:pt x="2042" y="580"/>
                  <a:pt x="2025" y="585"/>
                </a:cubicBezTo>
                <a:cubicBezTo>
                  <a:pt x="1999" y="592"/>
                  <a:pt x="1972" y="577"/>
                  <a:pt x="1965" y="551"/>
                </a:cubicBezTo>
                <a:cubicBezTo>
                  <a:pt x="1936" y="450"/>
                  <a:pt x="1936" y="450"/>
                  <a:pt x="1936" y="450"/>
                </a:cubicBezTo>
                <a:cubicBezTo>
                  <a:pt x="1929" y="424"/>
                  <a:pt x="1944" y="397"/>
                  <a:pt x="1969" y="390"/>
                </a:cubicBezTo>
                <a:cubicBezTo>
                  <a:pt x="1995" y="383"/>
                  <a:pt x="2022" y="398"/>
                  <a:pt x="2030" y="423"/>
                </a:cubicBezTo>
                <a:cubicBezTo>
                  <a:pt x="2042" y="468"/>
                  <a:pt x="2042" y="468"/>
                  <a:pt x="2042" y="468"/>
                </a:cubicBezTo>
                <a:cubicBezTo>
                  <a:pt x="2093" y="292"/>
                  <a:pt x="2093" y="292"/>
                  <a:pt x="2093" y="292"/>
                </a:cubicBezTo>
                <a:cubicBezTo>
                  <a:pt x="2099" y="270"/>
                  <a:pt x="2116" y="252"/>
                  <a:pt x="2139" y="246"/>
                </a:cubicBezTo>
                <a:close/>
                <a:moveTo>
                  <a:pt x="1833" y="487"/>
                </a:moveTo>
                <a:cubicBezTo>
                  <a:pt x="1792" y="487"/>
                  <a:pt x="1786" y="508"/>
                  <a:pt x="1786" y="533"/>
                </a:cubicBezTo>
                <a:cubicBezTo>
                  <a:pt x="1786" y="535"/>
                  <a:pt x="1786" y="535"/>
                  <a:pt x="1786" y="535"/>
                </a:cubicBezTo>
                <a:cubicBezTo>
                  <a:pt x="1786" y="561"/>
                  <a:pt x="1792" y="581"/>
                  <a:pt x="1833" y="581"/>
                </a:cubicBezTo>
                <a:cubicBezTo>
                  <a:pt x="1875" y="581"/>
                  <a:pt x="1880" y="561"/>
                  <a:pt x="1880" y="535"/>
                </a:cubicBezTo>
                <a:cubicBezTo>
                  <a:pt x="1880" y="533"/>
                  <a:pt x="1880" y="533"/>
                  <a:pt x="1880" y="533"/>
                </a:cubicBezTo>
                <a:cubicBezTo>
                  <a:pt x="1880" y="508"/>
                  <a:pt x="1875" y="487"/>
                  <a:pt x="1833" y="487"/>
                </a:cubicBezTo>
                <a:close/>
                <a:moveTo>
                  <a:pt x="1847" y="841"/>
                </a:moveTo>
                <a:cubicBezTo>
                  <a:pt x="1866" y="837"/>
                  <a:pt x="1867" y="827"/>
                  <a:pt x="1862" y="798"/>
                </a:cubicBezTo>
                <a:cubicBezTo>
                  <a:pt x="1857" y="770"/>
                  <a:pt x="1856" y="762"/>
                  <a:pt x="1837" y="765"/>
                </a:cubicBezTo>
                <a:cubicBezTo>
                  <a:pt x="1812" y="768"/>
                  <a:pt x="1784" y="775"/>
                  <a:pt x="1770" y="766"/>
                </a:cubicBezTo>
                <a:cubicBezTo>
                  <a:pt x="1760" y="759"/>
                  <a:pt x="1757" y="753"/>
                  <a:pt x="1757" y="722"/>
                </a:cubicBezTo>
                <a:cubicBezTo>
                  <a:pt x="1757" y="428"/>
                  <a:pt x="1757" y="428"/>
                  <a:pt x="1757" y="428"/>
                </a:cubicBezTo>
                <a:cubicBezTo>
                  <a:pt x="1757" y="399"/>
                  <a:pt x="1752" y="392"/>
                  <a:pt x="1705" y="392"/>
                </a:cubicBezTo>
                <a:cubicBezTo>
                  <a:pt x="1658" y="392"/>
                  <a:pt x="1653" y="399"/>
                  <a:pt x="1653" y="428"/>
                </a:cubicBezTo>
                <a:cubicBezTo>
                  <a:pt x="1653" y="490"/>
                  <a:pt x="1653" y="490"/>
                  <a:pt x="1653" y="490"/>
                </a:cubicBezTo>
                <a:cubicBezTo>
                  <a:pt x="1653" y="491"/>
                  <a:pt x="1653" y="491"/>
                  <a:pt x="1652" y="491"/>
                </a:cubicBezTo>
                <a:cubicBezTo>
                  <a:pt x="1606" y="491"/>
                  <a:pt x="1606" y="491"/>
                  <a:pt x="1606" y="491"/>
                </a:cubicBezTo>
                <a:cubicBezTo>
                  <a:pt x="1582" y="491"/>
                  <a:pt x="1577" y="495"/>
                  <a:pt x="1577" y="534"/>
                </a:cubicBezTo>
                <a:cubicBezTo>
                  <a:pt x="1577" y="573"/>
                  <a:pt x="1582" y="577"/>
                  <a:pt x="1606" y="577"/>
                </a:cubicBezTo>
                <a:cubicBezTo>
                  <a:pt x="1652" y="577"/>
                  <a:pt x="1652" y="577"/>
                  <a:pt x="1652" y="577"/>
                </a:cubicBezTo>
                <a:cubicBezTo>
                  <a:pt x="1653" y="577"/>
                  <a:pt x="1653" y="577"/>
                  <a:pt x="1653" y="578"/>
                </a:cubicBezTo>
                <a:cubicBezTo>
                  <a:pt x="1653" y="734"/>
                  <a:pt x="1653" y="734"/>
                  <a:pt x="1653" y="734"/>
                </a:cubicBezTo>
                <a:cubicBezTo>
                  <a:pt x="1653" y="768"/>
                  <a:pt x="1657" y="806"/>
                  <a:pt x="1686" y="831"/>
                </a:cubicBezTo>
                <a:cubicBezTo>
                  <a:pt x="1706" y="849"/>
                  <a:pt x="1733" y="854"/>
                  <a:pt x="1757" y="854"/>
                </a:cubicBezTo>
                <a:cubicBezTo>
                  <a:pt x="1796" y="854"/>
                  <a:pt x="1831" y="845"/>
                  <a:pt x="1847" y="841"/>
                </a:cubicBezTo>
                <a:close/>
                <a:moveTo>
                  <a:pt x="1388" y="564"/>
                </a:moveTo>
                <a:cubicBezTo>
                  <a:pt x="1431" y="564"/>
                  <a:pt x="1446" y="583"/>
                  <a:pt x="1446" y="615"/>
                </a:cubicBezTo>
                <a:cubicBezTo>
                  <a:pt x="1446" y="634"/>
                  <a:pt x="1446" y="634"/>
                  <a:pt x="1446" y="634"/>
                </a:cubicBezTo>
                <a:cubicBezTo>
                  <a:pt x="1446" y="635"/>
                  <a:pt x="1446" y="636"/>
                  <a:pt x="1445" y="636"/>
                </a:cubicBezTo>
                <a:cubicBezTo>
                  <a:pt x="1426" y="634"/>
                  <a:pt x="1407" y="633"/>
                  <a:pt x="1388" y="633"/>
                </a:cubicBezTo>
                <a:cubicBezTo>
                  <a:pt x="1304" y="633"/>
                  <a:pt x="1244" y="660"/>
                  <a:pt x="1244" y="746"/>
                </a:cubicBezTo>
                <a:cubicBezTo>
                  <a:pt x="1244" y="833"/>
                  <a:pt x="1313" y="859"/>
                  <a:pt x="1401" y="859"/>
                </a:cubicBezTo>
                <a:cubicBezTo>
                  <a:pt x="1457" y="859"/>
                  <a:pt x="1501" y="844"/>
                  <a:pt x="1515" y="837"/>
                </a:cubicBezTo>
                <a:cubicBezTo>
                  <a:pt x="1530" y="830"/>
                  <a:pt x="1539" y="822"/>
                  <a:pt x="1539" y="801"/>
                </a:cubicBezTo>
                <a:cubicBezTo>
                  <a:pt x="1539" y="788"/>
                  <a:pt x="1539" y="682"/>
                  <a:pt x="1539" y="669"/>
                </a:cubicBezTo>
                <a:cubicBezTo>
                  <a:pt x="1539" y="613"/>
                  <a:pt x="1541" y="592"/>
                  <a:pt x="1527" y="557"/>
                </a:cubicBezTo>
                <a:cubicBezTo>
                  <a:pt x="1515" y="524"/>
                  <a:pt x="1480" y="487"/>
                  <a:pt x="1410" y="487"/>
                </a:cubicBezTo>
                <a:cubicBezTo>
                  <a:pt x="1339" y="487"/>
                  <a:pt x="1292" y="503"/>
                  <a:pt x="1286" y="504"/>
                </a:cubicBezTo>
                <a:cubicBezTo>
                  <a:pt x="1267" y="509"/>
                  <a:pt x="1267" y="520"/>
                  <a:pt x="1273" y="548"/>
                </a:cubicBezTo>
                <a:cubicBezTo>
                  <a:pt x="1279" y="576"/>
                  <a:pt x="1280" y="584"/>
                  <a:pt x="1299" y="580"/>
                </a:cubicBezTo>
                <a:cubicBezTo>
                  <a:pt x="1300" y="580"/>
                  <a:pt x="1357" y="564"/>
                  <a:pt x="1388" y="564"/>
                </a:cubicBezTo>
                <a:close/>
                <a:moveTo>
                  <a:pt x="1342" y="745"/>
                </a:moveTo>
                <a:cubicBezTo>
                  <a:pt x="1342" y="712"/>
                  <a:pt x="1365" y="703"/>
                  <a:pt x="1400" y="703"/>
                </a:cubicBezTo>
                <a:cubicBezTo>
                  <a:pt x="1414" y="703"/>
                  <a:pt x="1426" y="704"/>
                  <a:pt x="1444" y="706"/>
                </a:cubicBezTo>
                <a:cubicBezTo>
                  <a:pt x="1445" y="707"/>
                  <a:pt x="1446" y="708"/>
                  <a:pt x="1446" y="709"/>
                </a:cubicBezTo>
                <a:cubicBezTo>
                  <a:pt x="1446" y="777"/>
                  <a:pt x="1446" y="777"/>
                  <a:pt x="1446" y="777"/>
                </a:cubicBezTo>
                <a:cubicBezTo>
                  <a:pt x="1446" y="778"/>
                  <a:pt x="1446" y="779"/>
                  <a:pt x="1445" y="780"/>
                </a:cubicBezTo>
                <a:cubicBezTo>
                  <a:pt x="1434" y="784"/>
                  <a:pt x="1419" y="787"/>
                  <a:pt x="1403" y="787"/>
                </a:cubicBezTo>
                <a:cubicBezTo>
                  <a:pt x="1363" y="787"/>
                  <a:pt x="1342" y="775"/>
                  <a:pt x="1342" y="745"/>
                </a:cubicBezTo>
                <a:close/>
                <a:moveTo>
                  <a:pt x="1204" y="740"/>
                </a:moveTo>
                <a:cubicBezTo>
                  <a:pt x="1203" y="712"/>
                  <a:pt x="1196" y="690"/>
                  <a:pt x="1171" y="669"/>
                </a:cubicBezTo>
                <a:cubicBezTo>
                  <a:pt x="1154" y="653"/>
                  <a:pt x="1128" y="643"/>
                  <a:pt x="1090" y="629"/>
                </a:cubicBezTo>
                <a:cubicBezTo>
                  <a:pt x="1066" y="620"/>
                  <a:pt x="1042" y="615"/>
                  <a:pt x="1042" y="593"/>
                </a:cubicBezTo>
                <a:cubicBezTo>
                  <a:pt x="1042" y="575"/>
                  <a:pt x="1060" y="567"/>
                  <a:pt x="1075" y="566"/>
                </a:cubicBezTo>
                <a:cubicBezTo>
                  <a:pt x="1106" y="564"/>
                  <a:pt x="1140" y="576"/>
                  <a:pt x="1158" y="580"/>
                </a:cubicBezTo>
                <a:cubicBezTo>
                  <a:pt x="1177" y="584"/>
                  <a:pt x="1178" y="576"/>
                  <a:pt x="1184" y="548"/>
                </a:cubicBezTo>
                <a:cubicBezTo>
                  <a:pt x="1191" y="520"/>
                  <a:pt x="1190" y="509"/>
                  <a:pt x="1172" y="504"/>
                </a:cubicBezTo>
                <a:cubicBezTo>
                  <a:pt x="1156" y="500"/>
                  <a:pt x="1126" y="487"/>
                  <a:pt x="1066" y="487"/>
                </a:cubicBezTo>
                <a:cubicBezTo>
                  <a:pt x="989" y="487"/>
                  <a:pt x="942" y="535"/>
                  <a:pt x="944" y="595"/>
                </a:cubicBezTo>
                <a:cubicBezTo>
                  <a:pt x="946" y="670"/>
                  <a:pt x="1005" y="691"/>
                  <a:pt x="1049" y="704"/>
                </a:cubicBezTo>
                <a:cubicBezTo>
                  <a:pt x="1088" y="714"/>
                  <a:pt x="1107" y="726"/>
                  <a:pt x="1105" y="749"/>
                </a:cubicBezTo>
                <a:cubicBezTo>
                  <a:pt x="1104" y="771"/>
                  <a:pt x="1086" y="779"/>
                  <a:pt x="1066" y="779"/>
                </a:cubicBezTo>
                <a:cubicBezTo>
                  <a:pt x="1039" y="779"/>
                  <a:pt x="994" y="767"/>
                  <a:pt x="970" y="762"/>
                </a:cubicBezTo>
                <a:cubicBezTo>
                  <a:pt x="952" y="758"/>
                  <a:pt x="949" y="770"/>
                  <a:pt x="945" y="799"/>
                </a:cubicBezTo>
                <a:cubicBezTo>
                  <a:pt x="941" y="828"/>
                  <a:pt x="941" y="833"/>
                  <a:pt x="960" y="840"/>
                </a:cubicBezTo>
                <a:cubicBezTo>
                  <a:pt x="960" y="840"/>
                  <a:pt x="1015" y="859"/>
                  <a:pt x="1073" y="859"/>
                </a:cubicBezTo>
                <a:cubicBezTo>
                  <a:pt x="1117" y="859"/>
                  <a:pt x="1149" y="844"/>
                  <a:pt x="1167" y="830"/>
                </a:cubicBezTo>
                <a:cubicBezTo>
                  <a:pt x="1191" y="811"/>
                  <a:pt x="1205" y="779"/>
                  <a:pt x="1204" y="740"/>
                </a:cubicBezTo>
                <a:close/>
                <a:moveTo>
                  <a:pt x="733" y="564"/>
                </a:moveTo>
                <a:cubicBezTo>
                  <a:pt x="775" y="564"/>
                  <a:pt x="791" y="583"/>
                  <a:pt x="791" y="615"/>
                </a:cubicBezTo>
                <a:cubicBezTo>
                  <a:pt x="791" y="634"/>
                  <a:pt x="791" y="634"/>
                  <a:pt x="791" y="634"/>
                </a:cubicBezTo>
                <a:cubicBezTo>
                  <a:pt x="791" y="635"/>
                  <a:pt x="790" y="636"/>
                  <a:pt x="790" y="636"/>
                </a:cubicBezTo>
                <a:cubicBezTo>
                  <a:pt x="771" y="634"/>
                  <a:pt x="752" y="633"/>
                  <a:pt x="733" y="633"/>
                </a:cubicBezTo>
                <a:cubicBezTo>
                  <a:pt x="649" y="633"/>
                  <a:pt x="589" y="660"/>
                  <a:pt x="589" y="746"/>
                </a:cubicBezTo>
                <a:cubicBezTo>
                  <a:pt x="589" y="833"/>
                  <a:pt x="658" y="859"/>
                  <a:pt x="745" y="859"/>
                </a:cubicBezTo>
                <a:cubicBezTo>
                  <a:pt x="801" y="859"/>
                  <a:pt x="845" y="844"/>
                  <a:pt x="860" y="837"/>
                </a:cubicBezTo>
                <a:cubicBezTo>
                  <a:pt x="875" y="830"/>
                  <a:pt x="884" y="822"/>
                  <a:pt x="884" y="801"/>
                </a:cubicBezTo>
                <a:cubicBezTo>
                  <a:pt x="884" y="788"/>
                  <a:pt x="884" y="682"/>
                  <a:pt x="884" y="669"/>
                </a:cubicBezTo>
                <a:cubicBezTo>
                  <a:pt x="884" y="613"/>
                  <a:pt x="885" y="592"/>
                  <a:pt x="872" y="557"/>
                </a:cubicBezTo>
                <a:cubicBezTo>
                  <a:pt x="859" y="524"/>
                  <a:pt x="824" y="487"/>
                  <a:pt x="754" y="487"/>
                </a:cubicBezTo>
                <a:cubicBezTo>
                  <a:pt x="684" y="487"/>
                  <a:pt x="637" y="503"/>
                  <a:pt x="630" y="504"/>
                </a:cubicBezTo>
                <a:cubicBezTo>
                  <a:pt x="612" y="509"/>
                  <a:pt x="612" y="520"/>
                  <a:pt x="618" y="548"/>
                </a:cubicBezTo>
                <a:cubicBezTo>
                  <a:pt x="624" y="576"/>
                  <a:pt x="625" y="584"/>
                  <a:pt x="644" y="580"/>
                </a:cubicBezTo>
                <a:cubicBezTo>
                  <a:pt x="644" y="580"/>
                  <a:pt x="702" y="564"/>
                  <a:pt x="733" y="564"/>
                </a:cubicBezTo>
                <a:close/>
                <a:moveTo>
                  <a:pt x="686" y="745"/>
                </a:moveTo>
                <a:cubicBezTo>
                  <a:pt x="686" y="712"/>
                  <a:pt x="710" y="703"/>
                  <a:pt x="745" y="703"/>
                </a:cubicBezTo>
                <a:cubicBezTo>
                  <a:pt x="758" y="703"/>
                  <a:pt x="771" y="704"/>
                  <a:pt x="789" y="706"/>
                </a:cubicBezTo>
                <a:cubicBezTo>
                  <a:pt x="790" y="707"/>
                  <a:pt x="791" y="708"/>
                  <a:pt x="791" y="709"/>
                </a:cubicBezTo>
                <a:cubicBezTo>
                  <a:pt x="791" y="777"/>
                  <a:pt x="791" y="777"/>
                  <a:pt x="791" y="777"/>
                </a:cubicBezTo>
                <a:cubicBezTo>
                  <a:pt x="791" y="778"/>
                  <a:pt x="790" y="779"/>
                  <a:pt x="789" y="780"/>
                </a:cubicBezTo>
                <a:cubicBezTo>
                  <a:pt x="778" y="784"/>
                  <a:pt x="763" y="787"/>
                  <a:pt x="748" y="787"/>
                </a:cubicBezTo>
                <a:cubicBezTo>
                  <a:pt x="708" y="787"/>
                  <a:pt x="686" y="775"/>
                  <a:pt x="686" y="745"/>
                </a:cubicBezTo>
                <a:close/>
                <a:moveTo>
                  <a:pt x="528" y="818"/>
                </a:moveTo>
                <a:cubicBezTo>
                  <a:pt x="528" y="527"/>
                  <a:pt x="528" y="527"/>
                  <a:pt x="528" y="527"/>
                </a:cubicBezTo>
                <a:cubicBezTo>
                  <a:pt x="528" y="498"/>
                  <a:pt x="523" y="491"/>
                  <a:pt x="476" y="491"/>
                </a:cubicBezTo>
                <a:cubicBezTo>
                  <a:pt x="429" y="491"/>
                  <a:pt x="424" y="498"/>
                  <a:pt x="424" y="527"/>
                </a:cubicBezTo>
                <a:cubicBezTo>
                  <a:pt x="424" y="818"/>
                  <a:pt x="424" y="818"/>
                  <a:pt x="424" y="818"/>
                </a:cubicBezTo>
                <a:cubicBezTo>
                  <a:pt x="424" y="847"/>
                  <a:pt x="429" y="854"/>
                  <a:pt x="476" y="854"/>
                </a:cubicBezTo>
                <a:cubicBezTo>
                  <a:pt x="523" y="854"/>
                  <a:pt x="528" y="847"/>
                  <a:pt x="528" y="818"/>
                </a:cubicBezTo>
                <a:close/>
                <a:moveTo>
                  <a:pt x="382" y="427"/>
                </a:moveTo>
                <a:cubicBezTo>
                  <a:pt x="270" y="818"/>
                  <a:pt x="270" y="818"/>
                  <a:pt x="270" y="818"/>
                </a:cubicBezTo>
                <a:cubicBezTo>
                  <a:pt x="260" y="847"/>
                  <a:pt x="241" y="854"/>
                  <a:pt x="195" y="854"/>
                </a:cubicBezTo>
                <a:cubicBezTo>
                  <a:pt x="148" y="854"/>
                  <a:pt x="129" y="847"/>
                  <a:pt x="119" y="818"/>
                </a:cubicBezTo>
                <a:cubicBezTo>
                  <a:pt x="7" y="427"/>
                  <a:pt x="7" y="427"/>
                  <a:pt x="7" y="427"/>
                </a:cubicBezTo>
                <a:cubicBezTo>
                  <a:pt x="0" y="399"/>
                  <a:pt x="9" y="392"/>
                  <a:pt x="53" y="392"/>
                </a:cubicBezTo>
                <a:cubicBezTo>
                  <a:pt x="96" y="392"/>
                  <a:pt x="103" y="399"/>
                  <a:pt x="110" y="428"/>
                </a:cubicBezTo>
                <a:cubicBezTo>
                  <a:pt x="195" y="744"/>
                  <a:pt x="195" y="744"/>
                  <a:pt x="195" y="744"/>
                </a:cubicBezTo>
                <a:cubicBezTo>
                  <a:pt x="279" y="428"/>
                  <a:pt x="279" y="428"/>
                  <a:pt x="279" y="428"/>
                </a:cubicBezTo>
                <a:cubicBezTo>
                  <a:pt x="286" y="399"/>
                  <a:pt x="293" y="392"/>
                  <a:pt x="337" y="392"/>
                </a:cubicBezTo>
                <a:cubicBezTo>
                  <a:pt x="380" y="392"/>
                  <a:pt x="389" y="399"/>
                  <a:pt x="382" y="427"/>
                </a:cubicBezTo>
                <a:close/>
                <a:moveTo>
                  <a:pt x="1908" y="848"/>
                </a:moveTo>
                <a:cubicBezTo>
                  <a:pt x="1908" y="815"/>
                  <a:pt x="1908" y="815"/>
                  <a:pt x="1908" y="815"/>
                </a:cubicBezTo>
                <a:cubicBezTo>
                  <a:pt x="1895" y="815"/>
                  <a:pt x="1895" y="815"/>
                  <a:pt x="1895" y="815"/>
                </a:cubicBezTo>
                <a:cubicBezTo>
                  <a:pt x="1895" y="808"/>
                  <a:pt x="1895" y="808"/>
                  <a:pt x="1895" y="808"/>
                </a:cubicBezTo>
                <a:cubicBezTo>
                  <a:pt x="1928" y="808"/>
                  <a:pt x="1928" y="808"/>
                  <a:pt x="1928" y="808"/>
                </a:cubicBezTo>
                <a:cubicBezTo>
                  <a:pt x="1928" y="815"/>
                  <a:pt x="1928" y="815"/>
                  <a:pt x="1928" y="815"/>
                </a:cubicBezTo>
                <a:cubicBezTo>
                  <a:pt x="1915" y="815"/>
                  <a:pt x="1915" y="815"/>
                  <a:pt x="1915" y="815"/>
                </a:cubicBezTo>
                <a:cubicBezTo>
                  <a:pt x="1915" y="848"/>
                  <a:pt x="1915" y="848"/>
                  <a:pt x="1915" y="848"/>
                </a:cubicBezTo>
                <a:lnTo>
                  <a:pt x="1908" y="848"/>
                </a:lnTo>
                <a:close/>
                <a:moveTo>
                  <a:pt x="1935" y="848"/>
                </a:moveTo>
                <a:cubicBezTo>
                  <a:pt x="1935" y="808"/>
                  <a:pt x="1935" y="808"/>
                  <a:pt x="1935" y="808"/>
                </a:cubicBezTo>
                <a:cubicBezTo>
                  <a:pt x="1944" y="808"/>
                  <a:pt x="1944" y="808"/>
                  <a:pt x="1944" y="808"/>
                </a:cubicBezTo>
                <a:cubicBezTo>
                  <a:pt x="1951" y="823"/>
                  <a:pt x="1951" y="823"/>
                  <a:pt x="1951" y="823"/>
                </a:cubicBezTo>
                <a:cubicBezTo>
                  <a:pt x="1954" y="833"/>
                  <a:pt x="1954" y="833"/>
                  <a:pt x="1954" y="833"/>
                </a:cubicBezTo>
                <a:cubicBezTo>
                  <a:pt x="1955" y="833"/>
                  <a:pt x="1955" y="833"/>
                  <a:pt x="1955" y="833"/>
                </a:cubicBezTo>
                <a:cubicBezTo>
                  <a:pt x="1958" y="823"/>
                  <a:pt x="1958" y="823"/>
                  <a:pt x="1958" y="823"/>
                </a:cubicBezTo>
                <a:cubicBezTo>
                  <a:pt x="1964" y="808"/>
                  <a:pt x="1964" y="808"/>
                  <a:pt x="1964" y="808"/>
                </a:cubicBezTo>
                <a:cubicBezTo>
                  <a:pt x="1974" y="808"/>
                  <a:pt x="1974" y="808"/>
                  <a:pt x="1974" y="808"/>
                </a:cubicBezTo>
                <a:cubicBezTo>
                  <a:pt x="1974" y="848"/>
                  <a:pt x="1974" y="848"/>
                  <a:pt x="1974" y="848"/>
                </a:cubicBezTo>
                <a:cubicBezTo>
                  <a:pt x="1967" y="848"/>
                  <a:pt x="1967" y="848"/>
                  <a:pt x="1967" y="848"/>
                </a:cubicBezTo>
                <a:cubicBezTo>
                  <a:pt x="1967" y="830"/>
                  <a:pt x="1967" y="830"/>
                  <a:pt x="1967" y="830"/>
                </a:cubicBezTo>
                <a:cubicBezTo>
                  <a:pt x="1968" y="817"/>
                  <a:pt x="1968" y="817"/>
                  <a:pt x="1968" y="817"/>
                </a:cubicBezTo>
                <a:cubicBezTo>
                  <a:pt x="1967" y="817"/>
                  <a:pt x="1967" y="817"/>
                  <a:pt x="1967" y="817"/>
                </a:cubicBezTo>
                <a:cubicBezTo>
                  <a:pt x="1957" y="842"/>
                  <a:pt x="1957" y="842"/>
                  <a:pt x="1957" y="842"/>
                </a:cubicBezTo>
                <a:cubicBezTo>
                  <a:pt x="1951" y="842"/>
                  <a:pt x="1951" y="842"/>
                  <a:pt x="1951" y="842"/>
                </a:cubicBezTo>
                <a:cubicBezTo>
                  <a:pt x="1942" y="817"/>
                  <a:pt x="1942" y="817"/>
                  <a:pt x="1942" y="817"/>
                </a:cubicBezTo>
                <a:cubicBezTo>
                  <a:pt x="1941" y="817"/>
                  <a:pt x="1941" y="817"/>
                  <a:pt x="1941" y="817"/>
                </a:cubicBezTo>
                <a:cubicBezTo>
                  <a:pt x="1942" y="830"/>
                  <a:pt x="1942" y="830"/>
                  <a:pt x="1942" y="830"/>
                </a:cubicBezTo>
                <a:cubicBezTo>
                  <a:pt x="1942" y="848"/>
                  <a:pt x="1942" y="848"/>
                  <a:pt x="1942" y="848"/>
                </a:cubicBezTo>
                <a:lnTo>
                  <a:pt x="1935" y="8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Slide Number Placeholder 4">
            <a:extLst>
              <a:ext uri="{FF2B5EF4-FFF2-40B4-BE49-F238E27FC236}">
                <a16:creationId xmlns:a16="http://schemas.microsoft.com/office/drawing/2014/main" id="{5A1F398B-343F-C440-941B-CB9F4D3F37E3}"/>
              </a:ext>
            </a:extLst>
          </p:cNvPr>
          <p:cNvSpPr>
            <a:spLocks noGrp="1"/>
          </p:cNvSpPr>
          <p:nvPr>
            <p:ph type="sldNum" sz="quarter" idx="4"/>
          </p:nvPr>
        </p:nvSpPr>
        <p:spPr>
          <a:xfrm>
            <a:off x="11044855" y="6485397"/>
            <a:ext cx="585979" cy="201168"/>
          </a:xfrm>
          <a:prstGeom prst="rect">
            <a:avLst/>
          </a:prstGeom>
        </p:spPr>
        <p:txBody>
          <a:bodyPr vert="horz" lIns="91440" tIns="45720" rIns="91440" bIns="45720" rtlCol="0" anchor="ctr"/>
          <a:lstStyle>
            <a:lvl1pPr algn="r">
              <a:defRPr sz="800">
                <a:solidFill>
                  <a:schemeClr val="bg2"/>
                </a:solidFill>
              </a:defRPr>
            </a:lvl1pPr>
          </a:lstStyle>
          <a:p>
            <a:fld id="{9D269874-3913-3E4A-9285-BA6A0CAD74F5}" type="slidenum">
              <a:rPr lang="en-US" smtClean="0"/>
              <a:pPr/>
              <a:t>‹#›</a:t>
            </a:fld>
            <a:endParaRPr lang="en-US"/>
          </a:p>
        </p:txBody>
      </p:sp>
      <p:sp>
        <p:nvSpPr>
          <p:cNvPr id="12" name="Footer Placeholder 11">
            <a:extLst>
              <a:ext uri="{FF2B5EF4-FFF2-40B4-BE49-F238E27FC236}">
                <a16:creationId xmlns:a16="http://schemas.microsoft.com/office/drawing/2014/main" id="{97827200-92D3-9146-BB60-524CEB58F72B}"/>
              </a:ext>
            </a:extLst>
          </p:cNvPr>
          <p:cNvSpPr>
            <a:spLocks noGrp="1"/>
          </p:cNvSpPr>
          <p:nvPr>
            <p:ph type="ftr" sz="quarter" idx="3"/>
          </p:nvPr>
        </p:nvSpPr>
        <p:spPr>
          <a:xfrm>
            <a:off x="6103088" y="6485397"/>
            <a:ext cx="4941767" cy="201168"/>
          </a:xfrm>
          <a:prstGeom prst="rect">
            <a:avLst/>
          </a:prstGeom>
        </p:spPr>
        <p:txBody>
          <a:bodyPr vert="horz" lIns="91440" tIns="45720" rIns="91440" bIns="45720" rtlCol="0" anchor="ctr"/>
          <a:lstStyle>
            <a:lvl1pPr algn="r">
              <a:defRPr sz="800">
                <a:solidFill>
                  <a:schemeClr val="bg2"/>
                </a:solidFill>
              </a:defRPr>
            </a:lvl1pPr>
          </a:lstStyle>
          <a:p>
            <a:r>
              <a:rPr lang="en-US"/>
              <a:t>Classification goes here</a:t>
            </a:r>
          </a:p>
        </p:txBody>
      </p:sp>
      <p:sp>
        <p:nvSpPr>
          <p:cNvPr id="10" name="Rectangle 9">
            <a:extLst>
              <a:ext uri="{FF2B5EF4-FFF2-40B4-BE49-F238E27FC236}">
                <a16:creationId xmlns:a16="http://schemas.microsoft.com/office/drawing/2014/main" id="{11350093-D01D-D449-B079-47FF76F58926}"/>
              </a:ext>
            </a:extLst>
          </p:cNvPr>
          <p:cNvSpPr/>
          <p:nvPr userDrawn="1"/>
        </p:nvSpPr>
        <p:spPr>
          <a:xfrm>
            <a:off x="0" y="0"/>
            <a:ext cx="12192000" cy="232604"/>
          </a:xfrm>
          <a:prstGeom prst="rect">
            <a:avLst/>
          </a:prstGeom>
          <a:gradFill flip="none" rotWithShape="1">
            <a:gsLst>
              <a:gs pos="100000">
                <a:schemeClr val="accent2"/>
              </a:gs>
              <a:gs pos="0">
                <a:schemeClr val="accent1"/>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b="1">
              <a:solidFill>
                <a:schemeClr val="bg1"/>
              </a:solidFill>
              <a:latin typeface="+mj-lt"/>
            </a:endParaRPr>
          </a:p>
        </p:txBody>
      </p:sp>
      <p:sp>
        <p:nvSpPr>
          <p:cNvPr id="13" name="Title Placeholder 1">
            <a:extLst>
              <a:ext uri="{FF2B5EF4-FFF2-40B4-BE49-F238E27FC236}">
                <a16:creationId xmlns:a16="http://schemas.microsoft.com/office/drawing/2014/main" id="{C2D7B2A4-6A4F-B340-8A29-9065D4D9A82A}"/>
              </a:ext>
            </a:extLst>
          </p:cNvPr>
          <p:cNvSpPr>
            <a:spLocks noGrp="1"/>
          </p:cNvSpPr>
          <p:nvPr>
            <p:ph type="title"/>
          </p:nvPr>
        </p:nvSpPr>
        <p:spPr>
          <a:xfrm>
            <a:off x="660400" y="410236"/>
            <a:ext cx="10871200" cy="829802"/>
          </a:xfrm>
          <a:prstGeom prst="rect">
            <a:avLst/>
          </a:prstGeom>
        </p:spPr>
        <p:txBody>
          <a:bodyPr vert="horz" lIns="0" tIns="0" rIns="0" bIns="0" rtlCol="0" anchor="ctr">
            <a:noAutofit/>
          </a:bodyPr>
          <a:lstStyle/>
          <a:p>
            <a:r>
              <a:rPr lang="en-US"/>
              <a:t>Headline goes here</a:t>
            </a:r>
          </a:p>
        </p:txBody>
      </p:sp>
      <p:sp>
        <p:nvSpPr>
          <p:cNvPr id="14" name="Text Placeholder 2">
            <a:extLst>
              <a:ext uri="{FF2B5EF4-FFF2-40B4-BE49-F238E27FC236}">
                <a16:creationId xmlns:a16="http://schemas.microsoft.com/office/drawing/2014/main" id="{CA05C2DC-CA44-EC41-AFEA-FFD3319AD6F1}"/>
              </a:ext>
            </a:extLst>
          </p:cNvPr>
          <p:cNvSpPr>
            <a:spLocks noGrp="1"/>
          </p:cNvSpPr>
          <p:nvPr>
            <p:ph type="body" idx="1"/>
          </p:nvPr>
        </p:nvSpPr>
        <p:spPr>
          <a:xfrm>
            <a:off x="660400" y="1316238"/>
            <a:ext cx="10871200" cy="4855961"/>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46018D58-9AF6-2CE5-5129-DC491140DD66}"/>
              </a:ext>
            </a:extLst>
          </p:cNvPr>
          <p:cNvSpPr txBox="1"/>
          <p:nvPr>
            <p:extLst>
              <p:ext uri="{1162E1C5-73C7-4A58-AE30-91384D911F3F}">
                <p184:classification xmlns:p184="http://schemas.microsoft.com/office/powerpoint/2018/4/main" val="ftr"/>
              </p:ext>
            </p:extLst>
          </p:nvPr>
        </p:nvSpPr>
        <p:spPr>
          <a:xfrm>
            <a:off x="63500" y="6687820"/>
            <a:ext cx="887413" cy="106680"/>
          </a:xfrm>
          <a:prstGeom prst="rect">
            <a:avLst/>
          </a:prstGeom>
        </p:spPr>
        <p:txBody>
          <a:bodyPr horzOverflow="overflow" lIns="0" tIns="0" rIns="0" bIns="0">
            <a:spAutoFit/>
          </a:bodyPr>
          <a:lstStyle/>
          <a:p>
            <a:pPr algn="l"/>
            <a:r>
              <a:rPr lang="en-GB" sz="700">
                <a:solidFill>
                  <a:srgbClr val="000000"/>
                </a:solidFill>
                <a:latin typeface="Calibri" panose="020F0502020204030204" pitchFamily="34" charset="0"/>
                <a:cs typeface="Calibri" panose="020F0502020204030204" pitchFamily="34" charset="0"/>
              </a:rPr>
              <a:t>PUBLIC  |  © INMARSAT</a:t>
            </a:r>
          </a:p>
        </p:txBody>
      </p:sp>
    </p:spTree>
    <p:extLst>
      <p:ext uri="{BB962C8B-B14F-4D97-AF65-F5344CB8AC3E}">
        <p14:creationId xmlns:p14="http://schemas.microsoft.com/office/powerpoint/2010/main" val="2353697029"/>
      </p:ext>
    </p:extLst>
  </p:cSld>
  <p:clrMap bg1="lt1" tx1="dk1" bg2="lt2" tx2="dk2" accent1="accent1" accent2="accent2" accent3="accent3" accent4="accent4" accent5="accent5" accent6="accent6" hlink="hlink" folHlink="folHlink"/>
  <p:sldLayoutIdLst>
    <p:sldLayoutId id="2147483914" r:id="rId1"/>
    <p:sldLayoutId id="2147483984" r:id="rId2"/>
    <p:sldLayoutId id="2147484011" r:id="rId3"/>
    <p:sldLayoutId id="2147483997" r:id="rId4"/>
    <p:sldLayoutId id="2147483986" r:id="rId5"/>
    <p:sldLayoutId id="2147483993" r:id="rId6"/>
    <p:sldLayoutId id="2147483918" r:id="rId7"/>
    <p:sldLayoutId id="2147483927" r:id="rId8"/>
    <p:sldLayoutId id="2147483928" r:id="rId9"/>
    <p:sldLayoutId id="2147483936" r:id="rId10"/>
    <p:sldLayoutId id="2147483937" r:id="rId11"/>
    <p:sldLayoutId id="2147483946" r:id="rId12"/>
    <p:sldLayoutId id="2147483947" r:id="rId13"/>
    <p:sldLayoutId id="2147483948" r:id="rId14"/>
    <p:sldLayoutId id="2147483949" r:id="rId15"/>
    <p:sldLayoutId id="2147483950" r:id="rId16"/>
    <p:sldLayoutId id="2147483951" r:id="rId17"/>
    <p:sldLayoutId id="2147483953" r:id="rId18"/>
    <p:sldLayoutId id="2147483954" r:id="rId19"/>
    <p:sldLayoutId id="2147484009" r:id="rId20"/>
    <p:sldLayoutId id="2147483955" r:id="rId21"/>
    <p:sldLayoutId id="2147483956" r:id="rId22"/>
    <p:sldLayoutId id="2147483996" r:id="rId23"/>
    <p:sldLayoutId id="2147483959" r:id="rId24"/>
    <p:sldLayoutId id="2147483960" r:id="rId25"/>
    <p:sldLayoutId id="2147483961" r:id="rId26"/>
    <p:sldLayoutId id="2147484005" r:id="rId27"/>
    <p:sldLayoutId id="2147484006" r:id="rId28"/>
    <p:sldLayoutId id="2147484007" r:id="rId29"/>
    <p:sldLayoutId id="2147483962" r:id="rId30"/>
    <p:sldLayoutId id="2147483963" r:id="rId31"/>
  </p:sldLayoutIdLst>
  <p:hf hdr="0" dt="0"/>
  <p:txStyles>
    <p:titleStyle>
      <a:lvl1pPr algn="l" defTabSz="685800" rtl="0" eaLnBrk="1" latinLnBrk="0" hangingPunct="1">
        <a:lnSpc>
          <a:spcPct val="90000"/>
        </a:lnSpc>
        <a:spcBef>
          <a:spcPct val="0"/>
        </a:spcBef>
        <a:buNone/>
        <a:defRPr sz="3200" b="0" kern="1200" cap="none" baseline="0">
          <a:solidFill>
            <a:schemeClr val="bg1"/>
          </a:solidFill>
          <a:latin typeface="+mj-lt"/>
          <a:ea typeface="+mj-ea"/>
          <a:cs typeface="+mj-cs"/>
        </a:defRPr>
      </a:lvl1pPr>
    </p:titleStyle>
    <p:body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bg1"/>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chemeClr val="bg2"/>
        </a:buClr>
        <a:buSzPct val="100000"/>
        <a:buFont typeface="Wingdings" pitchFamily="2" charset="2"/>
        <a:buChar char="§"/>
        <a:defRPr lang="en-US" sz="1600" kern="1200" dirty="0" smtClean="0">
          <a:solidFill>
            <a:schemeClr val="bg1"/>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chemeClr val="bg2"/>
        </a:buClr>
        <a:buFont typeface="System Font Regular"/>
        <a:buChar char="›"/>
        <a:defRPr lang="en-US" sz="1400" kern="1200" dirty="0" smtClean="0">
          <a:solidFill>
            <a:schemeClr val="bg1"/>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dirty="0" smtClean="0">
          <a:solidFill>
            <a:schemeClr val="bg1"/>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dirty="0" smtClean="0">
          <a:solidFill>
            <a:schemeClr val="bg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64">
          <p15:clr>
            <a:srgbClr val="F26B43"/>
          </p15:clr>
        </p15:guide>
        <p15:guide id="3" orient="horz" pos="256" userDrawn="1">
          <p15:clr>
            <a:srgbClr val="F26B43"/>
          </p15:clr>
        </p15:guide>
        <p15:guide id="6" orient="horz" pos="3888">
          <p15:clr>
            <a:srgbClr val="F26B43"/>
          </p15:clr>
        </p15:guide>
        <p15:guide id="8" orient="horz" pos="826" userDrawn="1">
          <p15:clr>
            <a:srgbClr val="F26B43"/>
          </p15:clr>
        </p15:guide>
        <p15:guide id="9" orient="horz" pos="7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FA560-D63F-48C6-8256-41F52F9F07DE}"/>
              </a:ext>
            </a:extLst>
          </p:cNvPr>
          <p:cNvSpPr>
            <a:spLocks noGrp="1"/>
          </p:cNvSpPr>
          <p:nvPr>
            <p:ph type="ctrTitle"/>
          </p:nvPr>
        </p:nvSpPr>
        <p:spPr>
          <a:xfrm>
            <a:off x="243672" y="2271072"/>
            <a:ext cx="8930332" cy="1157928"/>
          </a:xfrm>
        </p:spPr>
        <p:txBody>
          <a:bodyPr/>
          <a:lstStyle/>
          <a:p>
            <a:r>
              <a:rPr lang="en-GB" sz="4400"/>
              <a:t>Satellite Operator views on OTA requirements for NTN</a:t>
            </a:r>
            <a:endParaRPr lang="en-US" sz="4400"/>
          </a:p>
        </p:txBody>
      </p:sp>
      <p:sp>
        <p:nvSpPr>
          <p:cNvPr id="6" name="Text Placeholder 5">
            <a:extLst>
              <a:ext uri="{FF2B5EF4-FFF2-40B4-BE49-F238E27FC236}">
                <a16:creationId xmlns:a16="http://schemas.microsoft.com/office/drawing/2014/main" id="{A3C33897-3B4D-4B1E-BB5D-AEFEE23D06F4}"/>
              </a:ext>
            </a:extLst>
          </p:cNvPr>
          <p:cNvSpPr>
            <a:spLocks noGrp="1"/>
          </p:cNvSpPr>
          <p:nvPr>
            <p:ph type="body" sz="quarter" idx="10"/>
          </p:nvPr>
        </p:nvSpPr>
        <p:spPr>
          <a:xfrm>
            <a:off x="243672" y="3429000"/>
            <a:ext cx="8930332" cy="504031"/>
          </a:xfrm>
        </p:spPr>
        <p:txBody>
          <a:bodyPr>
            <a:normAutofit/>
          </a:bodyPr>
          <a:lstStyle/>
          <a:p>
            <a:r>
              <a:rPr lang="en-US" sz="2800">
                <a:solidFill>
                  <a:schemeClr val="accent1"/>
                </a:solidFill>
              </a:rPr>
              <a:t>Inmarsat, Viasat</a:t>
            </a:r>
            <a:endParaRPr lang="en-US" sz="2800" dirty="0">
              <a:solidFill>
                <a:schemeClr val="accent1"/>
              </a:solidFill>
            </a:endParaRPr>
          </a:p>
        </p:txBody>
      </p:sp>
      <p:sp>
        <p:nvSpPr>
          <p:cNvPr id="2" name="Text Placeholder 1">
            <a:extLst>
              <a:ext uri="{FF2B5EF4-FFF2-40B4-BE49-F238E27FC236}">
                <a16:creationId xmlns:a16="http://schemas.microsoft.com/office/drawing/2014/main" id="{0D40C29B-2415-47D2-B192-1DD256EBDC3E}"/>
              </a:ext>
            </a:extLst>
          </p:cNvPr>
          <p:cNvSpPr>
            <a:spLocks noGrp="1"/>
          </p:cNvSpPr>
          <p:nvPr>
            <p:ph type="subTitle" idx="1"/>
          </p:nvPr>
        </p:nvSpPr>
        <p:spPr>
          <a:xfrm>
            <a:off x="243672" y="190417"/>
            <a:ext cx="10466671" cy="1877185"/>
          </a:xfrm>
        </p:spPr>
        <p:txBody>
          <a:bodyPr>
            <a:normAutofit/>
          </a:bodyPr>
          <a:lstStyle/>
          <a:p>
            <a:r>
              <a:rPr lang="en-GB" dirty="0"/>
              <a:t>3GPP TSG RAN #103</a:t>
            </a:r>
          </a:p>
          <a:p>
            <a:r>
              <a:rPr lang="en-GB" dirty="0"/>
              <a:t>March 18 - 22, 2024, Maastricht/The Netherlands</a:t>
            </a:r>
          </a:p>
          <a:p>
            <a:r>
              <a:rPr lang="en-GB" dirty="0"/>
              <a:t>Agenda:  9.1.4.3 - Proposals led by RAN4 (not spectrum related), Candidate OTA topics</a:t>
            </a:r>
          </a:p>
          <a:p>
            <a:r>
              <a:rPr lang="en-GB" dirty="0"/>
              <a:t>TDOC:	 RP-240615</a:t>
            </a:r>
          </a:p>
          <a:p>
            <a:r>
              <a:rPr lang="en-GB" dirty="0"/>
              <a:t>For:	discussion</a:t>
            </a:r>
          </a:p>
        </p:txBody>
      </p:sp>
      <p:sp>
        <p:nvSpPr>
          <p:cNvPr id="9" name="Footer Placeholder 8">
            <a:extLst>
              <a:ext uri="{FF2B5EF4-FFF2-40B4-BE49-F238E27FC236}">
                <a16:creationId xmlns:a16="http://schemas.microsoft.com/office/drawing/2014/main" id="{4DF9D4D1-7F88-E247-99FC-752B6FD162E3}"/>
              </a:ext>
            </a:extLst>
          </p:cNvPr>
          <p:cNvSpPr>
            <a:spLocks noGrp="1"/>
          </p:cNvSpPr>
          <p:nvPr>
            <p:ph type="ftr" sz="quarter" idx="12"/>
          </p:nvPr>
        </p:nvSpPr>
        <p:spPr/>
        <p:txBody>
          <a:bodyPr/>
          <a:lstStyle/>
          <a:p>
            <a:r>
              <a:rPr lang="en-US"/>
              <a:t>PUBLIC</a:t>
            </a:r>
          </a:p>
        </p:txBody>
      </p:sp>
    </p:spTree>
    <p:extLst>
      <p:ext uri="{BB962C8B-B14F-4D97-AF65-F5344CB8AC3E}">
        <p14:creationId xmlns:p14="http://schemas.microsoft.com/office/powerpoint/2010/main" val="3420027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85899FB-6300-A83F-34A3-92B06D6F5602}"/>
              </a:ext>
            </a:extLst>
          </p:cNvPr>
          <p:cNvSpPr>
            <a:spLocks noGrp="1"/>
          </p:cNvSpPr>
          <p:nvPr>
            <p:ph sz="quarter" idx="12"/>
          </p:nvPr>
        </p:nvSpPr>
        <p:spPr>
          <a:xfrm>
            <a:off x="660400" y="1466661"/>
            <a:ext cx="10871200" cy="4870765"/>
          </a:xfrm>
        </p:spPr>
        <p:txBody>
          <a:bodyPr>
            <a:normAutofit/>
          </a:bodyPr>
          <a:lstStyle/>
          <a:p>
            <a:pPr marL="228600" lvl="1" indent="0">
              <a:buNone/>
            </a:pPr>
            <a:r>
              <a:rPr lang="en-US" b="1" dirty="0"/>
              <a:t>Background:</a:t>
            </a:r>
          </a:p>
          <a:p>
            <a:pPr lvl="1"/>
            <a:r>
              <a:rPr lang="en-US" dirty="0"/>
              <a:t>Current 3GPP RF Requirements for FR1-NTN bands are </a:t>
            </a:r>
            <a:r>
              <a:rPr lang="en-US" b="1" dirty="0"/>
              <a:t>conducted only</a:t>
            </a:r>
          </a:p>
          <a:p>
            <a:pPr lvl="1"/>
            <a:r>
              <a:rPr lang="en-US" dirty="0"/>
              <a:t>As we see initial UE implementations come to the market, there is a big variability in the quality of antenna implementations and resulting performance</a:t>
            </a:r>
          </a:p>
          <a:p>
            <a:pPr lvl="1"/>
            <a:r>
              <a:rPr lang="en-US" dirty="0"/>
              <a:t>Usage assumptions are often very different from TN (e.g. no indoor coverage, predominantly </a:t>
            </a:r>
            <a:r>
              <a:rPr lang="en-US" dirty="0" err="1"/>
              <a:t>LoS</a:t>
            </a:r>
            <a:r>
              <a:rPr lang="en-US" dirty="0"/>
              <a:t> operation)</a:t>
            </a:r>
          </a:p>
          <a:p>
            <a:pPr lvl="1"/>
            <a:r>
              <a:rPr lang="en-US" dirty="0"/>
              <a:t>In many cases, UE is aware of user behavior and is capable of estimating satellite direction, which could be used for beamforming in handheld (or non-handheld) UE capable of tracking the satellite by beamforming with multiple antenna elements, in cooperation with the Network</a:t>
            </a:r>
          </a:p>
          <a:p>
            <a:pPr lvl="1"/>
            <a:r>
              <a:rPr lang="en-US" b="1" u="sng" dirty="0"/>
              <a:t>Antenna performance and coverage assumptions (e.g. spherical vs directed bias) are crucial for NTN!</a:t>
            </a:r>
          </a:p>
          <a:p>
            <a:pPr lvl="1"/>
            <a:r>
              <a:rPr lang="en-US" b="1" u="sng" dirty="0"/>
              <a:t>There is a need to study and identify OTA RF characteristics and performance requirements for NTN</a:t>
            </a:r>
          </a:p>
          <a:p>
            <a:pPr marL="228600" lvl="1" indent="0">
              <a:buNone/>
            </a:pPr>
            <a:endParaRPr lang="en-US" b="1" dirty="0"/>
          </a:p>
        </p:txBody>
      </p:sp>
      <p:sp>
        <p:nvSpPr>
          <p:cNvPr id="3" name="Footer Placeholder 2">
            <a:extLst>
              <a:ext uri="{FF2B5EF4-FFF2-40B4-BE49-F238E27FC236}">
                <a16:creationId xmlns:a16="http://schemas.microsoft.com/office/drawing/2014/main" id="{ED18FB76-D213-51AF-9FF7-09AC7A7ECA25}"/>
              </a:ext>
            </a:extLst>
          </p:cNvPr>
          <p:cNvSpPr>
            <a:spLocks noGrp="1"/>
          </p:cNvSpPr>
          <p:nvPr>
            <p:ph type="ftr" sz="quarter" idx="13"/>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D4289BF4-1214-0363-A828-B6A2B765EFF6}"/>
              </a:ext>
            </a:extLst>
          </p:cNvPr>
          <p:cNvSpPr>
            <a:spLocks noGrp="1"/>
          </p:cNvSpPr>
          <p:nvPr>
            <p:ph type="sldNum" sz="quarter" idx="14"/>
          </p:nvPr>
        </p:nvSpPr>
        <p:spPr/>
        <p:txBody>
          <a:bodyPr/>
          <a:lstStyle/>
          <a:p>
            <a:fld id="{9D269874-3913-3E4A-9285-BA6A0CAD74F5}" type="slidenum">
              <a:rPr lang="en-US" smtClean="0"/>
              <a:pPr/>
              <a:t>2</a:t>
            </a:fld>
            <a:endParaRPr lang="en-US"/>
          </a:p>
        </p:txBody>
      </p:sp>
      <p:sp>
        <p:nvSpPr>
          <p:cNvPr id="5" name="Title 4">
            <a:extLst>
              <a:ext uri="{FF2B5EF4-FFF2-40B4-BE49-F238E27FC236}">
                <a16:creationId xmlns:a16="http://schemas.microsoft.com/office/drawing/2014/main" id="{23F7E546-5B69-5B93-F3F3-D19870D493C1}"/>
              </a:ext>
            </a:extLst>
          </p:cNvPr>
          <p:cNvSpPr>
            <a:spLocks noGrp="1"/>
          </p:cNvSpPr>
          <p:nvPr>
            <p:ph type="title"/>
          </p:nvPr>
        </p:nvSpPr>
        <p:spPr/>
        <p:txBody>
          <a:bodyPr/>
          <a:lstStyle/>
          <a:p>
            <a:r>
              <a:rPr lang="en-US"/>
              <a:t>OTA Radiated Requirements for FR1-NTN</a:t>
            </a:r>
            <a:endParaRPr lang="en-GB"/>
          </a:p>
        </p:txBody>
      </p:sp>
    </p:spTree>
    <p:extLst>
      <p:ext uri="{BB962C8B-B14F-4D97-AF65-F5344CB8AC3E}">
        <p14:creationId xmlns:p14="http://schemas.microsoft.com/office/powerpoint/2010/main" val="1525897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E8AAEF3-6B78-0E92-A9DD-1A2769DA19C5}"/>
              </a:ext>
            </a:extLst>
          </p:cNvPr>
          <p:cNvSpPr>
            <a:spLocks noGrp="1"/>
          </p:cNvSpPr>
          <p:nvPr>
            <p:ph sz="quarter" idx="12"/>
          </p:nvPr>
        </p:nvSpPr>
        <p:spPr>
          <a:xfrm>
            <a:off x="660400" y="1317625"/>
            <a:ext cx="10871200" cy="5015081"/>
          </a:xfrm>
        </p:spPr>
        <p:txBody>
          <a:bodyPr>
            <a:normAutofit/>
          </a:bodyPr>
          <a:lstStyle/>
          <a:p>
            <a:pPr marL="0" indent="0">
              <a:buNone/>
            </a:pPr>
            <a:r>
              <a:rPr lang="en-GB" sz="1400" b="1" dirty="0"/>
              <a:t>Key factors:</a:t>
            </a:r>
          </a:p>
          <a:p>
            <a:r>
              <a:rPr lang="en-GB" sz="1400" dirty="0"/>
              <a:t>UE elevation angles for NTN are typically &gt;20°, in majority of cases.</a:t>
            </a:r>
          </a:p>
          <a:p>
            <a:r>
              <a:rPr lang="en-GB" sz="1400" dirty="0"/>
              <a:t>TRP, TRS, EIS – do not consider directivity – single value is used – this may be insufficient for NTN especially when the link margin is very small – having a higher gain in the upper hemisphere of the antenna pattern is very beneficial.</a:t>
            </a:r>
          </a:p>
          <a:p>
            <a:pPr marL="0" indent="0">
              <a:buNone/>
            </a:pPr>
            <a:r>
              <a:rPr lang="en-GB" sz="1400" b="1" dirty="0"/>
              <a:t>Benefits:</a:t>
            </a:r>
          </a:p>
          <a:p>
            <a:r>
              <a:rPr lang="en-GB" sz="1400" dirty="0"/>
              <a:t>For fixed UE (even without tracking antenna) – antenna can be quite directional, with bias given to the upper hemisphere with no system performance penalty.</a:t>
            </a:r>
          </a:p>
          <a:p>
            <a:r>
              <a:rPr lang="en-GB" sz="1400" dirty="0"/>
              <a:t>For handheld/smartphone UE – UE may be upside-down when a call is initiated (e.g. in pocket):</a:t>
            </a:r>
          </a:p>
          <a:p>
            <a:pPr lvl="1"/>
            <a:r>
              <a:rPr lang="en-GB" sz="1400" dirty="0"/>
              <a:t>If we assume only synchronization and paging typically occur when UE is upside down, we can still sacrifice some antenna performance on the bottom hemisphere, due to lower SNR requirements for the physical channels associated with these procedures.</a:t>
            </a:r>
          </a:p>
          <a:p>
            <a:pPr lvl="1"/>
            <a:r>
              <a:rPr lang="en-GB" sz="1400" dirty="0"/>
              <a:t>When data transfer is occurring– e.g. PUSCH/PDSCH and the UE is pointing upwards, it is advantageous to have a higher antenna performance in the upper hemisphere to allow for a higher link margin.</a:t>
            </a:r>
          </a:p>
          <a:p>
            <a:pPr lvl="1"/>
            <a:r>
              <a:rPr lang="en-GB" sz="1400" dirty="0"/>
              <a:t>This would also reduce the antenna noise temperature, meaning the system noise is less significant, which increases G/T, increasing the DL link margin, while increasing the UL margin due to higher gain towards the satellite orbital arc.</a:t>
            </a:r>
          </a:p>
          <a:p>
            <a:r>
              <a:rPr lang="en-GB" sz="1400" dirty="0"/>
              <a:t>Assessing the directivity of the antenna can be done with a similar effort level to obtaining the TRP, TRS and EIS values, and would allow for more detailed link level analysis.</a:t>
            </a:r>
          </a:p>
        </p:txBody>
      </p:sp>
      <p:sp>
        <p:nvSpPr>
          <p:cNvPr id="3" name="Footer Placeholder 2">
            <a:extLst>
              <a:ext uri="{FF2B5EF4-FFF2-40B4-BE49-F238E27FC236}">
                <a16:creationId xmlns:a16="http://schemas.microsoft.com/office/drawing/2014/main" id="{FB88C844-CE12-1AC3-082C-85913C17825E}"/>
              </a:ext>
            </a:extLst>
          </p:cNvPr>
          <p:cNvSpPr>
            <a:spLocks noGrp="1"/>
          </p:cNvSpPr>
          <p:nvPr>
            <p:ph type="ftr" sz="quarter" idx="13"/>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BB8F3324-EFE0-CBE2-6852-0B06CD0AB4DE}"/>
              </a:ext>
            </a:extLst>
          </p:cNvPr>
          <p:cNvSpPr>
            <a:spLocks noGrp="1"/>
          </p:cNvSpPr>
          <p:nvPr>
            <p:ph type="sldNum" sz="quarter" idx="14"/>
          </p:nvPr>
        </p:nvSpPr>
        <p:spPr/>
        <p:txBody>
          <a:bodyPr/>
          <a:lstStyle/>
          <a:p>
            <a:fld id="{9D269874-3913-3E4A-9285-BA6A0CAD74F5}" type="slidenum">
              <a:rPr lang="en-US" smtClean="0"/>
              <a:pPr/>
              <a:t>3</a:t>
            </a:fld>
            <a:endParaRPr lang="en-US"/>
          </a:p>
        </p:txBody>
      </p:sp>
      <p:sp>
        <p:nvSpPr>
          <p:cNvPr id="5" name="Title 4">
            <a:extLst>
              <a:ext uri="{FF2B5EF4-FFF2-40B4-BE49-F238E27FC236}">
                <a16:creationId xmlns:a16="http://schemas.microsoft.com/office/drawing/2014/main" id="{34C27DD1-AD29-638D-D7C5-55F4CD95E98E}"/>
              </a:ext>
            </a:extLst>
          </p:cNvPr>
          <p:cNvSpPr>
            <a:spLocks noGrp="1"/>
          </p:cNvSpPr>
          <p:nvPr>
            <p:ph type="title"/>
          </p:nvPr>
        </p:nvSpPr>
        <p:spPr/>
        <p:txBody>
          <a:bodyPr/>
          <a:lstStyle/>
          <a:p>
            <a:r>
              <a:rPr lang="en-GB"/>
              <a:t>NTN Antenna Bias</a:t>
            </a:r>
          </a:p>
        </p:txBody>
      </p:sp>
    </p:spTree>
    <p:extLst>
      <p:ext uri="{BB962C8B-B14F-4D97-AF65-F5344CB8AC3E}">
        <p14:creationId xmlns:p14="http://schemas.microsoft.com/office/powerpoint/2010/main" val="3866288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504053-CD2C-B881-13AD-A29EB9A66A8F}"/>
              </a:ext>
            </a:extLst>
          </p:cNvPr>
          <p:cNvSpPr>
            <a:spLocks noGrp="1"/>
          </p:cNvSpPr>
          <p:nvPr>
            <p:ph sz="quarter" idx="12"/>
          </p:nvPr>
        </p:nvSpPr>
        <p:spPr>
          <a:xfrm>
            <a:off x="660400" y="1317625"/>
            <a:ext cx="10970434" cy="5046961"/>
          </a:xfrm>
        </p:spPr>
        <p:txBody>
          <a:bodyPr>
            <a:normAutofit/>
          </a:bodyPr>
          <a:lstStyle/>
          <a:p>
            <a:r>
              <a:rPr lang="en-US" sz="1600" b="1" dirty="0"/>
              <a:t>Proposal 1: </a:t>
            </a:r>
            <a:r>
              <a:rPr lang="en-US" sz="1600" dirty="0"/>
              <a:t>Study and identify applicability of OTA requirements for FR1-NTN use cases</a:t>
            </a:r>
          </a:p>
          <a:p>
            <a:pPr lvl="1"/>
            <a:r>
              <a:rPr lang="en-US" sz="1400" dirty="0"/>
              <a:t>Consider a sufficiently open framework, allowing use cases / antenna classes for different UE to have different requirements and constraints which are optimized for NTN:</a:t>
            </a:r>
          </a:p>
          <a:p>
            <a:pPr lvl="2"/>
            <a:r>
              <a:rPr lang="en-US" sz="1300" dirty="0"/>
              <a:t>From low-gain omni handheld UE to potential future high gain, highly directional FR1 VSAT-like terminal with multiple antenna elements.</a:t>
            </a:r>
            <a:endParaRPr lang="en-US" sz="1400" dirty="0"/>
          </a:p>
          <a:p>
            <a:pPr lvl="1"/>
            <a:r>
              <a:rPr lang="en-US" sz="1400" dirty="0"/>
              <a:t>Transmitter Antenna requirements (TX):</a:t>
            </a:r>
          </a:p>
          <a:p>
            <a:pPr lvl="2"/>
            <a:r>
              <a:rPr lang="en-US" sz="1300" dirty="0"/>
              <a:t>Antenna Gain Plot at Tx Frequencies (</a:t>
            </a:r>
            <a:r>
              <a:rPr lang="en-US" sz="1300" dirty="0" err="1"/>
              <a:t>dBi</a:t>
            </a:r>
            <a:r>
              <a:rPr lang="en-US" sz="1300" dirty="0"/>
              <a:t>) </a:t>
            </a:r>
            <a:r>
              <a:rPr lang="en-US" sz="1300" dirty="0">
                <a:sym typeface="Wingdings" panose="05000000000000000000" pitchFamily="2" charset="2"/>
              </a:rPr>
              <a:t> for NTN, to include some directivity requirements for the antenna, allowing an optimized Tx antenna design for an NTN UE – Includes antenna efficiency, and TRP can be derived from antenna gain with a similar amount of effort to the TRP measurement.</a:t>
            </a:r>
            <a:endParaRPr lang="en-US" sz="1300" dirty="0"/>
          </a:p>
          <a:p>
            <a:pPr lvl="1"/>
            <a:r>
              <a:rPr lang="en-US" sz="1400" dirty="0"/>
              <a:t>Receiver Antenna requirements (RX):</a:t>
            </a:r>
          </a:p>
          <a:p>
            <a:pPr lvl="2"/>
            <a:r>
              <a:rPr lang="en-US" sz="1300" dirty="0"/>
              <a:t>Antenna-Gain-to-Noise-Temperature (G/T) </a:t>
            </a:r>
            <a:r>
              <a:rPr lang="en-US" sz="1300" dirty="0">
                <a:sym typeface="Wingdings" panose="05000000000000000000" pitchFamily="2" charset="2"/>
              </a:rPr>
              <a:t> for NTN, to include some directivity requirements for the antenna, allowing an optimized Rx antenna design for an NTN UE, also incorporates system noise parameters.</a:t>
            </a:r>
          </a:p>
          <a:p>
            <a:pPr lvl="2"/>
            <a:r>
              <a:rPr lang="en-US" sz="1300" dirty="0">
                <a:sym typeface="Wingdings" panose="05000000000000000000" pitchFamily="2" charset="2"/>
              </a:rPr>
              <a:t>Antenna Gain Plot at Rx Frequencies (</a:t>
            </a:r>
            <a:r>
              <a:rPr lang="en-US" sz="1300" dirty="0" err="1">
                <a:sym typeface="Wingdings" panose="05000000000000000000" pitchFamily="2" charset="2"/>
              </a:rPr>
              <a:t>dBi</a:t>
            </a:r>
            <a:r>
              <a:rPr lang="en-US" sz="1300" dirty="0">
                <a:sym typeface="Wingdings" panose="05000000000000000000" pitchFamily="2" charset="2"/>
              </a:rPr>
              <a:t>)  same as above – can be used to derive G/T and TRS, so long as REFSENS is known.</a:t>
            </a:r>
          </a:p>
          <a:p>
            <a:pPr lvl="1"/>
            <a:r>
              <a:rPr lang="en-GB" sz="1400" dirty="0"/>
              <a:t>General Antenna Requirements</a:t>
            </a:r>
          </a:p>
          <a:p>
            <a:pPr lvl="2"/>
            <a:r>
              <a:rPr lang="en-GB" sz="1200" dirty="0"/>
              <a:t>Introduction of a singular ‘antenna </a:t>
            </a:r>
            <a:r>
              <a:rPr lang="en-GB" sz="1200" dirty="0" err="1"/>
              <a:t>bias’</a:t>
            </a:r>
            <a:r>
              <a:rPr lang="en-GB" sz="1200" dirty="0"/>
              <a:t> parameter would allow a quick assessment of the weighting of the antenna beam pattern, with requirements derived from a trade-off between antenna gain requirements and system noise requirements.</a:t>
            </a:r>
          </a:p>
          <a:p>
            <a:r>
              <a:rPr lang="en-GB" sz="1500" b="1" dirty="0"/>
              <a:t>Proposal 2: </a:t>
            </a:r>
            <a:r>
              <a:rPr lang="en-GB" sz="1500" dirty="0"/>
              <a:t>Consider UE capability to perform simple beamforming with multiple antenna elements based on knowledge of satellite location</a:t>
            </a:r>
          </a:p>
        </p:txBody>
      </p:sp>
      <p:sp>
        <p:nvSpPr>
          <p:cNvPr id="3" name="Footer Placeholder 2">
            <a:extLst>
              <a:ext uri="{FF2B5EF4-FFF2-40B4-BE49-F238E27FC236}">
                <a16:creationId xmlns:a16="http://schemas.microsoft.com/office/drawing/2014/main" id="{88D7E5D7-11B3-B415-AD2C-F5530D07C839}"/>
              </a:ext>
            </a:extLst>
          </p:cNvPr>
          <p:cNvSpPr>
            <a:spLocks noGrp="1"/>
          </p:cNvSpPr>
          <p:nvPr>
            <p:ph type="ftr" sz="quarter" idx="13"/>
          </p:nvPr>
        </p:nvSpPr>
        <p:spPr/>
        <p:txBody>
          <a:bodyPr/>
          <a:lstStyle/>
          <a:p>
            <a:r>
              <a:rPr lang="en-US"/>
              <a:t>Classification goes here</a:t>
            </a:r>
          </a:p>
        </p:txBody>
      </p:sp>
      <p:sp>
        <p:nvSpPr>
          <p:cNvPr id="4" name="Slide Number Placeholder 3">
            <a:extLst>
              <a:ext uri="{FF2B5EF4-FFF2-40B4-BE49-F238E27FC236}">
                <a16:creationId xmlns:a16="http://schemas.microsoft.com/office/drawing/2014/main" id="{EC8380A5-7919-B456-4BC0-7C531D7D5FEA}"/>
              </a:ext>
            </a:extLst>
          </p:cNvPr>
          <p:cNvSpPr>
            <a:spLocks noGrp="1"/>
          </p:cNvSpPr>
          <p:nvPr>
            <p:ph type="sldNum" sz="quarter" idx="14"/>
          </p:nvPr>
        </p:nvSpPr>
        <p:spPr/>
        <p:txBody>
          <a:bodyPr/>
          <a:lstStyle/>
          <a:p>
            <a:fld id="{9D269874-3913-3E4A-9285-BA6A0CAD74F5}" type="slidenum">
              <a:rPr lang="en-US" smtClean="0"/>
              <a:pPr/>
              <a:t>4</a:t>
            </a:fld>
            <a:endParaRPr lang="en-US"/>
          </a:p>
        </p:txBody>
      </p:sp>
      <p:sp>
        <p:nvSpPr>
          <p:cNvPr id="5" name="Title 4">
            <a:extLst>
              <a:ext uri="{FF2B5EF4-FFF2-40B4-BE49-F238E27FC236}">
                <a16:creationId xmlns:a16="http://schemas.microsoft.com/office/drawing/2014/main" id="{196D00DB-3F78-A1D4-0FED-9FFD6DBB65DE}"/>
              </a:ext>
            </a:extLst>
          </p:cNvPr>
          <p:cNvSpPr>
            <a:spLocks noGrp="1"/>
          </p:cNvSpPr>
          <p:nvPr>
            <p:ph type="title"/>
          </p:nvPr>
        </p:nvSpPr>
        <p:spPr/>
        <p:txBody>
          <a:bodyPr/>
          <a:lstStyle/>
          <a:p>
            <a:r>
              <a:rPr lang="en-US"/>
              <a:t>Proposals</a:t>
            </a:r>
            <a:endParaRPr lang="en-GB"/>
          </a:p>
        </p:txBody>
      </p:sp>
    </p:spTree>
    <p:extLst>
      <p:ext uri="{BB962C8B-B14F-4D97-AF65-F5344CB8AC3E}">
        <p14:creationId xmlns:p14="http://schemas.microsoft.com/office/powerpoint/2010/main" val="277432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74D92-677B-DE45-9A88-FB3A4186131F}"/>
              </a:ext>
            </a:extLst>
          </p:cNvPr>
          <p:cNvSpPr>
            <a:spLocks noGrp="1"/>
          </p:cNvSpPr>
          <p:nvPr>
            <p:ph type="title"/>
          </p:nvPr>
        </p:nvSpPr>
        <p:spPr/>
        <p:txBody>
          <a:bodyPr/>
          <a:lstStyle/>
          <a:p>
            <a:r>
              <a:rPr lang="en-US"/>
              <a:t>Thank You!</a:t>
            </a:r>
          </a:p>
        </p:txBody>
      </p:sp>
      <p:sp>
        <p:nvSpPr>
          <p:cNvPr id="5" name="Footer Placeholder 4">
            <a:extLst>
              <a:ext uri="{FF2B5EF4-FFF2-40B4-BE49-F238E27FC236}">
                <a16:creationId xmlns:a16="http://schemas.microsoft.com/office/drawing/2014/main" id="{9F090901-FB60-7540-A90F-6B2E6DA5AFCC}"/>
              </a:ext>
            </a:extLst>
          </p:cNvPr>
          <p:cNvSpPr>
            <a:spLocks noGrp="1"/>
          </p:cNvSpPr>
          <p:nvPr>
            <p:ph type="ftr" sz="quarter" idx="12"/>
          </p:nvPr>
        </p:nvSpPr>
        <p:spPr/>
        <p:txBody>
          <a:bodyPr/>
          <a:lstStyle/>
          <a:p>
            <a:r>
              <a:rPr lang="en-US"/>
              <a:t>PUBLIC</a:t>
            </a:r>
          </a:p>
        </p:txBody>
      </p:sp>
    </p:spTree>
    <p:extLst>
      <p:ext uri="{BB962C8B-B14F-4D97-AF65-F5344CB8AC3E}">
        <p14:creationId xmlns:p14="http://schemas.microsoft.com/office/powerpoint/2010/main" val="962776714"/>
      </p:ext>
    </p:extLst>
  </p:cSld>
  <p:clrMapOvr>
    <a:masterClrMapping/>
  </p:clrMapOvr>
</p:sld>
</file>

<file path=ppt/theme/theme1.xml><?xml version="1.0" encoding="utf-8"?>
<a:theme xmlns:a="http://schemas.openxmlformats.org/drawingml/2006/main" name="Light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smtClean="0">
            <a:solidFill>
              <a:schemeClr val="tx2"/>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 Theme">
  <a:themeElements>
    <a:clrScheme name="Viasat Rebrand Color Scheme (2020) 1">
      <a:dk1>
        <a:srgbClr val="000000"/>
      </a:dk1>
      <a:lt1>
        <a:srgbClr val="FFFFFF"/>
      </a:lt1>
      <a:dk2>
        <a:srgbClr val="202E39"/>
      </a:dk2>
      <a:lt2>
        <a:srgbClr val="C8C8C8"/>
      </a:lt2>
      <a:accent1>
        <a:srgbClr val="009DE0"/>
      </a:accent1>
      <a:accent2>
        <a:srgbClr val="BED733"/>
      </a:accent2>
      <a:accent3>
        <a:srgbClr val="003F73"/>
      </a:accent3>
      <a:accent4>
        <a:srgbClr val="014656"/>
      </a:accent4>
      <a:accent5>
        <a:srgbClr val="5EA215"/>
      </a:accent5>
      <a:accent6>
        <a:srgbClr val="EF8201"/>
      </a:accent6>
      <a:hlink>
        <a:srgbClr val="009FE3"/>
      </a:hlink>
      <a:folHlink>
        <a:srgbClr val="999999"/>
      </a:folHlink>
    </a:clrScheme>
    <a:fontScheme name="Custom 1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defTabSz="685800">
          <a:defRPr b="1" dirty="0">
            <a:solidFill>
              <a:schemeClr val="bg1"/>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chor="t" anchorCtr="0">
        <a:noAutofit/>
      </a:bodyPr>
      <a:lstStyle>
        <a:defPPr marL="228600" indent="-228600" algn="l" defTabSz="685800" rtl="0" eaLnBrk="1" latinLnBrk="0" hangingPunct="1">
          <a:lnSpc>
            <a:spcPct val="100000"/>
          </a:lnSpc>
          <a:spcBef>
            <a:spcPts val="600"/>
          </a:spcBef>
          <a:spcAft>
            <a:spcPts val="600"/>
          </a:spcAft>
          <a:buClr>
            <a:schemeClr val="accent2"/>
          </a:buClr>
          <a:buSzPct val="120000"/>
          <a:buFont typeface="Verdana" panose="020B0604030504040204" pitchFamily="34" charset="0"/>
          <a:buChar char="›"/>
          <a:defRPr sz="1800" b="0" kern="1200" dirty="0" err="1" smtClean="0">
            <a:solidFill>
              <a:schemeClr val="bg1"/>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4fc1b7d-2491-4325-b4ba-4ded840cc5c3" xsi:nil="true"/>
    <lcf76f155ced4ddcb4097134ff3c332f xmlns="9521437f-7a5f-4c0e-989d-711dce789f28">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1C244-4453-4D01-9DE9-D0B563C546C8}">
  <ds:schemaRefs>
    <ds:schemaRef ds:uri="http://purl.org/dc/elements/1.1/"/>
    <ds:schemaRef ds:uri="http://schemas.microsoft.com/office/2006/documentManagement/types"/>
    <ds:schemaRef ds:uri="http://purl.org/dc/dcmitype/"/>
    <ds:schemaRef ds:uri="http://schemas.openxmlformats.org/package/2006/metadata/core-properties"/>
    <ds:schemaRef ds:uri="http://schemas.microsoft.com/office/2006/metadata/properties"/>
    <ds:schemaRef ds:uri="http://schemas.microsoft.com/office/infopath/2007/PartnerControls"/>
    <ds:schemaRef ds:uri="74fc1b7d-2491-4325-b4ba-4ded840cc5c3"/>
    <ds:schemaRef ds:uri="74454b63-66bb-4212-8455-87ee665820ff"/>
    <ds:schemaRef ds:uri="9521437f-7a5f-4c0e-989d-711dce789f28"/>
    <ds:schemaRef ds:uri="http://www.w3.org/XML/1998/namespace"/>
    <ds:schemaRef ds:uri="http://purl.org/dc/terms/"/>
  </ds:schemaRefs>
</ds:datastoreItem>
</file>

<file path=customXml/itemProps2.xml><?xml version="1.0" encoding="utf-8"?>
<ds:datastoreItem xmlns:ds="http://schemas.openxmlformats.org/officeDocument/2006/customXml" ds:itemID="{08154D18-EC69-463D-9332-2F3339CCC629}">
  <ds:schemaRefs>
    <ds:schemaRef ds:uri="http://schemas.microsoft.com/sharepoint/v3/contenttype/forms"/>
  </ds:schemaRefs>
</ds:datastoreItem>
</file>

<file path=customXml/itemProps3.xml><?xml version="1.0" encoding="utf-8"?>
<ds:datastoreItem xmlns:ds="http://schemas.openxmlformats.org/officeDocument/2006/customXml" ds:itemID="{F82CC521-8FF9-4DC5-8B16-0D117B49CE0A}">
  <ds:schemaRefs>
    <ds:schemaRef ds:uri="74454b63-66bb-4212-8455-87ee665820ff"/>
    <ds:schemaRef ds:uri="74fc1b7d-2491-4325-b4ba-4ded840cc5c3"/>
    <ds:schemaRef ds:uri="9521437f-7a5f-4c0e-989d-711dce789f2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215603bf-d331-4615-a04c-c64506795477}" enabled="1" method="Privileged" siteId="{43eba056-5ca4-4871-89ac-bdd09160ce7e}" removed="0"/>
</clbl:labelList>
</file>

<file path=docProps/app.xml><?xml version="1.0" encoding="utf-8"?>
<Properties xmlns="http://schemas.openxmlformats.org/officeDocument/2006/extended-properties" xmlns:vt="http://schemas.openxmlformats.org/officeDocument/2006/docPropsVTypes">
  <TotalTime>0</TotalTime>
  <Words>758</Words>
  <Application>Microsoft Office PowerPoint</Application>
  <PresentationFormat>Widescreen</PresentationFormat>
  <Paragraphs>47</Paragraphs>
  <Slides>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vt:i4>
      </vt:variant>
    </vt:vector>
  </HeadingPairs>
  <TitlesOfParts>
    <vt:vector size="12" baseType="lpstr">
      <vt:lpstr>Arial</vt:lpstr>
      <vt:lpstr>Calibri</vt:lpstr>
      <vt:lpstr>System Font Regular</vt:lpstr>
      <vt:lpstr>Verdana</vt:lpstr>
      <vt:lpstr>Wingdings</vt:lpstr>
      <vt:lpstr>Light Theme</vt:lpstr>
      <vt:lpstr>Dark Theme</vt:lpstr>
      <vt:lpstr>Satellite Operator views on OTA requirements for NTN</vt:lpstr>
      <vt:lpstr>OTA Radiated Requirements for FR1-NTN</vt:lpstr>
      <vt:lpstr>NTN Antenna Bias</vt:lpstr>
      <vt:lpstr>Proposals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Luca Lodigiani</cp:lastModifiedBy>
  <cp:revision>1</cp:revision>
  <dcterms:created xsi:type="dcterms:W3CDTF">2017-07-28T19:18:52Z</dcterms:created>
  <dcterms:modified xsi:type="dcterms:W3CDTF">2024-03-11T19:36:16Z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
    <vt:lpwstr>Classification goes here</vt:lpwstr>
  </property>
  <property fmtid="{D5CDD505-2E9C-101B-9397-08002B2CF9AE}" pid="3" name="MediaServiceImageTags">
    <vt:lpwstr/>
  </property>
  <property fmtid="{D5CDD505-2E9C-101B-9397-08002B2CF9AE}" pid="4" name="ClassificationContentMarkingFooterLocations">
    <vt:lpwstr>Light Theme:7\Dark Theme:3</vt:lpwstr>
  </property>
  <property fmtid="{D5CDD505-2E9C-101B-9397-08002B2CF9AE}" pid="5" name="ClassificationContentMarkingFooterText">
    <vt:lpwstr>PUBLIC  |  © INMARSAT</vt:lpwstr>
  </property>
  <property fmtid="{D5CDD505-2E9C-101B-9397-08002B2CF9AE}" pid="6" name="ContentTypeId">
    <vt:lpwstr>0x010100B98573469650B343AF314866C5FCEB84</vt:lpwstr>
  </property>
</Properties>
</file>