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2" r:id="rId7"/>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67" d="100"/>
          <a:sy n="67" d="100"/>
        </p:scale>
        <p:origin x="644" y="44"/>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uracchini Enrico" userId="76d31260-da60-49bc-913e-aa0cfe85b83c" providerId="ADAL" clId="{FCEDBB1F-DBE1-4857-9F2A-AD9F4884DFB0}"/>
    <pc:docChg chg="custSel modSld">
      <pc:chgData name="Buracchini Enrico" userId="76d31260-da60-49bc-913e-aa0cfe85b83c" providerId="ADAL" clId="{FCEDBB1F-DBE1-4857-9F2A-AD9F4884DFB0}" dt="2024-03-11T13:55:24.515" v="122" actId="207"/>
      <pc:docMkLst>
        <pc:docMk/>
      </pc:docMkLst>
      <pc:sldChg chg="modSp mod">
        <pc:chgData name="Buracchini Enrico" userId="76d31260-da60-49bc-913e-aa0cfe85b83c" providerId="ADAL" clId="{FCEDBB1F-DBE1-4857-9F2A-AD9F4884DFB0}" dt="2024-03-11T13:54:02.100" v="58" actId="20577"/>
        <pc:sldMkLst>
          <pc:docMk/>
          <pc:sldMk cId="1557998036" sldId="256"/>
        </pc:sldMkLst>
        <pc:spChg chg="mod">
          <ac:chgData name="Buracchini Enrico" userId="76d31260-da60-49bc-913e-aa0cfe85b83c" providerId="ADAL" clId="{FCEDBB1F-DBE1-4857-9F2A-AD9F4884DFB0}" dt="2024-03-11T13:52:12.507" v="49" actId="20577"/>
          <ac:spMkLst>
            <pc:docMk/>
            <pc:sldMk cId="1557998036" sldId="256"/>
            <ac:spMk id="3" creationId="{DA7BCB0F-88B0-CFCB-AA6C-8561EB3BE1E5}"/>
          </ac:spMkLst>
        </pc:spChg>
        <pc:spChg chg="mod">
          <ac:chgData name="Buracchini Enrico" userId="76d31260-da60-49bc-913e-aa0cfe85b83c" providerId="ADAL" clId="{FCEDBB1F-DBE1-4857-9F2A-AD9F4884DFB0}" dt="2024-03-11T13:54:02.100" v="58" actId="20577"/>
          <ac:spMkLst>
            <pc:docMk/>
            <pc:sldMk cId="1557998036" sldId="256"/>
            <ac:spMk id="4" creationId="{76591999-79B0-B814-FA42-D2A51F7373BB}"/>
          </ac:spMkLst>
        </pc:spChg>
      </pc:sldChg>
      <pc:sldChg chg="modSp mod">
        <pc:chgData name="Buracchini Enrico" userId="76d31260-da60-49bc-913e-aa0cfe85b83c" providerId="ADAL" clId="{FCEDBB1F-DBE1-4857-9F2A-AD9F4884DFB0}" dt="2024-03-11T13:54:56.039" v="107" actId="20577"/>
        <pc:sldMkLst>
          <pc:docMk/>
          <pc:sldMk cId="558454687" sldId="258"/>
        </pc:sldMkLst>
        <pc:spChg chg="mod">
          <ac:chgData name="Buracchini Enrico" userId="76d31260-da60-49bc-913e-aa0cfe85b83c" providerId="ADAL" clId="{FCEDBB1F-DBE1-4857-9F2A-AD9F4884DFB0}" dt="2024-03-11T13:54:56.039" v="107" actId="20577"/>
          <ac:spMkLst>
            <pc:docMk/>
            <pc:sldMk cId="558454687" sldId="258"/>
            <ac:spMk id="2" creationId="{38A2CBEE-E108-AEBF-5842-CA5043B1A2CC}"/>
          </ac:spMkLst>
        </pc:spChg>
        <pc:spChg chg="mod">
          <ac:chgData name="Buracchini Enrico" userId="76d31260-da60-49bc-913e-aa0cfe85b83c" providerId="ADAL" clId="{FCEDBB1F-DBE1-4857-9F2A-AD9F4884DFB0}" dt="2024-03-11T13:54:24.359" v="104" actId="207"/>
          <ac:spMkLst>
            <pc:docMk/>
            <pc:sldMk cId="558454687" sldId="258"/>
            <ac:spMk id="3" creationId="{6C7F2F8D-6623-DEED-939B-64BEEA673800}"/>
          </ac:spMkLst>
        </pc:spChg>
      </pc:sldChg>
      <pc:sldChg chg="modSp mod">
        <pc:chgData name="Buracchini Enrico" userId="76d31260-da60-49bc-913e-aa0cfe85b83c" providerId="ADAL" clId="{FCEDBB1F-DBE1-4857-9F2A-AD9F4884DFB0}" dt="2024-03-11T13:55:15.138" v="121" actId="20577"/>
        <pc:sldMkLst>
          <pc:docMk/>
          <pc:sldMk cId="4203262162" sldId="259"/>
        </pc:sldMkLst>
        <pc:spChg chg="mod">
          <ac:chgData name="Buracchini Enrico" userId="76d31260-da60-49bc-913e-aa0cfe85b83c" providerId="ADAL" clId="{FCEDBB1F-DBE1-4857-9F2A-AD9F4884DFB0}" dt="2024-03-11T13:55:15.138" v="121" actId="20577"/>
          <ac:spMkLst>
            <pc:docMk/>
            <pc:sldMk cId="4203262162" sldId="259"/>
            <ac:spMk id="3" creationId="{6C7F2F8D-6623-DEED-939B-64BEEA673800}"/>
          </ac:spMkLst>
        </pc:spChg>
      </pc:sldChg>
      <pc:sldChg chg="modSp mod">
        <pc:chgData name="Buracchini Enrico" userId="76d31260-da60-49bc-913e-aa0cfe85b83c" providerId="ADAL" clId="{FCEDBB1F-DBE1-4857-9F2A-AD9F4884DFB0}" dt="2024-03-11T13:55:24.515" v="122" actId="207"/>
        <pc:sldMkLst>
          <pc:docMk/>
          <pc:sldMk cId="909186235" sldId="262"/>
        </pc:sldMkLst>
        <pc:spChg chg="mod">
          <ac:chgData name="Buracchini Enrico" userId="76d31260-da60-49bc-913e-aa0cfe85b83c" providerId="ADAL" clId="{FCEDBB1F-DBE1-4857-9F2A-AD9F4884DFB0}" dt="2024-03-11T13:55:24.515" v="122" actId="207"/>
          <ac:spMkLst>
            <pc:docMk/>
            <pc:sldMk cId="909186235" sldId="262"/>
            <ac:spMk id="5" creationId="{66524F3E-BEEA-54C4-CBAF-C98FAEEC232A}"/>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284475-3A7C-E2F0-9732-F830144D1E1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it-IT"/>
          </a:p>
        </p:txBody>
      </p:sp>
      <p:sp>
        <p:nvSpPr>
          <p:cNvPr id="3" name="Subtitle 2">
            <a:extLst>
              <a:ext uri="{FF2B5EF4-FFF2-40B4-BE49-F238E27FC236}">
                <a16:creationId xmlns:a16="http://schemas.microsoft.com/office/drawing/2014/main" id="{5A64E3B8-7BBF-2766-0417-55D5F9CE999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it-IT"/>
          </a:p>
        </p:txBody>
      </p:sp>
      <p:sp>
        <p:nvSpPr>
          <p:cNvPr id="4" name="Date Placeholder 3">
            <a:extLst>
              <a:ext uri="{FF2B5EF4-FFF2-40B4-BE49-F238E27FC236}">
                <a16:creationId xmlns:a16="http://schemas.microsoft.com/office/drawing/2014/main" id="{65EAA229-9ED2-2CE1-B526-66A6A8311118}"/>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5" name="Footer Placeholder 4">
            <a:extLst>
              <a:ext uri="{FF2B5EF4-FFF2-40B4-BE49-F238E27FC236}">
                <a16:creationId xmlns:a16="http://schemas.microsoft.com/office/drawing/2014/main" id="{45C73C44-8E77-788E-FCD4-9CA315E6273B}"/>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CC9EB7AB-2D27-2B09-4ED7-2B5A605BF991}"/>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33368197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C59841-7A12-B9B1-AEA8-98AFBB5B76AE}"/>
              </a:ext>
            </a:extLst>
          </p:cNvPr>
          <p:cNvSpPr>
            <a:spLocks noGrp="1"/>
          </p:cNvSpPr>
          <p:nvPr>
            <p:ph type="title"/>
          </p:nvPr>
        </p:nvSpPr>
        <p:spPr/>
        <p:txBody>
          <a:bodyPr/>
          <a:lstStyle/>
          <a:p>
            <a:r>
              <a:rPr lang="en-US"/>
              <a:t>Click to edit Master title style</a:t>
            </a:r>
            <a:endParaRPr lang="it-IT"/>
          </a:p>
        </p:txBody>
      </p:sp>
      <p:sp>
        <p:nvSpPr>
          <p:cNvPr id="3" name="Vertical Text Placeholder 2">
            <a:extLst>
              <a:ext uri="{FF2B5EF4-FFF2-40B4-BE49-F238E27FC236}">
                <a16:creationId xmlns:a16="http://schemas.microsoft.com/office/drawing/2014/main" id="{D0AE8D7D-1DD5-B30E-8A9B-3C51860127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a16="http://schemas.microsoft.com/office/drawing/2014/main" id="{52D84B41-ACDD-92C6-305E-1E4016EFF741}"/>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5" name="Footer Placeholder 4">
            <a:extLst>
              <a:ext uri="{FF2B5EF4-FFF2-40B4-BE49-F238E27FC236}">
                <a16:creationId xmlns:a16="http://schemas.microsoft.com/office/drawing/2014/main" id="{6E2C1751-10AA-C159-4412-82FAADFA6CCC}"/>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07406328-0FD4-9FA3-3EBE-34992E27147E}"/>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237449897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42AA570-5D34-A041-C828-769CDC3DE47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it-IT"/>
          </a:p>
        </p:txBody>
      </p:sp>
      <p:sp>
        <p:nvSpPr>
          <p:cNvPr id="3" name="Vertical Text Placeholder 2">
            <a:extLst>
              <a:ext uri="{FF2B5EF4-FFF2-40B4-BE49-F238E27FC236}">
                <a16:creationId xmlns:a16="http://schemas.microsoft.com/office/drawing/2014/main" id="{4B7F6FD4-1B79-6FD9-9ED8-3014F8A05FDD}"/>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a16="http://schemas.microsoft.com/office/drawing/2014/main" id="{809FFF58-1061-381D-82E4-8B225FE0D26A}"/>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5" name="Footer Placeholder 4">
            <a:extLst>
              <a:ext uri="{FF2B5EF4-FFF2-40B4-BE49-F238E27FC236}">
                <a16:creationId xmlns:a16="http://schemas.microsoft.com/office/drawing/2014/main" id="{9F21166D-1040-B890-ED02-CD393078721D}"/>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0EBA1F55-E3CB-2518-90A9-4DB547279086}"/>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48129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33966-44B2-7441-348E-2A892C68531D}"/>
              </a:ext>
            </a:extLst>
          </p:cNvPr>
          <p:cNvSpPr>
            <a:spLocks noGrp="1"/>
          </p:cNvSpPr>
          <p:nvPr>
            <p:ph type="title"/>
          </p:nvPr>
        </p:nvSpPr>
        <p:spPr/>
        <p:txBody>
          <a:bodyPr/>
          <a:lstStyle/>
          <a:p>
            <a:r>
              <a:rPr lang="en-US"/>
              <a:t>Click to edit Master title style</a:t>
            </a:r>
            <a:endParaRPr lang="it-IT"/>
          </a:p>
        </p:txBody>
      </p:sp>
      <p:sp>
        <p:nvSpPr>
          <p:cNvPr id="3" name="Content Placeholder 2">
            <a:extLst>
              <a:ext uri="{FF2B5EF4-FFF2-40B4-BE49-F238E27FC236}">
                <a16:creationId xmlns:a16="http://schemas.microsoft.com/office/drawing/2014/main" id="{F616DF74-6B84-6ED7-FEB3-0E4C5B18F5E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a16="http://schemas.microsoft.com/office/drawing/2014/main" id="{E429221A-E139-A266-0240-6F269226D32F}"/>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5" name="Footer Placeholder 4">
            <a:extLst>
              <a:ext uri="{FF2B5EF4-FFF2-40B4-BE49-F238E27FC236}">
                <a16:creationId xmlns:a16="http://schemas.microsoft.com/office/drawing/2014/main" id="{7E76C7D3-A72B-DAD1-EB86-FF16A93833D0}"/>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E75F3BAD-5C38-8F77-BDF0-CFBFE8F85891}"/>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36781926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5F9D5-CAF2-4B20-BCD0-2A092225087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it-IT"/>
          </a:p>
        </p:txBody>
      </p:sp>
      <p:sp>
        <p:nvSpPr>
          <p:cNvPr id="3" name="Text Placeholder 2">
            <a:extLst>
              <a:ext uri="{FF2B5EF4-FFF2-40B4-BE49-F238E27FC236}">
                <a16:creationId xmlns:a16="http://schemas.microsoft.com/office/drawing/2014/main" id="{2064B40F-48E7-A44D-61C5-8ADD06A70EF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56DE6B-5484-D9C1-834E-E22AEAEFA9BF}"/>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5" name="Footer Placeholder 4">
            <a:extLst>
              <a:ext uri="{FF2B5EF4-FFF2-40B4-BE49-F238E27FC236}">
                <a16:creationId xmlns:a16="http://schemas.microsoft.com/office/drawing/2014/main" id="{F0F1B814-F528-EA58-01BC-E44B76E8C4D0}"/>
              </a:ext>
            </a:extLst>
          </p:cNvPr>
          <p:cNvSpPr>
            <a:spLocks noGrp="1"/>
          </p:cNvSpPr>
          <p:nvPr>
            <p:ph type="ftr" sz="quarter" idx="11"/>
          </p:nvPr>
        </p:nvSpPr>
        <p:spPr/>
        <p:txBody>
          <a:bodyPr/>
          <a:lstStyle/>
          <a:p>
            <a:endParaRPr lang="it-IT"/>
          </a:p>
        </p:txBody>
      </p:sp>
      <p:sp>
        <p:nvSpPr>
          <p:cNvPr id="6" name="Slide Number Placeholder 5">
            <a:extLst>
              <a:ext uri="{FF2B5EF4-FFF2-40B4-BE49-F238E27FC236}">
                <a16:creationId xmlns:a16="http://schemas.microsoft.com/office/drawing/2014/main" id="{451D2740-C7E5-7401-E83D-8D0FED03BCA1}"/>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3143901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635CD0-289F-C9FF-65A7-FFB6F9B3037A}"/>
              </a:ext>
            </a:extLst>
          </p:cNvPr>
          <p:cNvSpPr>
            <a:spLocks noGrp="1"/>
          </p:cNvSpPr>
          <p:nvPr>
            <p:ph type="title"/>
          </p:nvPr>
        </p:nvSpPr>
        <p:spPr/>
        <p:txBody>
          <a:bodyPr/>
          <a:lstStyle/>
          <a:p>
            <a:r>
              <a:rPr lang="en-US"/>
              <a:t>Click to edit Master title style</a:t>
            </a:r>
            <a:endParaRPr lang="it-IT"/>
          </a:p>
        </p:txBody>
      </p:sp>
      <p:sp>
        <p:nvSpPr>
          <p:cNvPr id="3" name="Content Placeholder 2">
            <a:extLst>
              <a:ext uri="{FF2B5EF4-FFF2-40B4-BE49-F238E27FC236}">
                <a16:creationId xmlns:a16="http://schemas.microsoft.com/office/drawing/2014/main" id="{8745F6AD-9530-F04A-0C61-FAB5F608E995}"/>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Content Placeholder 3">
            <a:extLst>
              <a:ext uri="{FF2B5EF4-FFF2-40B4-BE49-F238E27FC236}">
                <a16:creationId xmlns:a16="http://schemas.microsoft.com/office/drawing/2014/main" id="{71AF4C68-94B2-C408-E27F-72AC3173416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Date Placeholder 4">
            <a:extLst>
              <a:ext uri="{FF2B5EF4-FFF2-40B4-BE49-F238E27FC236}">
                <a16:creationId xmlns:a16="http://schemas.microsoft.com/office/drawing/2014/main" id="{A8F86F11-8BBB-E517-C5E4-69D0645B8FAF}"/>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6" name="Footer Placeholder 5">
            <a:extLst>
              <a:ext uri="{FF2B5EF4-FFF2-40B4-BE49-F238E27FC236}">
                <a16:creationId xmlns:a16="http://schemas.microsoft.com/office/drawing/2014/main" id="{961DA00D-ACDB-A125-B221-2F1B0A2B674B}"/>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a16="http://schemas.microsoft.com/office/drawing/2014/main" id="{A7CAD871-F46A-6109-AB83-0E03AF081E39}"/>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2032548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54913E-20B1-BEE1-5AF9-37496FF431E5}"/>
              </a:ext>
            </a:extLst>
          </p:cNvPr>
          <p:cNvSpPr>
            <a:spLocks noGrp="1"/>
          </p:cNvSpPr>
          <p:nvPr>
            <p:ph type="title"/>
          </p:nvPr>
        </p:nvSpPr>
        <p:spPr>
          <a:xfrm>
            <a:off x="839788" y="365125"/>
            <a:ext cx="10515600" cy="1325563"/>
          </a:xfrm>
        </p:spPr>
        <p:txBody>
          <a:bodyPr/>
          <a:lstStyle/>
          <a:p>
            <a:r>
              <a:rPr lang="en-US"/>
              <a:t>Click to edit Master title style</a:t>
            </a:r>
            <a:endParaRPr lang="it-IT"/>
          </a:p>
        </p:txBody>
      </p:sp>
      <p:sp>
        <p:nvSpPr>
          <p:cNvPr id="3" name="Text Placeholder 2">
            <a:extLst>
              <a:ext uri="{FF2B5EF4-FFF2-40B4-BE49-F238E27FC236}">
                <a16:creationId xmlns:a16="http://schemas.microsoft.com/office/drawing/2014/main" id="{E06E37C3-8CFC-DFFE-F93A-D54858A7B06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CBEB27F-4630-19D3-4E9A-0CFEA590BAE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5" name="Text Placeholder 4">
            <a:extLst>
              <a:ext uri="{FF2B5EF4-FFF2-40B4-BE49-F238E27FC236}">
                <a16:creationId xmlns:a16="http://schemas.microsoft.com/office/drawing/2014/main" id="{73A2394C-AE6D-E18A-E094-4FCC7618DA9B}"/>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F74B77E-5665-49FD-1C26-A874F6570F2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7" name="Date Placeholder 6">
            <a:extLst>
              <a:ext uri="{FF2B5EF4-FFF2-40B4-BE49-F238E27FC236}">
                <a16:creationId xmlns:a16="http://schemas.microsoft.com/office/drawing/2014/main" id="{28CA781A-2417-C5B5-C6DD-F758987F7937}"/>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8" name="Footer Placeholder 7">
            <a:extLst>
              <a:ext uri="{FF2B5EF4-FFF2-40B4-BE49-F238E27FC236}">
                <a16:creationId xmlns:a16="http://schemas.microsoft.com/office/drawing/2014/main" id="{E56F9273-0223-E8D3-6B79-4A349F8E018D}"/>
              </a:ext>
            </a:extLst>
          </p:cNvPr>
          <p:cNvSpPr>
            <a:spLocks noGrp="1"/>
          </p:cNvSpPr>
          <p:nvPr>
            <p:ph type="ftr" sz="quarter" idx="11"/>
          </p:nvPr>
        </p:nvSpPr>
        <p:spPr/>
        <p:txBody>
          <a:bodyPr/>
          <a:lstStyle/>
          <a:p>
            <a:endParaRPr lang="it-IT"/>
          </a:p>
        </p:txBody>
      </p:sp>
      <p:sp>
        <p:nvSpPr>
          <p:cNvPr id="9" name="Slide Number Placeholder 8">
            <a:extLst>
              <a:ext uri="{FF2B5EF4-FFF2-40B4-BE49-F238E27FC236}">
                <a16:creationId xmlns:a16="http://schemas.microsoft.com/office/drawing/2014/main" id="{79EB2EA8-12E3-ADF5-5D25-F27D619E03F3}"/>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9661213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2EC5EA-7308-1E78-5F52-8AEC905D46FA}"/>
              </a:ext>
            </a:extLst>
          </p:cNvPr>
          <p:cNvSpPr>
            <a:spLocks noGrp="1"/>
          </p:cNvSpPr>
          <p:nvPr>
            <p:ph type="title"/>
          </p:nvPr>
        </p:nvSpPr>
        <p:spPr/>
        <p:txBody>
          <a:bodyPr/>
          <a:lstStyle/>
          <a:p>
            <a:r>
              <a:rPr lang="en-US"/>
              <a:t>Click to edit Master title style</a:t>
            </a:r>
            <a:endParaRPr lang="it-IT"/>
          </a:p>
        </p:txBody>
      </p:sp>
      <p:sp>
        <p:nvSpPr>
          <p:cNvPr id="3" name="Date Placeholder 2">
            <a:extLst>
              <a:ext uri="{FF2B5EF4-FFF2-40B4-BE49-F238E27FC236}">
                <a16:creationId xmlns:a16="http://schemas.microsoft.com/office/drawing/2014/main" id="{49C73814-4217-49D4-A3EA-70A51305B73E}"/>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4" name="Footer Placeholder 3">
            <a:extLst>
              <a:ext uri="{FF2B5EF4-FFF2-40B4-BE49-F238E27FC236}">
                <a16:creationId xmlns:a16="http://schemas.microsoft.com/office/drawing/2014/main" id="{748EF4BB-8057-A594-F39E-526023EA2223}"/>
              </a:ext>
            </a:extLst>
          </p:cNvPr>
          <p:cNvSpPr>
            <a:spLocks noGrp="1"/>
          </p:cNvSpPr>
          <p:nvPr>
            <p:ph type="ftr" sz="quarter" idx="11"/>
          </p:nvPr>
        </p:nvSpPr>
        <p:spPr/>
        <p:txBody>
          <a:bodyPr/>
          <a:lstStyle/>
          <a:p>
            <a:endParaRPr lang="it-IT"/>
          </a:p>
        </p:txBody>
      </p:sp>
      <p:sp>
        <p:nvSpPr>
          <p:cNvPr id="5" name="Slide Number Placeholder 4">
            <a:extLst>
              <a:ext uri="{FF2B5EF4-FFF2-40B4-BE49-F238E27FC236}">
                <a16:creationId xmlns:a16="http://schemas.microsoft.com/office/drawing/2014/main" id="{CF0D1FA2-0931-F864-ACC6-DF03879594FA}"/>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12530573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135E933-059A-C89C-6DB5-16F317B1B5C9}"/>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3" name="Footer Placeholder 2">
            <a:extLst>
              <a:ext uri="{FF2B5EF4-FFF2-40B4-BE49-F238E27FC236}">
                <a16:creationId xmlns:a16="http://schemas.microsoft.com/office/drawing/2014/main" id="{FAEBFA32-4B9E-B6DA-69E6-7D3D250DEE63}"/>
              </a:ext>
            </a:extLst>
          </p:cNvPr>
          <p:cNvSpPr>
            <a:spLocks noGrp="1"/>
          </p:cNvSpPr>
          <p:nvPr>
            <p:ph type="ftr" sz="quarter" idx="11"/>
          </p:nvPr>
        </p:nvSpPr>
        <p:spPr/>
        <p:txBody>
          <a:bodyPr/>
          <a:lstStyle/>
          <a:p>
            <a:endParaRPr lang="it-IT"/>
          </a:p>
        </p:txBody>
      </p:sp>
      <p:sp>
        <p:nvSpPr>
          <p:cNvPr id="4" name="Slide Number Placeholder 3">
            <a:extLst>
              <a:ext uri="{FF2B5EF4-FFF2-40B4-BE49-F238E27FC236}">
                <a16:creationId xmlns:a16="http://schemas.microsoft.com/office/drawing/2014/main" id="{2381E7DD-266F-B928-D5A6-E5D1FA20A3E1}"/>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10623161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80063D-BC34-4957-CEE6-D92507C4799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t-IT"/>
          </a:p>
        </p:txBody>
      </p:sp>
      <p:sp>
        <p:nvSpPr>
          <p:cNvPr id="3" name="Content Placeholder 2">
            <a:extLst>
              <a:ext uri="{FF2B5EF4-FFF2-40B4-BE49-F238E27FC236}">
                <a16:creationId xmlns:a16="http://schemas.microsoft.com/office/drawing/2014/main" id="{28C07D7A-D6B6-2EE1-7388-4260F959C0A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Text Placeholder 3">
            <a:extLst>
              <a:ext uri="{FF2B5EF4-FFF2-40B4-BE49-F238E27FC236}">
                <a16:creationId xmlns:a16="http://schemas.microsoft.com/office/drawing/2014/main" id="{89AEC416-4C48-B99B-3644-01831984BD7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742EF7-3BB1-9F14-11A7-84EB2299CF72}"/>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6" name="Footer Placeholder 5">
            <a:extLst>
              <a:ext uri="{FF2B5EF4-FFF2-40B4-BE49-F238E27FC236}">
                <a16:creationId xmlns:a16="http://schemas.microsoft.com/office/drawing/2014/main" id="{B2A8271A-7E86-B2D8-0073-892EFE3333A3}"/>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a16="http://schemas.microsoft.com/office/drawing/2014/main" id="{A3F97482-44B7-C8BB-56E9-6866C4F7A48D}"/>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11743819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19A08-98D5-87EA-59B9-ADDE906A875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it-IT"/>
          </a:p>
        </p:txBody>
      </p:sp>
      <p:sp>
        <p:nvSpPr>
          <p:cNvPr id="3" name="Picture Placeholder 2">
            <a:extLst>
              <a:ext uri="{FF2B5EF4-FFF2-40B4-BE49-F238E27FC236}">
                <a16:creationId xmlns:a16="http://schemas.microsoft.com/office/drawing/2014/main" id="{CDA0D3EA-01A7-738D-3C44-F63E978E23C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Text Placeholder 3">
            <a:extLst>
              <a:ext uri="{FF2B5EF4-FFF2-40B4-BE49-F238E27FC236}">
                <a16:creationId xmlns:a16="http://schemas.microsoft.com/office/drawing/2014/main" id="{416C5755-F8E1-1061-E52A-0258101E1FB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56BF776-F1E7-30D0-5D22-0AC6E6CE2582}"/>
              </a:ext>
            </a:extLst>
          </p:cNvPr>
          <p:cNvSpPr>
            <a:spLocks noGrp="1"/>
          </p:cNvSpPr>
          <p:nvPr>
            <p:ph type="dt" sz="half" idx="10"/>
          </p:nvPr>
        </p:nvSpPr>
        <p:spPr/>
        <p:txBody>
          <a:bodyPr/>
          <a:lstStyle/>
          <a:p>
            <a:fld id="{767E69BC-607F-460B-9AD6-F2541B1A23E8}" type="datetimeFigureOut">
              <a:rPr lang="it-IT" smtClean="0"/>
              <a:t>11/03/2024</a:t>
            </a:fld>
            <a:endParaRPr lang="it-IT"/>
          </a:p>
        </p:txBody>
      </p:sp>
      <p:sp>
        <p:nvSpPr>
          <p:cNvPr id="6" name="Footer Placeholder 5">
            <a:extLst>
              <a:ext uri="{FF2B5EF4-FFF2-40B4-BE49-F238E27FC236}">
                <a16:creationId xmlns:a16="http://schemas.microsoft.com/office/drawing/2014/main" id="{75040002-7921-6D40-85FC-3233DD672CB1}"/>
              </a:ext>
            </a:extLst>
          </p:cNvPr>
          <p:cNvSpPr>
            <a:spLocks noGrp="1"/>
          </p:cNvSpPr>
          <p:nvPr>
            <p:ph type="ftr" sz="quarter" idx="11"/>
          </p:nvPr>
        </p:nvSpPr>
        <p:spPr/>
        <p:txBody>
          <a:bodyPr/>
          <a:lstStyle/>
          <a:p>
            <a:endParaRPr lang="it-IT"/>
          </a:p>
        </p:txBody>
      </p:sp>
      <p:sp>
        <p:nvSpPr>
          <p:cNvPr id="7" name="Slide Number Placeholder 6">
            <a:extLst>
              <a:ext uri="{FF2B5EF4-FFF2-40B4-BE49-F238E27FC236}">
                <a16:creationId xmlns:a16="http://schemas.microsoft.com/office/drawing/2014/main" id="{C50210FF-2D9C-9889-860E-31924BB44550}"/>
              </a:ext>
            </a:extLst>
          </p:cNvPr>
          <p:cNvSpPr>
            <a:spLocks noGrp="1"/>
          </p:cNvSpPr>
          <p:nvPr>
            <p:ph type="sldNum" sz="quarter" idx="12"/>
          </p:nvPr>
        </p:nvSpPr>
        <p:spPr/>
        <p:txBody>
          <a:bodyPr/>
          <a:lstStyle/>
          <a:p>
            <a:fld id="{FF03DDCE-E8AB-4196-A7A8-EB36C3D06049}" type="slidenum">
              <a:rPr lang="it-IT" smtClean="0"/>
              <a:t>‹#›</a:t>
            </a:fld>
            <a:endParaRPr lang="it-IT"/>
          </a:p>
        </p:txBody>
      </p:sp>
    </p:spTree>
    <p:extLst>
      <p:ext uri="{BB962C8B-B14F-4D97-AF65-F5344CB8AC3E}">
        <p14:creationId xmlns:p14="http://schemas.microsoft.com/office/powerpoint/2010/main" val="7275706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BA1208E0-87CE-4510-A5AC-8534F7827DB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it-IT"/>
          </a:p>
        </p:txBody>
      </p:sp>
      <p:sp>
        <p:nvSpPr>
          <p:cNvPr id="3" name="Text Placeholder 2">
            <a:extLst>
              <a:ext uri="{FF2B5EF4-FFF2-40B4-BE49-F238E27FC236}">
                <a16:creationId xmlns:a16="http://schemas.microsoft.com/office/drawing/2014/main" id="{2325FF6B-86DA-7D51-3BFE-7ED20BD3B24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it-IT"/>
          </a:p>
        </p:txBody>
      </p:sp>
      <p:sp>
        <p:nvSpPr>
          <p:cNvPr id="4" name="Date Placeholder 3">
            <a:extLst>
              <a:ext uri="{FF2B5EF4-FFF2-40B4-BE49-F238E27FC236}">
                <a16:creationId xmlns:a16="http://schemas.microsoft.com/office/drawing/2014/main" id="{ACADC0DB-A1C4-6237-14D8-13B123AE273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67E69BC-607F-460B-9AD6-F2541B1A23E8}" type="datetimeFigureOut">
              <a:rPr lang="it-IT" smtClean="0"/>
              <a:t>11/03/2024</a:t>
            </a:fld>
            <a:endParaRPr lang="it-IT"/>
          </a:p>
        </p:txBody>
      </p:sp>
      <p:sp>
        <p:nvSpPr>
          <p:cNvPr id="5" name="Footer Placeholder 4">
            <a:extLst>
              <a:ext uri="{FF2B5EF4-FFF2-40B4-BE49-F238E27FC236}">
                <a16:creationId xmlns:a16="http://schemas.microsoft.com/office/drawing/2014/main" id="{9440B0E5-9A8C-115A-3A03-24C78B20CC0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a:extLst>
              <a:ext uri="{FF2B5EF4-FFF2-40B4-BE49-F238E27FC236}">
                <a16:creationId xmlns:a16="http://schemas.microsoft.com/office/drawing/2014/main" id="{03A55FDC-D40D-55AB-7AD4-71A494871DB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03DDCE-E8AB-4196-A7A8-EB36C3D06049}" type="slidenum">
              <a:rPr lang="it-IT" smtClean="0"/>
              <a:t>‹#›</a:t>
            </a:fld>
            <a:endParaRPr lang="it-IT"/>
          </a:p>
        </p:txBody>
      </p:sp>
    </p:spTree>
    <p:extLst>
      <p:ext uri="{BB962C8B-B14F-4D97-AF65-F5344CB8AC3E}">
        <p14:creationId xmlns:p14="http://schemas.microsoft.com/office/powerpoint/2010/main" val="3914421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CE0D97-1B5E-0FF8-5814-713898F4BECF}"/>
              </a:ext>
            </a:extLst>
          </p:cNvPr>
          <p:cNvSpPr>
            <a:spLocks noGrp="1"/>
          </p:cNvSpPr>
          <p:nvPr>
            <p:ph type="ctrTitle"/>
          </p:nvPr>
        </p:nvSpPr>
        <p:spPr/>
        <p:txBody>
          <a:bodyPr>
            <a:normAutofit/>
          </a:bodyPr>
          <a:lstStyle/>
          <a:p>
            <a:r>
              <a:rPr lang="en-US" sz="3200" b="1" i="1" dirty="0">
                <a:solidFill>
                  <a:srgbClr val="FF0000"/>
                </a:solidFill>
                <a:latin typeface="Arial" panose="020B0604020202020204" pitchFamily="34" charset="0"/>
              </a:rPr>
              <a:t>On</a:t>
            </a:r>
            <a:r>
              <a:rPr lang="en-US" sz="3200" b="1" i="1" u="none" strike="noStrike" dirty="0">
                <a:solidFill>
                  <a:srgbClr val="FF0000"/>
                </a:solidFill>
                <a:effectLst/>
                <a:latin typeface="Arial" panose="020B0604020202020204" pitchFamily="34" charset="0"/>
              </a:rPr>
              <a:t> 2RX non REDCAP XR UE WF</a:t>
            </a:r>
            <a:r>
              <a:rPr lang="en-US" sz="8800" b="1" i="1" dirty="0">
                <a:solidFill>
                  <a:srgbClr val="FF0000"/>
                </a:solidFill>
              </a:rPr>
              <a:t> </a:t>
            </a:r>
            <a:endParaRPr lang="it-IT" sz="8800" b="1" i="1" dirty="0">
              <a:solidFill>
                <a:srgbClr val="FF0000"/>
              </a:solidFill>
            </a:endParaRPr>
          </a:p>
        </p:txBody>
      </p:sp>
      <p:sp>
        <p:nvSpPr>
          <p:cNvPr id="3" name="Subtitle 2">
            <a:extLst>
              <a:ext uri="{FF2B5EF4-FFF2-40B4-BE49-F238E27FC236}">
                <a16:creationId xmlns:a16="http://schemas.microsoft.com/office/drawing/2014/main" id="{DA7BCB0F-88B0-CFCB-AA6C-8561EB3BE1E5}"/>
              </a:ext>
            </a:extLst>
          </p:cNvPr>
          <p:cNvSpPr>
            <a:spLocks noGrp="1"/>
          </p:cNvSpPr>
          <p:nvPr>
            <p:ph type="subTitle" idx="1"/>
          </p:nvPr>
        </p:nvSpPr>
        <p:spPr/>
        <p:txBody>
          <a:bodyPr>
            <a:normAutofit/>
          </a:bodyPr>
          <a:lstStyle/>
          <a:p>
            <a:r>
              <a:rPr lang="it-IT" sz="2800" b="1" i="1" dirty="0"/>
              <a:t>SOURCE:</a:t>
            </a:r>
          </a:p>
          <a:p>
            <a:r>
              <a:rPr lang="it-IT" sz="2800" b="1" i="1" dirty="0"/>
              <a:t>Telecom Italia, Deutsche Telekom, T-Mobile USA, British Telecom, […..]</a:t>
            </a:r>
          </a:p>
        </p:txBody>
      </p:sp>
      <p:sp>
        <p:nvSpPr>
          <p:cNvPr id="4" name="Rectangle 3">
            <a:extLst>
              <a:ext uri="{FF2B5EF4-FFF2-40B4-BE49-F238E27FC236}">
                <a16:creationId xmlns:a16="http://schemas.microsoft.com/office/drawing/2014/main" id="{76591999-79B0-B814-FA42-D2A51F7373BB}"/>
              </a:ext>
            </a:extLst>
          </p:cNvPr>
          <p:cNvSpPr/>
          <p:nvPr/>
        </p:nvSpPr>
        <p:spPr>
          <a:xfrm>
            <a:off x="110446" y="141931"/>
            <a:ext cx="11580812" cy="646331"/>
          </a:xfrm>
          <a:prstGeom prst="rect">
            <a:avLst/>
          </a:prstGeom>
        </p:spPr>
        <p:txBody>
          <a:bodyPr wrap="square">
            <a:spAutoFit/>
          </a:bodyPr>
          <a:lstStyle/>
          <a:p>
            <a:r>
              <a:rPr lang="en-US" altLang="zh-CN" b="1" dirty="0">
                <a:latin typeface="Arial" panose="020B0604020202020204" pitchFamily="34" charset="0"/>
                <a:ea typeface="Times New Roman" panose="02020603050405020304" pitchFamily="18" charset="0"/>
              </a:rPr>
              <a:t>3GPP TSG RAN Meeting #103								RP-240549</a:t>
            </a:r>
          </a:p>
          <a:p>
            <a:r>
              <a:rPr lang="nl-NL" altLang="zh-CN" b="1" dirty="0">
                <a:latin typeface="Arial" panose="020B0604020202020204" pitchFamily="34" charset="0"/>
                <a:ea typeface="Times New Roman" panose="02020603050405020304" pitchFamily="18" charset="0"/>
              </a:rPr>
              <a:t>Maastricht, ND, March 2024</a:t>
            </a:r>
            <a:endParaRPr lang="en-US" altLang="zh-CN" b="1" dirty="0">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15579980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2CBEE-E108-AEBF-5842-CA5043B1A2CC}"/>
              </a:ext>
            </a:extLst>
          </p:cNvPr>
          <p:cNvSpPr>
            <a:spLocks noGrp="1"/>
          </p:cNvSpPr>
          <p:nvPr>
            <p:ph type="title"/>
          </p:nvPr>
        </p:nvSpPr>
        <p:spPr/>
        <p:txBody>
          <a:bodyPr>
            <a:normAutofit fontScale="90000"/>
          </a:bodyPr>
          <a:lstStyle/>
          <a:p>
            <a:r>
              <a:rPr lang="en-US" dirty="0">
                <a:solidFill>
                  <a:srgbClr val="FF0000"/>
                </a:solidFill>
              </a:rPr>
              <a:t>Status on “2Rx relaxation for XR wearable devices”</a:t>
            </a:r>
            <a:br>
              <a:rPr lang="en-US" dirty="0">
                <a:solidFill>
                  <a:srgbClr val="FF0000"/>
                </a:solidFill>
              </a:rPr>
            </a:br>
            <a:r>
              <a:rPr lang="en-US" dirty="0">
                <a:solidFill>
                  <a:srgbClr val="FF0000"/>
                </a:solidFill>
              </a:rPr>
              <a:t>after 2 last plenaries and WGs in Athens</a:t>
            </a:r>
            <a:br>
              <a:rPr lang="en-US" dirty="0"/>
            </a:br>
            <a:endParaRPr lang="it-IT" dirty="0"/>
          </a:p>
        </p:txBody>
      </p:sp>
      <p:sp>
        <p:nvSpPr>
          <p:cNvPr id="3" name="Content Placeholder 2">
            <a:extLst>
              <a:ext uri="{FF2B5EF4-FFF2-40B4-BE49-F238E27FC236}">
                <a16:creationId xmlns:a16="http://schemas.microsoft.com/office/drawing/2014/main" id="{6C7F2F8D-6623-DEED-939B-64BEEA673800}"/>
              </a:ext>
            </a:extLst>
          </p:cNvPr>
          <p:cNvSpPr>
            <a:spLocks noGrp="1"/>
          </p:cNvSpPr>
          <p:nvPr>
            <p:ph idx="1"/>
          </p:nvPr>
        </p:nvSpPr>
        <p:spPr>
          <a:xfrm>
            <a:off x="266701" y="1228725"/>
            <a:ext cx="11087100" cy="5264150"/>
          </a:xfrm>
        </p:spPr>
        <p:txBody>
          <a:bodyPr>
            <a:normAutofit/>
          </a:bodyPr>
          <a:lstStyle/>
          <a:p>
            <a:pPr marL="266700" lvl="0">
              <a:lnSpc>
                <a:spcPct val="107000"/>
              </a:lnSpc>
            </a:pPr>
            <a:r>
              <a:rPr lang="en-US" i="1" dirty="0">
                <a:latin typeface="Calibri" panose="020F0502020204030204" pitchFamily="34" charset="0"/>
                <a:cs typeface="Times New Roman" panose="02020603050405020304" pitchFamily="18" charset="0"/>
              </a:rPr>
              <a:t>Handheld smartphone UEs are excluded from any 2Rx relaxation for XR wearables</a:t>
            </a:r>
          </a:p>
          <a:p>
            <a:pPr marL="266700">
              <a:lnSpc>
                <a:spcPct val="107000"/>
              </a:lnSpc>
              <a:spcAft>
                <a:spcPts val="0"/>
              </a:spcAft>
            </a:pPr>
            <a:r>
              <a:rPr lang="en-US" sz="2800" i="1" dirty="0">
                <a:latin typeface="Calibri" panose="020F0502020204030204" pitchFamily="34" charset="0"/>
                <a:ea typeface="Calibri" panose="020F0502020204030204" pitchFamily="34" charset="0"/>
                <a:cs typeface="Times New Roman" panose="02020603050405020304" pitchFamily="18" charset="0"/>
              </a:rPr>
              <a:t>Recognized the importance of identifying these devices in the network, and potential network impact (e.g. performance, coverage, capacity) and UE impacts </a:t>
            </a:r>
            <a:r>
              <a:rPr lang="en-US" i="1" dirty="0">
                <a:highlight>
                  <a:srgbClr val="FFFF00"/>
                </a:highlight>
                <a:latin typeface="Calibri" panose="020F0502020204030204" pitchFamily="34" charset="0"/>
                <a:ea typeface="Calibri" panose="020F0502020204030204" pitchFamily="34" charset="0"/>
                <a:cs typeface="Times New Roman" panose="02020603050405020304" pitchFamily="18" charset="0"/>
              </a:rPr>
              <a:t>to RF and OTA requirements</a:t>
            </a:r>
          </a:p>
          <a:p>
            <a:pPr marL="266700">
              <a:lnSpc>
                <a:spcPct val="107000"/>
              </a:lnSpc>
              <a:spcAft>
                <a:spcPts val="0"/>
              </a:spcAft>
            </a:pPr>
            <a:r>
              <a:rPr lang="en-US" sz="3600" i="1" dirty="0">
                <a:highlight>
                  <a:srgbClr val="FFFF00"/>
                </a:highlight>
                <a:latin typeface="Calibri" panose="020F0502020204030204" pitchFamily="34" charset="0"/>
                <a:cs typeface="Times New Roman" panose="02020603050405020304" pitchFamily="18" charset="0"/>
              </a:rPr>
              <a:t>Package CRs </a:t>
            </a:r>
            <a:r>
              <a:rPr lang="en-US" i="1" dirty="0">
                <a:highlight>
                  <a:srgbClr val="FFFF00"/>
                </a:highlight>
                <a:latin typeface="Calibri" panose="020F0502020204030204" pitchFamily="34" charset="0"/>
                <a:cs typeface="Times New Roman" panose="02020603050405020304" pitchFamily="18" charset="0"/>
              </a:rPr>
              <a:t>and solutions </a:t>
            </a:r>
            <a:r>
              <a:rPr lang="en-US" sz="3600" i="1" dirty="0">
                <a:highlight>
                  <a:srgbClr val="FFFF00"/>
                </a:highlight>
                <a:latin typeface="Calibri" panose="020F0502020204030204" pitchFamily="34" charset="0"/>
                <a:cs typeface="Times New Roman" panose="02020603050405020304" pitchFamily="18" charset="0"/>
              </a:rPr>
              <a:t>jointly</a:t>
            </a:r>
            <a:r>
              <a:rPr lang="en-US" i="1" dirty="0">
                <a:highlight>
                  <a:srgbClr val="FFFF00"/>
                </a:highlight>
                <a:latin typeface="Calibri" panose="020F0502020204030204" pitchFamily="34" charset="0"/>
                <a:cs typeface="Times New Roman" panose="02020603050405020304" pitchFamily="18" charset="0"/>
              </a:rPr>
              <a:t> in ran2, 3, 4 decided in December, as TEI CRs for WGs in Feb. Athens meeting(s)</a:t>
            </a:r>
          </a:p>
          <a:p>
            <a:pPr marL="266700">
              <a:lnSpc>
                <a:spcPct val="107000"/>
              </a:lnSpc>
              <a:spcAft>
                <a:spcPts val="0"/>
              </a:spcAft>
            </a:pPr>
            <a:r>
              <a:rPr lang="en-US" i="1" dirty="0">
                <a:highlight>
                  <a:srgbClr val="FFFF00"/>
                </a:highlight>
                <a:latin typeface="Calibri" panose="020F0502020204030204" pitchFamily="34" charset="0"/>
                <a:cs typeface="Times New Roman" panose="02020603050405020304" pitchFamily="18" charset="0"/>
              </a:rPr>
              <a:t>Long and intensive online and offline discussions mainly in ran2 and ran4</a:t>
            </a:r>
          </a:p>
          <a:p>
            <a:pPr marL="723900" lvl="1">
              <a:lnSpc>
                <a:spcPct val="107000"/>
              </a:lnSpc>
            </a:pPr>
            <a:r>
              <a:rPr lang="en-US" i="1" dirty="0">
                <a:highlight>
                  <a:srgbClr val="FFFF00"/>
                </a:highlight>
                <a:latin typeface="Calibri" panose="020F0502020204030204" pitchFamily="34" charset="0"/>
                <a:cs typeface="Times New Roman" panose="02020603050405020304" pitchFamily="18" charset="0"/>
              </a:rPr>
              <a:t>Ran2 : two sets of endorsed CR</a:t>
            </a:r>
          </a:p>
          <a:p>
            <a:pPr marL="723900" lvl="1">
              <a:lnSpc>
                <a:spcPct val="107000"/>
              </a:lnSpc>
            </a:pPr>
            <a:r>
              <a:rPr lang="en-US" i="1" dirty="0">
                <a:highlight>
                  <a:srgbClr val="FFFF00"/>
                </a:highlight>
                <a:latin typeface="Calibri" panose="020F0502020204030204" pitchFamily="34" charset="0"/>
                <a:cs typeface="Times New Roman" panose="02020603050405020304" pitchFamily="18" charset="0"/>
              </a:rPr>
              <a:t>Ran4: No significant outcome, even if operators had majority on </a:t>
            </a:r>
            <a:r>
              <a:rPr lang="en-US" i="1">
                <a:highlight>
                  <a:srgbClr val="FFFF00"/>
                </a:highlight>
                <a:latin typeface="Calibri" panose="020F0502020204030204" pitchFamily="34" charset="0"/>
                <a:cs typeface="Times New Roman" panose="02020603050405020304" pitchFamily="18" charset="0"/>
              </a:rPr>
              <a:t>several proposals</a:t>
            </a:r>
            <a:endParaRPr lang="en-US" i="1" dirty="0">
              <a:highlight>
                <a:srgbClr val="FFFF00"/>
              </a:highlight>
              <a:latin typeface="Calibri" panose="020F0502020204030204" pitchFamily="34" charset="0"/>
              <a:cs typeface="Times New Roman" panose="02020603050405020304" pitchFamily="18" charset="0"/>
            </a:endParaRPr>
          </a:p>
          <a:p>
            <a:pPr marL="266700">
              <a:lnSpc>
                <a:spcPct val="107000"/>
              </a:lnSpc>
              <a:spcAft>
                <a:spcPts val="0"/>
              </a:spcAft>
            </a:pPr>
            <a:endParaRPr lang="it-IT" dirty="0"/>
          </a:p>
        </p:txBody>
      </p:sp>
    </p:spTree>
    <p:extLst>
      <p:ext uri="{BB962C8B-B14F-4D97-AF65-F5344CB8AC3E}">
        <p14:creationId xmlns:p14="http://schemas.microsoft.com/office/powerpoint/2010/main" val="15794976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2CBEE-E108-AEBF-5842-CA5043B1A2CC}"/>
              </a:ext>
            </a:extLst>
          </p:cNvPr>
          <p:cNvSpPr>
            <a:spLocks noGrp="1"/>
          </p:cNvSpPr>
          <p:nvPr>
            <p:ph type="title"/>
          </p:nvPr>
        </p:nvSpPr>
        <p:spPr>
          <a:xfrm>
            <a:off x="266701" y="260350"/>
            <a:ext cx="10515600" cy="1325563"/>
          </a:xfrm>
        </p:spPr>
        <p:txBody>
          <a:bodyPr>
            <a:normAutofit fontScale="90000"/>
          </a:bodyPr>
          <a:lstStyle/>
          <a:p>
            <a:r>
              <a:rPr lang="en-US" dirty="0">
                <a:solidFill>
                  <a:srgbClr val="FF0000"/>
                </a:solidFill>
              </a:rPr>
              <a:t>Important considerations by operators community</a:t>
            </a:r>
            <a:br>
              <a:rPr lang="en-US" dirty="0"/>
            </a:br>
            <a:endParaRPr lang="it-IT" dirty="0"/>
          </a:p>
        </p:txBody>
      </p:sp>
      <p:sp>
        <p:nvSpPr>
          <p:cNvPr id="3" name="Content Placeholder 2">
            <a:extLst>
              <a:ext uri="{FF2B5EF4-FFF2-40B4-BE49-F238E27FC236}">
                <a16:creationId xmlns:a16="http://schemas.microsoft.com/office/drawing/2014/main" id="{6C7F2F8D-6623-DEED-939B-64BEEA673800}"/>
              </a:ext>
            </a:extLst>
          </p:cNvPr>
          <p:cNvSpPr>
            <a:spLocks noGrp="1"/>
          </p:cNvSpPr>
          <p:nvPr>
            <p:ph idx="1"/>
          </p:nvPr>
        </p:nvSpPr>
        <p:spPr>
          <a:xfrm>
            <a:off x="266701" y="1228725"/>
            <a:ext cx="11087100" cy="5264150"/>
          </a:xfrm>
        </p:spPr>
        <p:txBody>
          <a:bodyPr>
            <a:normAutofit/>
          </a:bodyPr>
          <a:lstStyle/>
          <a:p>
            <a:r>
              <a:rPr lang="en-GB" sz="2000" dirty="0">
                <a:effectLst/>
                <a:latin typeface="Calibri" panose="020F0502020204030204" pitchFamily="34" charset="0"/>
                <a:ea typeface="Calibri" panose="020F0502020204030204" pitchFamily="34" charset="0"/>
              </a:rPr>
              <a:t>Common and increasing concern on relaxation of TX/RX requirements for NR devices (even on NTN side) that strongly harms network performance and QoS user perception</a:t>
            </a:r>
          </a:p>
          <a:p>
            <a:r>
              <a:rPr lang="en-GB" sz="2000" dirty="0">
                <a:latin typeface="Calibri" panose="020F0502020204030204" pitchFamily="34" charset="0"/>
                <a:ea typeface="Calibri" panose="020F0502020204030204" pitchFamily="34" charset="0"/>
              </a:rPr>
              <a:t>This particular </a:t>
            </a:r>
            <a:r>
              <a:rPr lang="en-GB" sz="2000" dirty="0">
                <a:effectLst/>
                <a:latin typeface="Calibri" panose="020F0502020204030204" pitchFamily="34" charset="0"/>
                <a:ea typeface="Calibri" panose="020F0502020204030204" pitchFamily="34" charset="0"/>
              </a:rPr>
              <a:t>XR Device reduction is a clear failure to properly design devices to ensure compliance with well-established and standardized RF performance criteria</a:t>
            </a:r>
            <a:r>
              <a:rPr lang="en-GB" sz="2000" dirty="0">
                <a:latin typeface="Calibri" panose="020F0502020204030204" pitchFamily="34" charset="0"/>
                <a:ea typeface="Calibri" panose="020F0502020204030204" pitchFamily="34" charset="0"/>
              </a:rPr>
              <a:t> </a:t>
            </a:r>
          </a:p>
          <a:p>
            <a:pPr lvl="1">
              <a:buFont typeface="Wingdings" panose="05000000000000000000" pitchFamily="2" charset="2"/>
              <a:buChar char="à"/>
            </a:pPr>
            <a:r>
              <a:rPr lang="en-US" b="1" i="1" dirty="0">
                <a:latin typeface="Calibri" panose="020F0502020204030204" pitchFamily="34" charset="0"/>
                <a:ea typeface="Calibri" panose="020F0502020204030204" pitchFamily="34" charset="0"/>
                <a:sym typeface="Wingdings" panose="05000000000000000000" pitchFamily="2" charset="2"/>
              </a:rPr>
              <a:t>Unfortunate precedent that 3gpp allows this loophole, this MUST BE A single and unique exception to be NOT repeated anymore, since it is going to harm 3gpp standardization principles &amp; philosophy, that made success of mobile comms since 2G onwards</a:t>
            </a:r>
          </a:p>
          <a:p>
            <a:r>
              <a:rPr lang="en-US" sz="2000" b="1" i="1" dirty="0">
                <a:latin typeface="Calibri" panose="020F0502020204030204" pitchFamily="34" charset="0"/>
              </a:rPr>
              <a:t>A way to early identify, segregate and even to bar these kind of UEs inside our Nets have to be clearly specified by 3gpp</a:t>
            </a:r>
          </a:p>
          <a:p>
            <a:r>
              <a:rPr lang="en-US" sz="2400" b="1" i="1" dirty="0">
                <a:latin typeface="Calibri" panose="020F0502020204030204" pitchFamily="34" charset="0"/>
                <a:ea typeface="Calibri" panose="020F0502020204030204" pitchFamily="34" charset="0"/>
              </a:rPr>
              <a:t>RF and OTA performance for </a:t>
            </a:r>
            <a:r>
              <a:rPr lang="en-US" sz="2400" b="1" i="1" dirty="0">
                <a:effectLst/>
                <a:latin typeface="Calibri" panose="020F0502020204030204" pitchFamily="34" charset="0"/>
                <a:ea typeface="Calibri" panose="020F0502020204030204" pitchFamily="34" charset="0"/>
              </a:rPr>
              <a:t>this particular UE MUST BE IDENTIFIED &amp; SPECIFIED by ran4</a:t>
            </a:r>
            <a:endParaRPr lang="en-US" b="1" i="1" dirty="0">
              <a:effectLst/>
              <a:highlight>
                <a:srgbClr val="00FF00"/>
              </a:highlight>
              <a:latin typeface="Calibri" panose="020F0502020204030204" pitchFamily="34" charset="0"/>
              <a:ea typeface="Calibri" panose="020F0502020204030204" pitchFamily="34" charset="0"/>
            </a:endParaRPr>
          </a:p>
          <a:p>
            <a:endParaRPr lang="en-GB" sz="2400" b="1" i="1" dirty="0">
              <a:solidFill>
                <a:srgbClr val="FF0000"/>
              </a:solidFill>
              <a:effectLst/>
              <a:latin typeface="Calibri" panose="020F0502020204030204" pitchFamily="34" charset="0"/>
              <a:ea typeface="Calibri" panose="020F0502020204030204" pitchFamily="34" charset="0"/>
            </a:endParaRPr>
          </a:p>
          <a:p>
            <a:pPr marL="0" indent="0">
              <a:buNone/>
            </a:pPr>
            <a:endParaRPr lang="it-IT" sz="2000" dirty="0">
              <a:effectLst/>
              <a:latin typeface="Calibri" panose="020F0502020204030204" pitchFamily="34" charset="0"/>
              <a:ea typeface="Calibri" panose="020F0502020204030204" pitchFamily="34" charset="0"/>
            </a:endParaRPr>
          </a:p>
          <a:p>
            <a:endParaRPr lang="it-IT" dirty="0"/>
          </a:p>
        </p:txBody>
      </p:sp>
    </p:spTree>
    <p:extLst>
      <p:ext uri="{BB962C8B-B14F-4D97-AF65-F5344CB8AC3E}">
        <p14:creationId xmlns:p14="http://schemas.microsoft.com/office/powerpoint/2010/main" val="55845468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2CBEE-E108-AEBF-5842-CA5043B1A2CC}"/>
              </a:ext>
            </a:extLst>
          </p:cNvPr>
          <p:cNvSpPr>
            <a:spLocks noGrp="1"/>
          </p:cNvSpPr>
          <p:nvPr>
            <p:ph type="title"/>
          </p:nvPr>
        </p:nvSpPr>
        <p:spPr>
          <a:xfrm>
            <a:off x="266701" y="260350"/>
            <a:ext cx="10515600" cy="1325563"/>
          </a:xfrm>
        </p:spPr>
        <p:txBody>
          <a:bodyPr>
            <a:normAutofit/>
          </a:bodyPr>
          <a:lstStyle/>
          <a:p>
            <a:r>
              <a:rPr lang="en-US" dirty="0">
                <a:solidFill>
                  <a:srgbClr val="FF0000"/>
                </a:solidFill>
              </a:rPr>
              <a:t>Procedural aspects to be considered</a:t>
            </a:r>
            <a:br>
              <a:rPr lang="en-US" dirty="0"/>
            </a:br>
            <a:endParaRPr lang="it-IT" dirty="0"/>
          </a:p>
        </p:txBody>
      </p:sp>
      <p:sp>
        <p:nvSpPr>
          <p:cNvPr id="3" name="Content Placeholder 2">
            <a:extLst>
              <a:ext uri="{FF2B5EF4-FFF2-40B4-BE49-F238E27FC236}">
                <a16:creationId xmlns:a16="http://schemas.microsoft.com/office/drawing/2014/main" id="{6C7F2F8D-6623-DEED-939B-64BEEA673800}"/>
              </a:ext>
            </a:extLst>
          </p:cNvPr>
          <p:cNvSpPr>
            <a:spLocks noGrp="1"/>
          </p:cNvSpPr>
          <p:nvPr>
            <p:ph idx="1"/>
          </p:nvPr>
        </p:nvSpPr>
        <p:spPr>
          <a:xfrm>
            <a:off x="266701" y="1228725"/>
            <a:ext cx="11087100" cy="5264150"/>
          </a:xfrm>
        </p:spPr>
        <p:txBody>
          <a:bodyPr>
            <a:normAutofit/>
          </a:bodyPr>
          <a:lstStyle/>
          <a:p>
            <a:r>
              <a:rPr lang="en-US" sz="2400" b="1" i="1" dirty="0">
                <a:latin typeface="Calibri" panose="020F0502020204030204" pitchFamily="34" charset="0"/>
              </a:rPr>
              <a:t>NO reference and evidence in SIDs and WIDs on this particular activity and item</a:t>
            </a:r>
          </a:p>
          <a:p>
            <a:r>
              <a:rPr lang="en-US" sz="2400" b="1" i="1" dirty="0">
                <a:latin typeface="Calibri" panose="020F0502020204030204" pitchFamily="34" charset="0"/>
              </a:rPr>
              <a:t>NO TUs allocated (as also remarked by QMM at last ran4)</a:t>
            </a:r>
          </a:p>
          <a:p>
            <a:r>
              <a:rPr lang="en-US" sz="2400" b="1" i="1" dirty="0">
                <a:latin typeface="Calibri" panose="020F0502020204030204" pitchFamily="34" charset="0"/>
              </a:rPr>
              <a:t>Clear diverging input mainly from a single company</a:t>
            </a:r>
          </a:p>
          <a:p>
            <a:r>
              <a:rPr lang="en-US" sz="2400" b="1" i="1" dirty="0">
                <a:latin typeface="Calibri" panose="020F0502020204030204" pitchFamily="34" charset="0"/>
              </a:rPr>
              <a:t>Huge discussions at 2 plenaries and during last WGs clearly demonstrated that this item CAN NOT BE TREATED by TEI procedures</a:t>
            </a:r>
            <a:endParaRPr lang="it-IT" sz="2000" dirty="0">
              <a:effectLst/>
              <a:latin typeface="Calibri" panose="020F0502020204030204" pitchFamily="34" charset="0"/>
              <a:ea typeface="Calibri" panose="020F0502020204030204" pitchFamily="34" charset="0"/>
            </a:endParaRPr>
          </a:p>
          <a:p>
            <a:endParaRPr lang="it-IT" dirty="0"/>
          </a:p>
        </p:txBody>
      </p:sp>
    </p:spTree>
    <p:extLst>
      <p:ext uri="{BB962C8B-B14F-4D97-AF65-F5344CB8AC3E}">
        <p14:creationId xmlns:p14="http://schemas.microsoft.com/office/powerpoint/2010/main" val="420326216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A2CBEE-E108-AEBF-5842-CA5043B1A2CC}"/>
              </a:ext>
            </a:extLst>
          </p:cNvPr>
          <p:cNvSpPr>
            <a:spLocks noGrp="1"/>
          </p:cNvSpPr>
          <p:nvPr>
            <p:ph type="title"/>
          </p:nvPr>
        </p:nvSpPr>
        <p:spPr>
          <a:xfrm>
            <a:off x="266701" y="260350"/>
            <a:ext cx="10515600" cy="1325563"/>
          </a:xfrm>
        </p:spPr>
        <p:txBody>
          <a:bodyPr>
            <a:normAutofit/>
          </a:bodyPr>
          <a:lstStyle/>
          <a:p>
            <a:r>
              <a:rPr lang="en-US" dirty="0">
                <a:solidFill>
                  <a:srgbClr val="FF0000"/>
                </a:solidFill>
              </a:rPr>
              <a:t>WFs by operators’ proponents</a:t>
            </a:r>
            <a:br>
              <a:rPr lang="en-US" dirty="0"/>
            </a:br>
            <a:endParaRPr lang="it-IT" dirty="0"/>
          </a:p>
        </p:txBody>
      </p:sp>
      <p:sp>
        <p:nvSpPr>
          <p:cNvPr id="3" name="Content Placeholder 2">
            <a:extLst>
              <a:ext uri="{FF2B5EF4-FFF2-40B4-BE49-F238E27FC236}">
                <a16:creationId xmlns:a16="http://schemas.microsoft.com/office/drawing/2014/main" id="{6C7F2F8D-6623-DEED-939B-64BEEA673800}"/>
              </a:ext>
            </a:extLst>
          </p:cNvPr>
          <p:cNvSpPr>
            <a:spLocks noGrp="1"/>
          </p:cNvSpPr>
          <p:nvPr>
            <p:ph idx="1"/>
          </p:nvPr>
        </p:nvSpPr>
        <p:spPr>
          <a:xfrm>
            <a:off x="266701" y="1228725"/>
            <a:ext cx="11087100" cy="5264150"/>
          </a:xfrm>
        </p:spPr>
        <p:txBody>
          <a:bodyPr>
            <a:normAutofit/>
          </a:bodyPr>
          <a:lstStyle/>
          <a:p>
            <a:r>
              <a:rPr lang="en-US" sz="2400" b="1" i="1" dirty="0">
                <a:latin typeface="Calibri" panose="020F0502020204030204" pitchFamily="34" charset="0"/>
              </a:rPr>
              <a:t>To avoid this precedent and exception</a:t>
            </a:r>
          </a:p>
          <a:p>
            <a:r>
              <a:rPr lang="en-US" sz="2400" b="1" i="1" dirty="0">
                <a:latin typeface="Calibri" panose="020F0502020204030204" pitchFamily="34" charset="0"/>
              </a:rPr>
              <a:t>Considering long discussions, procedural highlighted aspects, to avoid rushed conclusions and bad quality specs and leakage of performance on network and UE side</a:t>
            </a:r>
          </a:p>
          <a:p>
            <a:r>
              <a:rPr lang="en-US" sz="2400" b="1" i="1" dirty="0">
                <a:latin typeface="Calibri" panose="020F0502020204030204" pitchFamily="34" charset="0"/>
              </a:rPr>
              <a:t>If no full package agreed, with satisfactory outcomes for operators both network both UE sides, </a:t>
            </a:r>
            <a:r>
              <a:rPr lang="en-US" b="1" i="1" dirty="0">
                <a:latin typeface="Calibri" panose="020F0502020204030204" pitchFamily="34" charset="0"/>
              </a:rPr>
              <a:t>AT THIS PLENARY MEETING</a:t>
            </a:r>
          </a:p>
          <a:p>
            <a:pPr marL="0" indent="0">
              <a:buNone/>
            </a:pPr>
            <a:r>
              <a:rPr lang="en-US" b="1" i="1" dirty="0">
                <a:latin typeface="Calibri" panose="020F0502020204030204" pitchFamily="34" charset="0"/>
              </a:rPr>
              <a:t>IT IS PROPOSED to STOP all activities on 2RX non Redcap UE XR AT THIS MEETING and to properly define SID and WID and get into the pipeline of priorities as per procedure recommended by </a:t>
            </a:r>
            <a:r>
              <a:rPr lang="en-US" b="1" i="1">
                <a:latin typeface="Calibri" panose="020F0502020204030204" pitchFamily="34" charset="0"/>
              </a:rPr>
              <a:t>RAN Chair and </a:t>
            </a:r>
            <a:r>
              <a:rPr lang="en-US" b="1" i="1" dirty="0">
                <a:latin typeface="Calibri" panose="020F0502020204030204" pitchFamily="34" charset="0"/>
              </a:rPr>
              <a:t>adopted by RAN PLENARY </a:t>
            </a:r>
            <a:r>
              <a:rPr lang="en-US" sz="3600" b="1" i="1" dirty="0">
                <a:latin typeface="Calibri" panose="020F0502020204030204" pitchFamily="34" charset="0"/>
              </a:rPr>
              <a:t>for REL19.</a:t>
            </a:r>
          </a:p>
          <a:p>
            <a:pPr marL="457200" lvl="1" indent="0">
              <a:buNone/>
            </a:pPr>
            <a:endParaRPr lang="en-US" sz="2000" b="1" i="1" dirty="0">
              <a:solidFill>
                <a:srgbClr val="FF0000"/>
              </a:solidFill>
              <a:latin typeface="Calibri" panose="020F0502020204030204" pitchFamily="34" charset="0"/>
            </a:endParaRPr>
          </a:p>
          <a:p>
            <a:endParaRPr lang="en-GB" sz="2400" b="1" i="1" dirty="0">
              <a:solidFill>
                <a:srgbClr val="FF0000"/>
              </a:solidFill>
              <a:effectLst/>
              <a:latin typeface="Calibri" panose="020F0502020204030204" pitchFamily="34" charset="0"/>
              <a:ea typeface="Calibri" panose="020F0502020204030204" pitchFamily="34" charset="0"/>
            </a:endParaRPr>
          </a:p>
          <a:p>
            <a:pPr marL="0" indent="0">
              <a:buNone/>
            </a:pPr>
            <a:endParaRPr lang="it-IT" sz="2000" dirty="0">
              <a:effectLst/>
              <a:latin typeface="Calibri" panose="020F0502020204030204" pitchFamily="34" charset="0"/>
              <a:ea typeface="Calibri" panose="020F0502020204030204" pitchFamily="34" charset="0"/>
            </a:endParaRPr>
          </a:p>
          <a:p>
            <a:endParaRPr lang="it-IT" dirty="0"/>
          </a:p>
        </p:txBody>
      </p:sp>
    </p:spTree>
    <p:extLst>
      <p:ext uri="{BB962C8B-B14F-4D97-AF65-F5344CB8AC3E}">
        <p14:creationId xmlns:p14="http://schemas.microsoft.com/office/powerpoint/2010/main" val="40576164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6524F3E-BEEA-54C4-CBAF-C98FAEEC232A}"/>
              </a:ext>
            </a:extLst>
          </p:cNvPr>
          <p:cNvSpPr>
            <a:spLocks noGrp="1"/>
          </p:cNvSpPr>
          <p:nvPr>
            <p:ph type="title"/>
          </p:nvPr>
        </p:nvSpPr>
        <p:spPr>
          <a:xfrm>
            <a:off x="1000125" y="2766218"/>
            <a:ext cx="10515600" cy="1325563"/>
          </a:xfrm>
        </p:spPr>
        <p:txBody>
          <a:bodyPr/>
          <a:lstStyle/>
          <a:p>
            <a:pPr algn="ctr"/>
            <a:r>
              <a:rPr lang="it-IT" b="1" i="1" dirty="0"/>
              <a:t>THANKS</a:t>
            </a:r>
            <a:r>
              <a:rPr lang="it-IT" b="1" i="1" dirty="0">
                <a:sym typeface="Wingdings" panose="05000000000000000000" pitchFamily="2" charset="2"/>
              </a:rPr>
              <a:t></a:t>
            </a:r>
            <a:endParaRPr lang="it-IT" b="1" i="1" dirty="0"/>
          </a:p>
        </p:txBody>
      </p:sp>
    </p:spTree>
    <p:extLst>
      <p:ext uri="{BB962C8B-B14F-4D97-AF65-F5344CB8AC3E}">
        <p14:creationId xmlns:p14="http://schemas.microsoft.com/office/powerpoint/2010/main" val="90918623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61</TotalTime>
  <Words>478</Words>
  <Application>Microsoft Office PowerPoint</Application>
  <PresentationFormat>Widescreen</PresentationFormat>
  <Paragraphs>32</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Wingdings</vt:lpstr>
      <vt:lpstr>Office Theme</vt:lpstr>
      <vt:lpstr>On 2RX non REDCAP XR UE WF </vt:lpstr>
      <vt:lpstr>Status on “2Rx relaxation for XR wearable devices” after 2 last plenaries and WGs in Athens </vt:lpstr>
      <vt:lpstr>Important considerations by operators community </vt:lpstr>
      <vt:lpstr>Procedural aspects to be considered </vt:lpstr>
      <vt:lpstr>WFs by operators’ proponents </vt:lpstr>
      <vt:lpstr>THANKS</vt:lpstr>
    </vt:vector>
  </TitlesOfParts>
  <Company>Telecom Italia S.p.A.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On 2RX XR UE item and related WFs </dc:title>
  <dc:creator>Buracchini Enrico</dc:creator>
  <cp:lastModifiedBy>Buracchini Enrico</cp:lastModifiedBy>
  <cp:revision>5</cp:revision>
  <dcterms:created xsi:type="dcterms:W3CDTF">2023-12-02T14:46:59Z</dcterms:created>
  <dcterms:modified xsi:type="dcterms:W3CDTF">2024-03-11T13:55:26Z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FooterLocations">
    <vt:lpwstr>Office Theme:8</vt:lpwstr>
  </property>
  <property fmtid="{D5CDD505-2E9C-101B-9397-08002B2CF9AE}" pid="3" name="ClassificationContentMarkingFooterText">
    <vt:lpwstr>Gruppo TIM - Uso Interno - Tutti i diritti riservati.</vt:lpwstr>
  </property>
  <property fmtid="{D5CDD505-2E9C-101B-9397-08002B2CF9AE}" pid="4" name="MSIP_Label_d5e397fc-1581-4f20-a09a-f1b2dd53ab2e_Enabled">
    <vt:lpwstr>true</vt:lpwstr>
  </property>
  <property fmtid="{D5CDD505-2E9C-101B-9397-08002B2CF9AE}" pid="5" name="MSIP_Label_d5e397fc-1581-4f20-a09a-f1b2dd53ab2e_SetDate">
    <vt:lpwstr>2023-12-02T15:50:33Z</vt:lpwstr>
  </property>
  <property fmtid="{D5CDD505-2E9C-101B-9397-08002B2CF9AE}" pid="6" name="MSIP_Label_d5e397fc-1581-4f20-a09a-f1b2dd53ab2e_Method">
    <vt:lpwstr>Privileged</vt:lpwstr>
  </property>
  <property fmtid="{D5CDD505-2E9C-101B-9397-08002B2CF9AE}" pid="7" name="MSIP_Label_d5e397fc-1581-4f20-a09a-f1b2dd53ab2e_Name">
    <vt:lpwstr>PUBBLICO</vt:lpwstr>
  </property>
  <property fmtid="{D5CDD505-2E9C-101B-9397-08002B2CF9AE}" pid="8" name="MSIP_Label_d5e397fc-1581-4f20-a09a-f1b2dd53ab2e_SiteId">
    <vt:lpwstr>6815f468-021c-48f2-a6b2-d65c8e979dfb</vt:lpwstr>
  </property>
  <property fmtid="{D5CDD505-2E9C-101B-9397-08002B2CF9AE}" pid="9" name="MSIP_Label_d5e397fc-1581-4f20-a09a-f1b2dd53ab2e_ActionId">
    <vt:lpwstr>2e06eef0-7e04-4c80-9e01-43ced2e8ca5f</vt:lpwstr>
  </property>
  <property fmtid="{D5CDD505-2E9C-101B-9397-08002B2CF9AE}" pid="10" name="MSIP_Label_d5e397fc-1581-4f20-a09a-f1b2dd53ab2e_ContentBits">
    <vt:lpwstr>0</vt:lpwstr>
  </property>
  <property fmtid="{D5CDD505-2E9C-101B-9397-08002B2CF9AE}" pid="11" name="MSIP_Label_55818d02-8d25-4bb9-b27c-e4db64670887_Enabled">
    <vt:lpwstr>true</vt:lpwstr>
  </property>
  <property fmtid="{D5CDD505-2E9C-101B-9397-08002B2CF9AE}" pid="12" name="MSIP_Label_55818d02-8d25-4bb9-b27c-e4db64670887_SetDate">
    <vt:lpwstr>2023-12-04T09:37:04Z</vt:lpwstr>
  </property>
  <property fmtid="{D5CDD505-2E9C-101B-9397-08002B2CF9AE}" pid="13" name="MSIP_Label_55818d02-8d25-4bb9-b27c-e4db64670887_Method">
    <vt:lpwstr>Standard</vt:lpwstr>
  </property>
  <property fmtid="{D5CDD505-2E9C-101B-9397-08002B2CF9AE}" pid="14" name="MSIP_Label_55818d02-8d25-4bb9-b27c-e4db64670887_Name">
    <vt:lpwstr>55818d02-8d25-4bb9-b27c-e4db64670887</vt:lpwstr>
  </property>
  <property fmtid="{D5CDD505-2E9C-101B-9397-08002B2CF9AE}" pid="15" name="MSIP_Label_55818d02-8d25-4bb9-b27c-e4db64670887_SiteId">
    <vt:lpwstr>a7f35688-9c00-4d5e-ba41-29f146377ab0</vt:lpwstr>
  </property>
  <property fmtid="{D5CDD505-2E9C-101B-9397-08002B2CF9AE}" pid="16" name="MSIP_Label_55818d02-8d25-4bb9-b27c-e4db64670887_ActionId">
    <vt:lpwstr>063babd7-5fb9-4c03-a3b7-c29209a6c5bd</vt:lpwstr>
  </property>
  <property fmtid="{D5CDD505-2E9C-101B-9397-08002B2CF9AE}" pid="17" name="MSIP_Label_55818d02-8d25-4bb9-b27c-e4db64670887_ContentBits">
    <vt:lpwstr>0</vt:lpwstr>
  </property>
</Properties>
</file>