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8" r:id="rId1"/>
  </p:sldMasterIdLst>
  <p:notesMasterIdLst>
    <p:notesMasterId r:id="rId8"/>
  </p:notesMasterIdLst>
  <p:sldIdLst>
    <p:sldId id="256" r:id="rId2"/>
    <p:sldId id="266" r:id="rId3"/>
    <p:sldId id="260" r:id="rId4"/>
    <p:sldId id="265" r:id="rId5"/>
    <p:sldId id="267" r:id="rId6"/>
    <p:sldId id="261" r:id="rId7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9"/>
      <p:bold r:id="rId10"/>
      <p:italic r:id="rId11"/>
      <p:boldItalic r:id="rId12"/>
    </p:embeddedFont>
    <p:embeddedFont>
      <p:font typeface="Helvetica Neue" panose="020B0604020202020204" charset="0"/>
      <p:regular r:id="rId13"/>
      <p:bold r:id="rId14"/>
      <p:italic r:id="rId15"/>
      <p:boldItalic r:id="rId16"/>
    </p:embeddedFont>
    <p:embeddedFont>
      <p:font typeface="Helvetica Neue Light" panose="020B0604020202020204" charset="0"/>
      <p:regular r:id="rId17"/>
      <p:bold r:id="rId18"/>
      <p:italic r:id="rId19"/>
      <p:boldItalic r:id="rId20"/>
    </p:embeddedFont>
    <p:embeddedFont>
      <p:font typeface="Cambria Math" panose="02040503050406030204" pitchFamily="18" charset="0"/>
      <p:regular r:id="rId2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EC9C7CB0-AE81-4AFA-8495-1FEE8208BD27}">
  <a:tblStyle styleId="{EC9C7CB0-AE81-4AFA-8495-1FEE8208BD27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46" d="100"/>
          <a:sy n="146" d="100"/>
        </p:scale>
        <p:origin x="600" y="10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microsoft.com/office/2016/11/relationships/changesInfo" Target="changesInfos/changesInfo1.xml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viewProps" Target="view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tthew Baker (Nokia)" userId="a9b24780-4d38-4db9-8296-a6542d27e350" providerId="ADAL" clId="{826C0A07-F716-4042-A2C8-7EA52BD35DC5}"/>
    <pc:docChg chg="custSel modSld">
      <pc:chgData name="Matthew Baker (Nokia)" userId="a9b24780-4d38-4db9-8296-a6542d27e350" providerId="ADAL" clId="{826C0A07-F716-4042-A2C8-7EA52BD35DC5}" dt="2024-03-08T11:50:22.476" v="16" actId="1076"/>
      <pc:docMkLst>
        <pc:docMk/>
      </pc:docMkLst>
      <pc:sldChg chg="addSp delSp modSp mod">
        <pc:chgData name="Matthew Baker (Nokia)" userId="a9b24780-4d38-4db9-8296-a6542d27e350" providerId="ADAL" clId="{826C0A07-F716-4042-A2C8-7EA52BD35DC5}" dt="2024-03-08T11:50:22.476" v="16" actId="1076"/>
        <pc:sldMkLst>
          <pc:docMk/>
          <pc:sldMk cId="862160308" sldId="267"/>
        </pc:sldMkLst>
        <pc:spChg chg="mod">
          <ac:chgData name="Matthew Baker (Nokia)" userId="a9b24780-4d38-4db9-8296-a6542d27e350" providerId="ADAL" clId="{826C0A07-F716-4042-A2C8-7EA52BD35DC5}" dt="2024-03-08T11:49:22.332" v="0" actId="6549"/>
          <ac:spMkLst>
            <pc:docMk/>
            <pc:sldMk cId="862160308" sldId="267"/>
            <ac:spMk id="3" creationId="{00000000-0000-0000-0000-000000000000}"/>
          </ac:spMkLst>
        </pc:spChg>
        <pc:spChg chg="del">
          <ac:chgData name="Matthew Baker (Nokia)" userId="a9b24780-4d38-4db9-8296-a6542d27e350" providerId="ADAL" clId="{826C0A07-F716-4042-A2C8-7EA52BD35DC5}" dt="2024-03-08T11:49:47.476" v="1" actId="478"/>
          <ac:spMkLst>
            <pc:docMk/>
            <pc:sldMk cId="862160308" sldId="267"/>
            <ac:spMk id="4" creationId="{00000000-0000-0000-0000-000000000000}"/>
          </ac:spMkLst>
        </pc:spChg>
        <pc:spChg chg="add del mod">
          <ac:chgData name="Matthew Baker (Nokia)" userId="a9b24780-4d38-4db9-8296-a6542d27e350" providerId="ADAL" clId="{826C0A07-F716-4042-A2C8-7EA52BD35DC5}" dt="2024-03-08T11:49:58.068" v="9"/>
          <ac:spMkLst>
            <pc:docMk/>
            <pc:sldMk cId="862160308" sldId="267"/>
            <ac:spMk id="5" creationId="{C90F4F2A-D83D-EDCC-2D7E-B6AE5CABF03A}"/>
          </ac:spMkLst>
        </pc:spChg>
        <pc:spChg chg="add mod">
          <ac:chgData name="Matthew Baker (Nokia)" userId="a9b24780-4d38-4db9-8296-a6542d27e350" providerId="ADAL" clId="{826C0A07-F716-4042-A2C8-7EA52BD35DC5}" dt="2024-03-08T11:50:22.476" v="16" actId="1076"/>
          <ac:spMkLst>
            <pc:docMk/>
            <pc:sldMk cId="862160308" sldId="267"/>
            <ac:spMk id="6" creationId="{5FF2F2B6-2924-CE20-CE93-68BB348F8C8C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g35aecadca8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7" name="Google Shape;307;g35aecadca8_0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g23d8bd094a9_0_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2" name="Google Shape;312;g23d8bd094a9_0_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273580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Google Shape;340;g23d8bd094a9_0_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1" name="Google Shape;341;g23d8bd094a9_0_5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Google Shape;340;g23d8bd094a9_0_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1" name="Google Shape;341;g23d8bd094a9_0_5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606462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85005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" name="Google Shape;390;g23d8bd094a9_0_1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1" name="Google Shape;391;g23d8bd094a9_0_1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_1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500550" y="1705700"/>
            <a:ext cx="3951000" cy="1361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500550" y="3122475"/>
            <a:ext cx="36504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 slide - 5">
  <p:cSld name="MAIN_POINT_1_1_1_1_1_1_1_1"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" name="Google Shape;153;p12"/>
          <p:cNvPicPr preferRelativeResize="0"/>
          <p:nvPr/>
        </p:nvPicPr>
        <p:blipFill rotWithShape="1">
          <a:blip r:embed="rId2">
            <a:alphaModFix/>
          </a:blip>
          <a:srcRect r="8130"/>
          <a:stretch/>
        </p:blipFill>
        <p:spPr>
          <a:xfrm flipH="1">
            <a:off x="-2" y="300675"/>
            <a:ext cx="5554427" cy="3617501"/>
          </a:xfrm>
          <a:prstGeom prst="rect">
            <a:avLst/>
          </a:prstGeom>
          <a:noFill/>
          <a:ln>
            <a:noFill/>
          </a:ln>
        </p:spPr>
      </p:pic>
      <p:sp>
        <p:nvSpPr>
          <p:cNvPr id="154" name="Google Shape;154;p12"/>
          <p:cNvSpPr txBox="1">
            <a:spLocks noGrp="1"/>
          </p:cNvSpPr>
          <p:nvPr>
            <p:ph type="title"/>
          </p:nvPr>
        </p:nvSpPr>
        <p:spPr>
          <a:xfrm>
            <a:off x="3376350" y="2701125"/>
            <a:ext cx="4853400" cy="1426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155" name="Google Shape;155;p12"/>
          <p:cNvSpPr txBox="1">
            <a:spLocks noGrp="1"/>
          </p:cNvSpPr>
          <p:nvPr>
            <p:ph type="sldNum" idx="12"/>
          </p:nvPr>
        </p:nvSpPr>
        <p:spPr>
          <a:xfrm>
            <a:off x="8472458" y="47394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lvl="1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lvl="2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lvl="3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lvl="4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lvl="5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lvl="6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lvl="7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lvl="8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56" name="Google Shape;156;p12"/>
          <p:cNvSpPr txBox="1"/>
          <p:nvPr/>
        </p:nvSpPr>
        <p:spPr>
          <a:xfrm>
            <a:off x="3593400" y="4804217"/>
            <a:ext cx="1957200" cy="26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TELUS Proprietary</a:t>
            </a:r>
            <a:endParaRPr sz="800">
              <a:solidFill>
                <a:srgbClr val="2A2C2E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grpSp>
        <p:nvGrpSpPr>
          <p:cNvPr id="157" name="Google Shape;157;p12"/>
          <p:cNvGrpSpPr/>
          <p:nvPr/>
        </p:nvGrpSpPr>
        <p:grpSpPr>
          <a:xfrm>
            <a:off x="8014607" y="182401"/>
            <a:ext cx="917646" cy="175179"/>
            <a:chOff x="3410053" y="3745579"/>
            <a:chExt cx="5410650" cy="1032285"/>
          </a:xfrm>
        </p:grpSpPr>
        <p:sp>
          <p:nvSpPr>
            <p:cNvPr id="158" name="Google Shape;158;p12"/>
            <p:cNvSpPr/>
            <p:nvPr/>
          </p:nvSpPr>
          <p:spPr>
            <a:xfrm>
              <a:off x="6233572" y="3920887"/>
              <a:ext cx="396167" cy="570589"/>
            </a:xfrm>
            <a:custGeom>
              <a:avLst/>
              <a:gdLst/>
              <a:ahLst/>
              <a:cxnLst/>
              <a:rect l="l" t="t" r="r" b="b"/>
              <a:pathLst>
                <a:path w="396167" h="570589" extrusionOk="0">
                  <a:moveTo>
                    <a:pt x="396168" y="109308"/>
                  </a:moveTo>
                  <a:lnTo>
                    <a:pt x="396168" y="0"/>
                  </a:lnTo>
                  <a:lnTo>
                    <a:pt x="0" y="0"/>
                  </a:lnTo>
                  <a:lnTo>
                    <a:pt x="0" y="570590"/>
                  </a:lnTo>
                  <a:lnTo>
                    <a:pt x="396168" y="570590"/>
                  </a:lnTo>
                  <a:lnTo>
                    <a:pt x="396168" y="454723"/>
                  </a:lnTo>
                  <a:lnTo>
                    <a:pt x="159780" y="454723"/>
                  </a:lnTo>
                  <a:lnTo>
                    <a:pt x="159780" y="327925"/>
                  </a:lnTo>
                  <a:lnTo>
                    <a:pt x="356770" y="327925"/>
                  </a:lnTo>
                  <a:lnTo>
                    <a:pt x="356770" y="216431"/>
                  </a:lnTo>
                  <a:lnTo>
                    <a:pt x="159780" y="216431"/>
                  </a:lnTo>
                  <a:lnTo>
                    <a:pt x="159780" y="109308"/>
                  </a:lnTo>
                  <a:lnTo>
                    <a:pt x="396168" y="109308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9" name="Google Shape;159;p12"/>
            <p:cNvSpPr/>
            <p:nvPr/>
          </p:nvSpPr>
          <p:spPr>
            <a:xfrm>
              <a:off x="6918658" y="3920887"/>
              <a:ext cx="411489" cy="570589"/>
            </a:xfrm>
            <a:custGeom>
              <a:avLst/>
              <a:gdLst/>
              <a:ahLst/>
              <a:cxnLst/>
              <a:rect l="l" t="t" r="r" b="b"/>
              <a:pathLst>
                <a:path w="411489" h="570589" extrusionOk="0">
                  <a:moveTo>
                    <a:pt x="411490" y="456909"/>
                  </a:moveTo>
                  <a:lnTo>
                    <a:pt x="161970" y="456909"/>
                  </a:lnTo>
                  <a:lnTo>
                    <a:pt x="161970" y="0"/>
                  </a:lnTo>
                  <a:lnTo>
                    <a:pt x="0" y="0"/>
                  </a:lnTo>
                  <a:lnTo>
                    <a:pt x="0" y="570590"/>
                  </a:lnTo>
                  <a:lnTo>
                    <a:pt x="411490" y="570590"/>
                  </a:lnTo>
                  <a:lnTo>
                    <a:pt x="411490" y="456909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0" name="Google Shape;160;p12"/>
            <p:cNvSpPr/>
            <p:nvPr/>
          </p:nvSpPr>
          <p:spPr>
            <a:xfrm>
              <a:off x="8299775" y="3905584"/>
              <a:ext cx="520928" cy="599009"/>
            </a:xfrm>
            <a:custGeom>
              <a:avLst/>
              <a:gdLst/>
              <a:ahLst/>
              <a:cxnLst/>
              <a:rect l="l" t="t" r="r" b="b"/>
              <a:pathLst>
                <a:path w="520928" h="599009" extrusionOk="0">
                  <a:moveTo>
                    <a:pt x="339260" y="231734"/>
                  </a:moveTo>
                  <a:cubicBezTo>
                    <a:pt x="229821" y="207686"/>
                    <a:pt x="190424" y="203314"/>
                    <a:pt x="190424" y="161776"/>
                  </a:cubicBezTo>
                  <a:cubicBezTo>
                    <a:pt x="190424" y="122425"/>
                    <a:pt x="245143" y="109308"/>
                    <a:pt x="275786" y="109308"/>
                  </a:cubicBezTo>
                  <a:cubicBezTo>
                    <a:pt x="326127" y="109308"/>
                    <a:pt x="385224" y="120239"/>
                    <a:pt x="446510" y="153032"/>
                  </a:cubicBezTo>
                  <a:lnTo>
                    <a:pt x="490285" y="48096"/>
                  </a:lnTo>
                  <a:cubicBezTo>
                    <a:pt x="429000" y="13117"/>
                    <a:pt x="348015" y="0"/>
                    <a:pt x="271408" y="0"/>
                  </a:cubicBezTo>
                  <a:cubicBezTo>
                    <a:pt x="120383" y="0"/>
                    <a:pt x="17510" y="61213"/>
                    <a:pt x="15321" y="181452"/>
                  </a:cubicBezTo>
                  <a:cubicBezTo>
                    <a:pt x="10944" y="290760"/>
                    <a:pt x="100684" y="330111"/>
                    <a:pt x="181668" y="347601"/>
                  </a:cubicBezTo>
                  <a:cubicBezTo>
                    <a:pt x="260464" y="362904"/>
                    <a:pt x="339260" y="378207"/>
                    <a:pt x="341449" y="424116"/>
                  </a:cubicBezTo>
                  <a:cubicBezTo>
                    <a:pt x="343638" y="467840"/>
                    <a:pt x="304240" y="485329"/>
                    <a:pt x="232010" y="485329"/>
                  </a:cubicBezTo>
                  <a:cubicBezTo>
                    <a:pt x="164158" y="485329"/>
                    <a:pt x="100684" y="463467"/>
                    <a:pt x="37209" y="437234"/>
                  </a:cubicBezTo>
                  <a:lnTo>
                    <a:pt x="0" y="550914"/>
                  </a:lnTo>
                  <a:cubicBezTo>
                    <a:pt x="74418" y="581521"/>
                    <a:pt x="148836" y="599010"/>
                    <a:pt x="225444" y="599010"/>
                  </a:cubicBezTo>
                  <a:cubicBezTo>
                    <a:pt x="332694" y="599010"/>
                    <a:pt x="411489" y="581521"/>
                    <a:pt x="468398" y="529053"/>
                  </a:cubicBezTo>
                  <a:cubicBezTo>
                    <a:pt x="507796" y="491888"/>
                    <a:pt x="520928" y="445978"/>
                    <a:pt x="520928" y="404441"/>
                  </a:cubicBezTo>
                  <a:cubicBezTo>
                    <a:pt x="520928" y="312622"/>
                    <a:pt x="464020" y="260154"/>
                    <a:pt x="339260" y="231734"/>
                  </a:cubicBez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1" name="Google Shape;161;p12"/>
            <p:cNvSpPr/>
            <p:nvPr/>
          </p:nvSpPr>
          <p:spPr>
            <a:xfrm>
              <a:off x="5504710" y="3920887"/>
              <a:ext cx="499040" cy="570589"/>
            </a:xfrm>
            <a:custGeom>
              <a:avLst/>
              <a:gdLst/>
              <a:ahLst/>
              <a:cxnLst/>
              <a:rect l="l" t="t" r="r" b="b"/>
              <a:pathLst>
                <a:path w="499040" h="570589" extrusionOk="0">
                  <a:moveTo>
                    <a:pt x="499041" y="111495"/>
                  </a:moveTo>
                  <a:lnTo>
                    <a:pt x="499041" y="0"/>
                  </a:lnTo>
                  <a:lnTo>
                    <a:pt x="0" y="0"/>
                  </a:lnTo>
                  <a:lnTo>
                    <a:pt x="0" y="111495"/>
                  </a:lnTo>
                  <a:lnTo>
                    <a:pt x="168536" y="111495"/>
                  </a:lnTo>
                  <a:lnTo>
                    <a:pt x="168536" y="570590"/>
                  </a:lnTo>
                  <a:lnTo>
                    <a:pt x="330505" y="570590"/>
                  </a:lnTo>
                  <a:lnTo>
                    <a:pt x="330505" y="111495"/>
                  </a:lnTo>
                  <a:lnTo>
                    <a:pt x="499041" y="111495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2" name="Google Shape;162;p12"/>
            <p:cNvSpPr/>
            <p:nvPr/>
          </p:nvSpPr>
          <p:spPr>
            <a:xfrm>
              <a:off x="7527137" y="3920887"/>
              <a:ext cx="523117" cy="579334"/>
            </a:xfrm>
            <a:custGeom>
              <a:avLst/>
              <a:gdLst/>
              <a:ahLst/>
              <a:cxnLst/>
              <a:rect l="l" t="t" r="r" b="b"/>
              <a:pathLst>
                <a:path w="523117" h="579334" extrusionOk="0">
                  <a:moveTo>
                    <a:pt x="356770" y="0"/>
                  </a:moveTo>
                  <a:lnTo>
                    <a:pt x="356770" y="362904"/>
                  </a:lnTo>
                  <a:cubicBezTo>
                    <a:pt x="356770" y="391324"/>
                    <a:pt x="356770" y="400069"/>
                    <a:pt x="354581" y="411000"/>
                  </a:cubicBezTo>
                  <a:cubicBezTo>
                    <a:pt x="350204" y="445978"/>
                    <a:pt x="315184" y="465654"/>
                    <a:pt x="262653" y="465654"/>
                  </a:cubicBezTo>
                  <a:cubicBezTo>
                    <a:pt x="223255" y="465654"/>
                    <a:pt x="194801" y="452537"/>
                    <a:pt x="179479" y="432861"/>
                  </a:cubicBezTo>
                  <a:cubicBezTo>
                    <a:pt x="172913" y="421930"/>
                    <a:pt x="168536" y="402255"/>
                    <a:pt x="168536" y="371649"/>
                  </a:cubicBezTo>
                  <a:lnTo>
                    <a:pt x="168536" y="0"/>
                  </a:lnTo>
                  <a:lnTo>
                    <a:pt x="0" y="0"/>
                  </a:lnTo>
                  <a:lnTo>
                    <a:pt x="0" y="393510"/>
                  </a:lnTo>
                  <a:cubicBezTo>
                    <a:pt x="0" y="448164"/>
                    <a:pt x="6566" y="472212"/>
                    <a:pt x="32832" y="502819"/>
                  </a:cubicBezTo>
                  <a:cubicBezTo>
                    <a:pt x="74419" y="553101"/>
                    <a:pt x="153214" y="579334"/>
                    <a:pt x="262653" y="579334"/>
                  </a:cubicBezTo>
                  <a:cubicBezTo>
                    <a:pt x="264842" y="579334"/>
                    <a:pt x="264842" y="579334"/>
                    <a:pt x="267030" y="579334"/>
                  </a:cubicBezTo>
                  <a:cubicBezTo>
                    <a:pt x="267030" y="579334"/>
                    <a:pt x="269219" y="579334"/>
                    <a:pt x="269219" y="579334"/>
                  </a:cubicBezTo>
                  <a:cubicBezTo>
                    <a:pt x="415867" y="579334"/>
                    <a:pt x="490286" y="522494"/>
                    <a:pt x="512173" y="470026"/>
                  </a:cubicBezTo>
                  <a:cubicBezTo>
                    <a:pt x="523117" y="443792"/>
                    <a:pt x="523117" y="432861"/>
                    <a:pt x="523117" y="380393"/>
                  </a:cubicBezTo>
                  <a:lnTo>
                    <a:pt x="523117" y="0"/>
                  </a:lnTo>
                  <a:lnTo>
                    <a:pt x="356770" y="0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163" name="Google Shape;163;p12"/>
            <p:cNvGrpSpPr/>
            <p:nvPr/>
          </p:nvGrpSpPr>
          <p:grpSpPr>
            <a:xfrm>
              <a:off x="3410053" y="3745579"/>
              <a:ext cx="2175641" cy="1032285"/>
              <a:chOff x="3410053" y="3745579"/>
              <a:chExt cx="2175641" cy="1032285"/>
            </a:xfrm>
          </p:grpSpPr>
          <p:sp>
            <p:nvSpPr>
              <p:cNvPr id="164" name="Google Shape;164;p12"/>
              <p:cNvSpPr/>
              <p:nvPr/>
            </p:nvSpPr>
            <p:spPr>
              <a:xfrm>
                <a:off x="4633578" y="3763483"/>
                <a:ext cx="952116" cy="253595"/>
              </a:xfrm>
              <a:custGeom>
                <a:avLst/>
                <a:gdLst/>
                <a:ahLst/>
                <a:cxnLst/>
                <a:rect l="l" t="t" r="r" b="b"/>
                <a:pathLst>
                  <a:path w="952116" h="253595" extrusionOk="0">
                    <a:moveTo>
                      <a:pt x="945551" y="0"/>
                    </a:moveTo>
                    <a:lnTo>
                      <a:pt x="0" y="188010"/>
                    </a:lnTo>
                    <a:lnTo>
                      <a:pt x="0" y="253595"/>
                    </a:lnTo>
                    <a:lnTo>
                      <a:pt x="2189" y="253595"/>
                    </a:lnTo>
                    <a:cubicBezTo>
                      <a:pt x="625990" y="102750"/>
                      <a:pt x="943362" y="10931"/>
                      <a:pt x="947739" y="10931"/>
                    </a:cubicBezTo>
                    <a:cubicBezTo>
                      <a:pt x="952117" y="10931"/>
                      <a:pt x="952117" y="6559"/>
                      <a:pt x="952117" y="4372"/>
                    </a:cubicBezTo>
                    <a:cubicBezTo>
                      <a:pt x="952117" y="2186"/>
                      <a:pt x="949928" y="0"/>
                      <a:pt x="945551" y="0"/>
                    </a:cubicBezTo>
                  </a:path>
                </a:pathLst>
              </a:custGeom>
              <a:solidFill>
                <a:srgbClr val="4B286D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5" name="Google Shape;165;p12"/>
              <p:cNvSpPr/>
              <p:nvPr/>
            </p:nvSpPr>
            <p:spPr>
              <a:xfrm>
                <a:off x="3410053" y="3745579"/>
                <a:ext cx="1709432" cy="1032285"/>
              </a:xfrm>
              <a:custGeom>
                <a:avLst/>
                <a:gdLst/>
                <a:ahLst/>
                <a:cxnLst/>
                <a:rect l="l" t="t" r="r" b="b"/>
                <a:pathLst>
                  <a:path w="1709432" h="1032285" extrusionOk="0">
                    <a:moveTo>
                      <a:pt x="1376739" y="70372"/>
                    </a:moveTo>
                    <a:cubicBezTo>
                      <a:pt x="1392061" y="61627"/>
                      <a:pt x="1396438" y="65999"/>
                      <a:pt x="1392061" y="76930"/>
                    </a:cubicBezTo>
                    <a:cubicBezTo>
                      <a:pt x="1383306" y="94419"/>
                      <a:pt x="1352663" y="197169"/>
                      <a:pt x="1114086" y="391738"/>
                    </a:cubicBezTo>
                    <a:cubicBezTo>
                      <a:pt x="1052801" y="442020"/>
                      <a:pt x="1009025" y="470440"/>
                      <a:pt x="919285" y="522908"/>
                    </a:cubicBezTo>
                    <a:cubicBezTo>
                      <a:pt x="1065933" y="319595"/>
                      <a:pt x="1278244" y="133771"/>
                      <a:pt x="1376739" y="70372"/>
                    </a:cubicBezTo>
                    <a:moveTo>
                      <a:pt x="1400816" y="414"/>
                    </a:moveTo>
                    <a:cubicBezTo>
                      <a:pt x="1354851" y="2600"/>
                      <a:pt x="1269489" y="70372"/>
                      <a:pt x="1223525" y="111909"/>
                    </a:cubicBezTo>
                    <a:cubicBezTo>
                      <a:pt x="1037479" y="271499"/>
                      <a:pt x="899586" y="420158"/>
                      <a:pt x="798903" y="575376"/>
                    </a:cubicBezTo>
                    <a:cubicBezTo>
                      <a:pt x="588780" y="686871"/>
                      <a:pt x="321750" y="800552"/>
                      <a:pt x="56908" y="892371"/>
                    </a:cubicBezTo>
                    <a:lnTo>
                      <a:pt x="50342" y="894557"/>
                    </a:lnTo>
                    <a:lnTo>
                      <a:pt x="0" y="1032286"/>
                    </a:lnTo>
                    <a:lnTo>
                      <a:pt x="28454" y="1021355"/>
                    </a:lnTo>
                    <a:cubicBezTo>
                      <a:pt x="196990" y="957956"/>
                      <a:pt x="479342" y="835530"/>
                      <a:pt x="733239" y="702174"/>
                    </a:cubicBezTo>
                    <a:cubicBezTo>
                      <a:pt x="717918" y="741525"/>
                      <a:pt x="711352" y="776504"/>
                      <a:pt x="711352" y="807110"/>
                    </a:cubicBezTo>
                    <a:cubicBezTo>
                      <a:pt x="711352" y="831158"/>
                      <a:pt x="715729" y="853020"/>
                      <a:pt x="722296" y="872695"/>
                    </a:cubicBezTo>
                    <a:cubicBezTo>
                      <a:pt x="737617" y="912046"/>
                      <a:pt x="770449" y="942653"/>
                      <a:pt x="814224" y="960142"/>
                    </a:cubicBezTo>
                    <a:cubicBezTo>
                      <a:pt x="879887" y="986376"/>
                      <a:pt x="969627" y="986376"/>
                      <a:pt x="1070311" y="955770"/>
                    </a:cubicBezTo>
                    <a:cubicBezTo>
                      <a:pt x="1330775" y="877067"/>
                      <a:pt x="1639392" y="634403"/>
                      <a:pt x="1705055" y="588493"/>
                    </a:cubicBezTo>
                    <a:lnTo>
                      <a:pt x="1707244" y="586307"/>
                    </a:lnTo>
                    <a:cubicBezTo>
                      <a:pt x="1709433" y="584121"/>
                      <a:pt x="1709433" y="581935"/>
                      <a:pt x="1709433" y="579749"/>
                    </a:cubicBezTo>
                    <a:cubicBezTo>
                      <a:pt x="1707244" y="577563"/>
                      <a:pt x="1705055" y="577563"/>
                      <a:pt x="1702867" y="577563"/>
                    </a:cubicBezTo>
                    <a:lnTo>
                      <a:pt x="1702867" y="577563"/>
                    </a:lnTo>
                    <a:lnTo>
                      <a:pt x="1702867" y="577563"/>
                    </a:lnTo>
                    <a:lnTo>
                      <a:pt x="1698489" y="579749"/>
                    </a:lnTo>
                    <a:cubicBezTo>
                      <a:pt x="1626260" y="623472"/>
                      <a:pt x="1276056" y="831158"/>
                      <a:pt x="1048423" y="892371"/>
                    </a:cubicBezTo>
                    <a:cubicBezTo>
                      <a:pt x="932418" y="922977"/>
                      <a:pt x="844867" y="905488"/>
                      <a:pt x="812035" y="859578"/>
                    </a:cubicBezTo>
                    <a:cubicBezTo>
                      <a:pt x="801092" y="844275"/>
                      <a:pt x="794525" y="822413"/>
                      <a:pt x="794525" y="800552"/>
                    </a:cubicBezTo>
                    <a:cubicBezTo>
                      <a:pt x="794525" y="754642"/>
                      <a:pt x="816413" y="695616"/>
                      <a:pt x="858000" y="632217"/>
                    </a:cubicBezTo>
                    <a:cubicBezTo>
                      <a:pt x="897398" y="610355"/>
                      <a:pt x="932418" y="588493"/>
                      <a:pt x="963061" y="568818"/>
                    </a:cubicBezTo>
                    <a:cubicBezTo>
                      <a:pt x="1184127" y="444206"/>
                      <a:pt x="1440214" y="201542"/>
                      <a:pt x="1451158" y="55068"/>
                    </a:cubicBezTo>
                    <a:cubicBezTo>
                      <a:pt x="1451158" y="55068"/>
                      <a:pt x="1451158" y="52882"/>
                      <a:pt x="1451158" y="52882"/>
                    </a:cubicBezTo>
                    <a:cubicBezTo>
                      <a:pt x="1451158" y="39765"/>
                      <a:pt x="1446780" y="26648"/>
                      <a:pt x="1435836" y="17904"/>
                    </a:cubicBezTo>
                    <a:cubicBezTo>
                      <a:pt x="1429270" y="4787"/>
                      <a:pt x="1416137" y="-1772"/>
                      <a:pt x="1400816" y="414"/>
                    </a:cubicBezTo>
                    <a:close/>
                  </a:path>
                </a:pathLst>
              </a:custGeom>
              <a:solidFill>
                <a:srgbClr val="66CC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66" name="Google Shape;166;p12"/>
            <p:cNvSpPr/>
            <p:nvPr/>
          </p:nvSpPr>
          <p:spPr>
            <a:xfrm>
              <a:off x="3598287" y="3951493"/>
              <a:ext cx="1037479" cy="316994"/>
            </a:xfrm>
            <a:custGeom>
              <a:avLst/>
              <a:gdLst/>
              <a:ahLst/>
              <a:cxnLst/>
              <a:rect l="l" t="t" r="r" b="b"/>
              <a:pathLst>
                <a:path w="1037479" h="316994" extrusionOk="0">
                  <a:moveTo>
                    <a:pt x="1033102" y="0"/>
                  </a:moveTo>
                  <a:lnTo>
                    <a:pt x="39398" y="214244"/>
                  </a:lnTo>
                  <a:lnTo>
                    <a:pt x="0" y="316994"/>
                  </a:lnTo>
                  <a:lnTo>
                    <a:pt x="1037479" y="65585"/>
                  </a:lnTo>
                  <a:lnTo>
                    <a:pt x="1037479" y="65585"/>
                  </a:lnTo>
                  <a:lnTo>
                    <a:pt x="1037479" y="0"/>
                  </a:lnTo>
                  <a:lnTo>
                    <a:pt x="1033102" y="0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 slide - 6">
  <p:cSld name="MAIN_POINT_1_1_1_1_1_1_1_1_1"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Google Shape;168;p13"/>
          <p:cNvPicPr preferRelativeResize="0"/>
          <p:nvPr/>
        </p:nvPicPr>
        <p:blipFill rotWithShape="1">
          <a:blip r:embed="rId2">
            <a:alphaModFix/>
          </a:blip>
          <a:srcRect l="11403" t="2619" r="1677"/>
          <a:stretch/>
        </p:blipFill>
        <p:spPr>
          <a:xfrm>
            <a:off x="0" y="0"/>
            <a:ext cx="7965149" cy="3257850"/>
          </a:xfrm>
          <a:prstGeom prst="rect">
            <a:avLst/>
          </a:prstGeom>
          <a:blipFill rotWithShape="1">
            <a:blip r:embed="rId3">
              <a:alphaModFix amt="0"/>
            </a:blip>
            <a:stretch>
              <a:fillRect/>
            </a:stretch>
          </a:blipFill>
          <a:ln>
            <a:noFill/>
          </a:ln>
        </p:spPr>
      </p:pic>
      <p:sp>
        <p:nvSpPr>
          <p:cNvPr id="169" name="Google Shape;169;p13"/>
          <p:cNvSpPr txBox="1">
            <a:spLocks noGrp="1"/>
          </p:cNvSpPr>
          <p:nvPr>
            <p:ph type="title"/>
          </p:nvPr>
        </p:nvSpPr>
        <p:spPr>
          <a:xfrm>
            <a:off x="3376350" y="3057575"/>
            <a:ext cx="4853400" cy="1426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170" name="Google Shape;170;p13"/>
          <p:cNvSpPr txBox="1">
            <a:spLocks noGrp="1"/>
          </p:cNvSpPr>
          <p:nvPr>
            <p:ph type="sldNum" idx="12"/>
          </p:nvPr>
        </p:nvSpPr>
        <p:spPr>
          <a:xfrm>
            <a:off x="8472458" y="47394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lvl="1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lvl="2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lvl="3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lvl="4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lvl="5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lvl="6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lvl="7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lvl="8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71" name="Google Shape;171;p13"/>
          <p:cNvSpPr txBox="1"/>
          <p:nvPr/>
        </p:nvSpPr>
        <p:spPr>
          <a:xfrm>
            <a:off x="3593400" y="4804217"/>
            <a:ext cx="1957200" cy="26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TELUS Proprietary</a:t>
            </a:r>
            <a:endParaRPr sz="800">
              <a:solidFill>
                <a:srgbClr val="2A2C2E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grpSp>
        <p:nvGrpSpPr>
          <p:cNvPr id="172" name="Google Shape;172;p13"/>
          <p:cNvGrpSpPr/>
          <p:nvPr/>
        </p:nvGrpSpPr>
        <p:grpSpPr>
          <a:xfrm>
            <a:off x="8014607" y="182401"/>
            <a:ext cx="917646" cy="175179"/>
            <a:chOff x="3410053" y="3745579"/>
            <a:chExt cx="5410650" cy="1032285"/>
          </a:xfrm>
        </p:grpSpPr>
        <p:sp>
          <p:nvSpPr>
            <p:cNvPr id="173" name="Google Shape;173;p13"/>
            <p:cNvSpPr/>
            <p:nvPr/>
          </p:nvSpPr>
          <p:spPr>
            <a:xfrm>
              <a:off x="6233572" y="3920887"/>
              <a:ext cx="396167" cy="570589"/>
            </a:xfrm>
            <a:custGeom>
              <a:avLst/>
              <a:gdLst/>
              <a:ahLst/>
              <a:cxnLst/>
              <a:rect l="l" t="t" r="r" b="b"/>
              <a:pathLst>
                <a:path w="396167" h="570589" extrusionOk="0">
                  <a:moveTo>
                    <a:pt x="396168" y="109308"/>
                  </a:moveTo>
                  <a:lnTo>
                    <a:pt x="396168" y="0"/>
                  </a:lnTo>
                  <a:lnTo>
                    <a:pt x="0" y="0"/>
                  </a:lnTo>
                  <a:lnTo>
                    <a:pt x="0" y="570590"/>
                  </a:lnTo>
                  <a:lnTo>
                    <a:pt x="396168" y="570590"/>
                  </a:lnTo>
                  <a:lnTo>
                    <a:pt x="396168" y="454723"/>
                  </a:lnTo>
                  <a:lnTo>
                    <a:pt x="159780" y="454723"/>
                  </a:lnTo>
                  <a:lnTo>
                    <a:pt x="159780" y="327925"/>
                  </a:lnTo>
                  <a:lnTo>
                    <a:pt x="356770" y="327925"/>
                  </a:lnTo>
                  <a:lnTo>
                    <a:pt x="356770" y="216431"/>
                  </a:lnTo>
                  <a:lnTo>
                    <a:pt x="159780" y="216431"/>
                  </a:lnTo>
                  <a:lnTo>
                    <a:pt x="159780" y="109308"/>
                  </a:lnTo>
                  <a:lnTo>
                    <a:pt x="396168" y="109308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4" name="Google Shape;174;p13"/>
            <p:cNvSpPr/>
            <p:nvPr/>
          </p:nvSpPr>
          <p:spPr>
            <a:xfrm>
              <a:off x="6918658" y="3920887"/>
              <a:ext cx="411489" cy="570589"/>
            </a:xfrm>
            <a:custGeom>
              <a:avLst/>
              <a:gdLst/>
              <a:ahLst/>
              <a:cxnLst/>
              <a:rect l="l" t="t" r="r" b="b"/>
              <a:pathLst>
                <a:path w="411489" h="570589" extrusionOk="0">
                  <a:moveTo>
                    <a:pt x="411490" y="456909"/>
                  </a:moveTo>
                  <a:lnTo>
                    <a:pt x="161970" y="456909"/>
                  </a:lnTo>
                  <a:lnTo>
                    <a:pt x="161970" y="0"/>
                  </a:lnTo>
                  <a:lnTo>
                    <a:pt x="0" y="0"/>
                  </a:lnTo>
                  <a:lnTo>
                    <a:pt x="0" y="570590"/>
                  </a:lnTo>
                  <a:lnTo>
                    <a:pt x="411490" y="570590"/>
                  </a:lnTo>
                  <a:lnTo>
                    <a:pt x="411490" y="456909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5" name="Google Shape;175;p13"/>
            <p:cNvSpPr/>
            <p:nvPr/>
          </p:nvSpPr>
          <p:spPr>
            <a:xfrm>
              <a:off x="8299775" y="3905584"/>
              <a:ext cx="520928" cy="599009"/>
            </a:xfrm>
            <a:custGeom>
              <a:avLst/>
              <a:gdLst/>
              <a:ahLst/>
              <a:cxnLst/>
              <a:rect l="l" t="t" r="r" b="b"/>
              <a:pathLst>
                <a:path w="520928" h="599009" extrusionOk="0">
                  <a:moveTo>
                    <a:pt x="339260" y="231734"/>
                  </a:moveTo>
                  <a:cubicBezTo>
                    <a:pt x="229821" y="207686"/>
                    <a:pt x="190424" y="203314"/>
                    <a:pt x="190424" y="161776"/>
                  </a:cubicBezTo>
                  <a:cubicBezTo>
                    <a:pt x="190424" y="122425"/>
                    <a:pt x="245143" y="109308"/>
                    <a:pt x="275786" y="109308"/>
                  </a:cubicBezTo>
                  <a:cubicBezTo>
                    <a:pt x="326127" y="109308"/>
                    <a:pt x="385224" y="120239"/>
                    <a:pt x="446510" y="153032"/>
                  </a:cubicBezTo>
                  <a:lnTo>
                    <a:pt x="490285" y="48096"/>
                  </a:lnTo>
                  <a:cubicBezTo>
                    <a:pt x="429000" y="13117"/>
                    <a:pt x="348015" y="0"/>
                    <a:pt x="271408" y="0"/>
                  </a:cubicBezTo>
                  <a:cubicBezTo>
                    <a:pt x="120383" y="0"/>
                    <a:pt x="17510" y="61213"/>
                    <a:pt x="15321" y="181452"/>
                  </a:cubicBezTo>
                  <a:cubicBezTo>
                    <a:pt x="10944" y="290760"/>
                    <a:pt x="100684" y="330111"/>
                    <a:pt x="181668" y="347601"/>
                  </a:cubicBezTo>
                  <a:cubicBezTo>
                    <a:pt x="260464" y="362904"/>
                    <a:pt x="339260" y="378207"/>
                    <a:pt x="341449" y="424116"/>
                  </a:cubicBezTo>
                  <a:cubicBezTo>
                    <a:pt x="343638" y="467840"/>
                    <a:pt x="304240" y="485329"/>
                    <a:pt x="232010" y="485329"/>
                  </a:cubicBezTo>
                  <a:cubicBezTo>
                    <a:pt x="164158" y="485329"/>
                    <a:pt x="100684" y="463467"/>
                    <a:pt x="37209" y="437234"/>
                  </a:cubicBezTo>
                  <a:lnTo>
                    <a:pt x="0" y="550914"/>
                  </a:lnTo>
                  <a:cubicBezTo>
                    <a:pt x="74418" y="581521"/>
                    <a:pt x="148836" y="599010"/>
                    <a:pt x="225444" y="599010"/>
                  </a:cubicBezTo>
                  <a:cubicBezTo>
                    <a:pt x="332694" y="599010"/>
                    <a:pt x="411489" y="581521"/>
                    <a:pt x="468398" y="529053"/>
                  </a:cubicBezTo>
                  <a:cubicBezTo>
                    <a:pt x="507796" y="491888"/>
                    <a:pt x="520928" y="445978"/>
                    <a:pt x="520928" y="404441"/>
                  </a:cubicBezTo>
                  <a:cubicBezTo>
                    <a:pt x="520928" y="312622"/>
                    <a:pt x="464020" y="260154"/>
                    <a:pt x="339260" y="231734"/>
                  </a:cubicBez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6" name="Google Shape;176;p13"/>
            <p:cNvSpPr/>
            <p:nvPr/>
          </p:nvSpPr>
          <p:spPr>
            <a:xfrm>
              <a:off x="5504710" y="3920887"/>
              <a:ext cx="499040" cy="570589"/>
            </a:xfrm>
            <a:custGeom>
              <a:avLst/>
              <a:gdLst/>
              <a:ahLst/>
              <a:cxnLst/>
              <a:rect l="l" t="t" r="r" b="b"/>
              <a:pathLst>
                <a:path w="499040" h="570589" extrusionOk="0">
                  <a:moveTo>
                    <a:pt x="499041" y="111495"/>
                  </a:moveTo>
                  <a:lnTo>
                    <a:pt x="499041" y="0"/>
                  </a:lnTo>
                  <a:lnTo>
                    <a:pt x="0" y="0"/>
                  </a:lnTo>
                  <a:lnTo>
                    <a:pt x="0" y="111495"/>
                  </a:lnTo>
                  <a:lnTo>
                    <a:pt x="168536" y="111495"/>
                  </a:lnTo>
                  <a:lnTo>
                    <a:pt x="168536" y="570590"/>
                  </a:lnTo>
                  <a:lnTo>
                    <a:pt x="330505" y="570590"/>
                  </a:lnTo>
                  <a:lnTo>
                    <a:pt x="330505" y="111495"/>
                  </a:lnTo>
                  <a:lnTo>
                    <a:pt x="499041" y="111495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7" name="Google Shape;177;p13"/>
            <p:cNvSpPr/>
            <p:nvPr/>
          </p:nvSpPr>
          <p:spPr>
            <a:xfrm>
              <a:off x="7527137" y="3920887"/>
              <a:ext cx="523117" cy="579334"/>
            </a:xfrm>
            <a:custGeom>
              <a:avLst/>
              <a:gdLst/>
              <a:ahLst/>
              <a:cxnLst/>
              <a:rect l="l" t="t" r="r" b="b"/>
              <a:pathLst>
                <a:path w="523117" h="579334" extrusionOk="0">
                  <a:moveTo>
                    <a:pt x="356770" y="0"/>
                  </a:moveTo>
                  <a:lnTo>
                    <a:pt x="356770" y="362904"/>
                  </a:lnTo>
                  <a:cubicBezTo>
                    <a:pt x="356770" y="391324"/>
                    <a:pt x="356770" y="400069"/>
                    <a:pt x="354581" y="411000"/>
                  </a:cubicBezTo>
                  <a:cubicBezTo>
                    <a:pt x="350204" y="445978"/>
                    <a:pt x="315184" y="465654"/>
                    <a:pt x="262653" y="465654"/>
                  </a:cubicBezTo>
                  <a:cubicBezTo>
                    <a:pt x="223255" y="465654"/>
                    <a:pt x="194801" y="452537"/>
                    <a:pt x="179479" y="432861"/>
                  </a:cubicBezTo>
                  <a:cubicBezTo>
                    <a:pt x="172913" y="421930"/>
                    <a:pt x="168536" y="402255"/>
                    <a:pt x="168536" y="371649"/>
                  </a:cubicBezTo>
                  <a:lnTo>
                    <a:pt x="168536" y="0"/>
                  </a:lnTo>
                  <a:lnTo>
                    <a:pt x="0" y="0"/>
                  </a:lnTo>
                  <a:lnTo>
                    <a:pt x="0" y="393510"/>
                  </a:lnTo>
                  <a:cubicBezTo>
                    <a:pt x="0" y="448164"/>
                    <a:pt x="6566" y="472212"/>
                    <a:pt x="32832" y="502819"/>
                  </a:cubicBezTo>
                  <a:cubicBezTo>
                    <a:pt x="74419" y="553101"/>
                    <a:pt x="153214" y="579334"/>
                    <a:pt x="262653" y="579334"/>
                  </a:cubicBezTo>
                  <a:cubicBezTo>
                    <a:pt x="264842" y="579334"/>
                    <a:pt x="264842" y="579334"/>
                    <a:pt x="267030" y="579334"/>
                  </a:cubicBezTo>
                  <a:cubicBezTo>
                    <a:pt x="267030" y="579334"/>
                    <a:pt x="269219" y="579334"/>
                    <a:pt x="269219" y="579334"/>
                  </a:cubicBezTo>
                  <a:cubicBezTo>
                    <a:pt x="415867" y="579334"/>
                    <a:pt x="490286" y="522494"/>
                    <a:pt x="512173" y="470026"/>
                  </a:cubicBezTo>
                  <a:cubicBezTo>
                    <a:pt x="523117" y="443792"/>
                    <a:pt x="523117" y="432861"/>
                    <a:pt x="523117" y="380393"/>
                  </a:cubicBezTo>
                  <a:lnTo>
                    <a:pt x="523117" y="0"/>
                  </a:lnTo>
                  <a:lnTo>
                    <a:pt x="356770" y="0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178" name="Google Shape;178;p13"/>
            <p:cNvGrpSpPr/>
            <p:nvPr/>
          </p:nvGrpSpPr>
          <p:grpSpPr>
            <a:xfrm>
              <a:off x="3410053" y="3745579"/>
              <a:ext cx="2175641" cy="1032285"/>
              <a:chOff x="3410053" y="3745579"/>
              <a:chExt cx="2175641" cy="1032285"/>
            </a:xfrm>
          </p:grpSpPr>
          <p:sp>
            <p:nvSpPr>
              <p:cNvPr id="179" name="Google Shape;179;p13"/>
              <p:cNvSpPr/>
              <p:nvPr/>
            </p:nvSpPr>
            <p:spPr>
              <a:xfrm>
                <a:off x="4633578" y="3763483"/>
                <a:ext cx="952116" cy="253595"/>
              </a:xfrm>
              <a:custGeom>
                <a:avLst/>
                <a:gdLst/>
                <a:ahLst/>
                <a:cxnLst/>
                <a:rect l="l" t="t" r="r" b="b"/>
                <a:pathLst>
                  <a:path w="952116" h="253595" extrusionOk="0">
                    <a:moveTo>
                      <a:pt x="945551" y="0"/>
                    </a:moveTo>
                    <a:lnTo>
                      <a:pt x="0" y="188010"/>
                    </a:lnTo>
                    <a:lnTo>
                      <a:pt x="0" y="253595"/>
                    </a:lnTo>
                    <a:lnTo>
                      <a:pt x="2189" y="253595"/>
                    </a:lnTo>
                    <a:cubicBezTo>
                      <a:pt x="625990" y="102750"/>
                      <a:pt x="943362" y="10931"/>
                      <a:pt x="947739" y="10931"/>
                    </a:cubicBezTo>
                    <a:cubicBezTo>
                      <a:pt x="952117" y="10931"/>
                      <a:pt x="952117" y="6559"/>
                      <a:pt x="952117" y="4372"/>
                    </a:cubicBezTo>
                    <a:cubicBezTo>
                      <a:pt x="952117" y="2186"/>
                      <a:pt x="949928" y="0"/>
                      <a:pt x="945551" y="0"/>
                    </a:cubicBezTo>
                  </a:path>
                </a:pathLst>
              </a:custGeom>
              <a:solidFill>
                <a:srgbClr val="4B286D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80" name="Google Shape;180;p13"/>
              <p:cNvSpPr/>
              <p:nvPr/>
            </p:nvSpPr>
            <p:spPr>
              <a:xfrm>
                <a:off x="3410053" y="3745579"/>
                <a:ext cx="1709432" cy="1032285"/>
              </a:xfrm>
              <a:custGeom>
                <a:avLst/>
                <a:gdLst/>
                <a:ahLst/>
                <a:cxnLst/>
                <a:rect l="l" t="t" r="r" b="b"/>
                <a:pathLst>
                  <a:path w="1709432" h="1032285" extrusionOk="0">
                    <a:moveTo>
                      <a:pt x="1376739" y="70372"/>
                    </a:moveTo>
                    <a:cubicBezTo>
                      <a:pt x="1392061" y="61627"/>
                      <a:pt x="1396438" y="65999"/>
                      <a:pt x="1392061" y="76930"/>
                    </a:cubicBezTo>
                    <a:cubicBezTo>
                      <a:pt x="1383306" y="94419"/>
                      <a:pt x="1352663" y="197169"/>
                      <a:pt x="1114086" y="391738"/>
                    </a:cubicBezTo>
                    <a:cubicBezTo>
                      <a:pt x="1052801" y="442020"/>
                      <a:pt x="1009025" y="470440"/>
                      <a:pt x="919285" y="522908"/>
                    </a:cubicBezTo>
                    <a:cubicBezTo>
                      <a:pt x="1065933" y="319595"/>
                      <a:pt x="1278244" y="133771"/>
                      <a:pt x="1376739" y="70372"/>
                    </a:cubicBezTo>
                    <a:moveTo>
                      <a:pt x="1400816" y="414"/>
                    </a:moveTo>
                    <a:cubicBezTo>
                      <a:pt x="1354851" y="2600"/>
                      <a:pt x="1269489" y="70372"/>
                      <a:pt x="1223525" y="111909"/>
                    </a:cubicBezTo>
                    <a:cubicBezTo>
                      <a:pt x="1037479" y="271499"/>
                      <a:pt x="899586" y="420158"/>
                      <a:pt x="798903" y="575376"/>
                    </a:cubicBezTo>
                    <a:cubicBezTo>
                      <a:pt x="588780" y="686871"/>
                      <a:pt x="321750" y="800552"/>
                      <a:pt x="56908" y="892371"/>
                    </a:cubicBezTo>
                    <a:lnTo>
                      <a:pt x="50342" y="894557"/>
                    </a:lnTo>
                    <a:lnTo>
                      <a:pt x="0" y="1032286"/>
                    </a:lnTo>
                    <a:lnTo>
                      <a:pt x="28454" y="1021355"/>
                    </a:lnTo>
                    <a:cubicBezTo>
                      <a:pt x="196990" y="957956"/>
                      <a:pt x="479342" y="835530"/>
                      <a:pt x="733239" y="702174"/>
                    </a:cubicBezTo>
                    <a:cubicBezTo>
                      <a:pt x="717918" y="741525"/>
                      <a:pt x="711352" y="776504"/>
                      <a:pt x="711352" y="807110"/>
                    </a:cubicBezTo>
                    <a:cubicBezTo>
                      <a:pt x="711352" y="831158"/>
                      <a:pt x="715729" y="853020"/>
                      <a:pt x="722296" y="872695"/>
                    </a:cubicBezTo>
                    <a:cubicBezTo>
                      <a:pt x="737617" y="912046"/>
                      <a:pt x="770449" y="942653"/>
                      <a:pt x="814224" y="960142"/>
                    </a:cubicBezTo>
                    <a:cubicBezTo>
                      <a:pt x="879887" y="986376"/>
                      <a:pt x="969627" y="986376"/>
                      <a:pt x="1070311" y="955770"/>
                    </a:cubicBezTo>
                    <a:cubicBezTo>
                      <a:pt x="1330775" y="877067"/>
                      <a:pt x="1639392" y="634403"/>
                      <a:pt x="1705055" y="588493"/>
                    </a:cubicBezTo>
                    <a:lnTo>
                      <a:pt x="1707244" y="586307"/>
                    </a:lnTo>
                    <a:cubicBezTo>
                      <a:pt x="1709433" y="584121"/>
                      <a:pt x="1709433" y="581935"/>
                      <a:pt x="1709433" y="579749"/>
                    </a:cubicBezTo>
                    <a:cubicBezTo>
                      <a:pt x="1707244" y="577563"/>
                      <a:pt x="1705055" y="577563"/>
                      <a:pt x="1702867" y="577563"/>
                    </a:cubicBezTo>
                    <a:lnTo>
                      <a:pt x="1702867" y="577563"/>
                    </a:lnTo>
                    <a:lnTo>
                      <a:pt x="1702867" y="577563"/>
                    </a:lnTo>
                    <a:lnTo>
                      <a:pt x="1698489" y="579749"/>
                    </a:lnTo>
                    <a:cubicBezTo>
                      <a:pt x="1626260" y="623472"/>
                      <a:pt x="1276056" y="831158"/>
                      <a:pt x="1048423" y="892371"/>
                    </a:cubicBezTo>
                    <a:cubicBezTo>
                      <a:pt x="932418" y="922977"/>
                      <a:pt x="844867" y="905488"/>
                      <a:pt x="812035" y="859578"/>
                    </a:cubicBezTo>
                    <a:cubicBezTo>
                      <a:pt x="801092" y="844275"/>
                      <a:pt x="794525" y="822413"/>
                      <a:pt x="794525" y="800552"/>
                    </a:cubicBezTo>
                    <a:cubicBezTo>
                      <a:pt x="794525" y="754642"/>
                      <a:pt x="816413" y="695616"/>
                      <a:pt x="858000" y="632217"/>
                    </a:cubicBezTo>
                    <a:cubicBezTo>
                      <a:pt x="897398" y="610355"/>
                      <a:pt x="932418" y="588493"/>
                      <a:pt x="963061" y="568818"/>
                    </a:cubicBezTo>
                    <a:cubicBezTo>
                      <a:pt x="1184127" y="444206"/>
                      <a:pt x="1440214" y="201542"/>
                      <a:pt x="1451158" y="55068"/>
                    </a:cubicBezTo>
                    <a:cubicBezTo>
                      <a:pt x="1451158" y="55068"/>
                      <a:pt x="1451158" y="52882"/>
                      <a:pt x="1451158" y="52882"/>
                    </a:cubicBezTo>
                    <a:cubicBezTo>
                      <a:pt x="1451158" y="39765"/>
                      <a:pt x="1446780" y="26648"/>
                      <a:pt x="1435836" y="17904"/>
                    </a:cubicBezTo>
                    <a:cubicBezTo>
                      <a:pt x="1429270" y="4787"/>
                      <a:pt x="1416137" y="-1772"/>
                      <a:pt x="1400816" y="414"/>
                    </a:cubicBezTo>
                    <a:close/>
                  </a:path>
                </a:pathLst>
              </a:custGeom>
              <a:solidFill>
                <a:srgbClr val="66CC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81" name="Google Shape;181;p13"/>
            <p:cNvSpPr/>
            <p:nvPr/>
          </p:nvSpPr>
          <p:spPr>
            <a:xfrm>
              <a:off x="3598287" y="3951493"/>
              <a:ext cx="1037479" cy="316994"/>
            </a:xfrm>
            <a:custGeom>
              <a:avLst/>
              <a:gdLst/>
              <a:ahLst/>
              <a:cxnLst/>
              <a:rect l="l" t="t" r="r" b="b"/>
              <a:pathLst>
                <a:path w="1037479" h="316994" extrusionOk="0">
                  <a:moveTo>
                    <a:pt x="1033102" y="0"/>
                  </a:moveTo>
                  <a:lnTo>
                    <a:pt x="39398" y="214244"/>
                  </a:lnTo>
                  <a:lnTo>
                    <a:pt x="0" y="316994"/>
                  </a:lnTo>
                  <a:lnTo>
                    <a:pt x="1037479" y="65585"/>
                  </a:lnTo>
                  <a:lnTo>
                    <a:pt x="1037479" y="65585"/>
                  </a:lnTo>
                  <a:lnTo>
                    <a:pt x="1037479" y="0"/>
                  </a:lnTo>
                  <a:lnTo>
                    <a:pt x="1033102" y="0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raph and content ">
  <p:cSld name="CUSTOM_3"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14"/>
          <p:cNvSpPr txBox="1">
            <a:spLocks noGrp="1"/>
          </p:cNvSpPr>
          <p:nvPr>
            <p:ph type="title"/>
          </p:nvPr>
        </p:nvSpPr>
        <p:spPr>
          <a:xfrm>
            <a:off x="5060775" y="1292375"/>
            <a:ext cx="3436500" cy="812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184" name="Google Shape;184;p14"/>
          <p:cNvSpPr txBox="1">
            <a:spLocks noGrp="1"/>
          </p:cNvSpPr>
          <p:nvPr>
            <p:ph type="body" idx="1"/>
          </p:nvPr>
        </p:nvSpPr>
        <p:spPr>
          <a:xfrm>
            <a:off x="5060775" y="2286000"/>
            <a:ext cx="3436500" cy="1759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3pPr>
            <a:lvl4pPr marL="1828800" lvl="3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4pPr>
            <a:lvl5pPr marL="2286000" lvl="4" indent="-298450" rtl="0">
              <a:spcBef>
                <a:spcPts val="1600"/>
              </a:spcBef>
              <a:spcAft>
                <a:spcPts val="0"/>
              </a:spcAft>
              <a:buSzPts val="1100"/>
              <a:buChar char="●"/>
              <a:defRPr sz="1100"/>
            </a:lvl5pPr>
            <a:lvl6pPr marL="2743200" lvl="5" indent="-29845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 sz="1100"/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SzPts val="1000"/>
              <a:buChar char="●"/>
              <a:defRPr sz="1000"/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SzPts val="1000"/>
              <a:buChar char="○"/>
              <a:defRPr sz="1000"/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SzPts val="1000"/>
              <a:buChar char="●"/>
              <a:defRPr sz="1000"/>
            </a:lvl9pPr>
          </a:lstStyle>
          <a:p>
            <a:endParaRPr/>
          </a:p>
        </p:txBody>
      </p:sp>
      <p:sp>
        <p:nvSpPr>
          <p:cNvPr id="185" name="Google Shape;185;p14"/>
          <p:cNvSpPr txBox="1">
            <a:spLocks noGrp="1"/>
          </p:cNvSpPr>
          <p:nvPr>
            <p:ph type="sldNum" idx="12"/>
          </p:nvPr>
        </p:nvSpPr>
        <p:spPr>
          <a:xfrm>
            <a:off x="8472458" y="47394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lvl="1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lvl="2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lvl="3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lvl="4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lvl="5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lvl="6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lvl="7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lvl="8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86" name="Google Shape;186;p14"/>
          <p:cNvSpPr txBox="1"/>
          <p:nvPr/>
        </p:nvSpPr>
        <p:spPr>
          <a:xfrm>
            <a:off x="3593400" y="4804217"/>
            <a:ext cx="1957200" cy="26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TELUS Proprietary</a:t>
            </a:r>
            <a:endParaRPr sz="800">
              <a:solidFill>
                <a:srgbClr val="2A2C2E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187" name="Google Shape;187;p14"/>
          <p:cNvSpPr txBox="1">
            <a:spLocks noGrp="1"/>
          </p:cNvSpPr>
          <p:nvPr>
            <p:ph type="title" idx="2"/>
          </p:nvPr>
        </p:nvSpPr>
        <p:spPr>
          <a:xfrm>
            <a:off x="534450" y="307850"/>
            <a:ext cx="7314000" cy="572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grpSp>
        <p:nvGrpSpPr>
          <p:cNvPr id="188" name="Google Shape;188;p14"/>
          <p:cNvGrpSpPr/>
          <p:nvPr/>
        </p:nvGrpSpPr>
        <p:grpSpPr>
          <a:xfrm>
            <a:off x="8014607" y="182401"/>
            <a:ext cx="917646" cy="175179"/>
            <a:chOff x="3410053" y="3745579"/>
            <a:chExt cx="5410650" cy="1032285"/>
          </a:xfrm>
        </p:grpSpPr>
        <p:sp>
          <p:nvSpPr>
            <p:cNvPr id="189" name="Google Shape;189;p14"/>
            <p:cNvSpPr/>
            <p:nvPr/>
          </p:nvSpPr>
          <p:spPr>
            <a:xfrm>
              <a:off x="6233572" y="3920887"/>
              <a:ext cx="396167" cy="570589"/>
            </a:xfrm>
            <a:custGeom>
              <a:avLst/>
              <a:gdLst/>
              <a:ahLst/>
              <a:cxnLst/>
              <a:rect l="l" t="t" r="r" b="b"/>
              <a:pathLst>
                <a:path w="396167" h="570589" extrusionOk="0">
                  <a:moveTo>
                    <a:pt x="396168" y="109308"/>
                  </a:moveTo>
                  <a:lnTo>
                    <a:pt x="396168" y="0"/>
                  </a:lnTo>
                  <a:lnTo>
                    <a:pt x="0" y="0"/>
                  </a:lnTo>
                  <a:lnTo>
                    <a:pt x="0" y="570590"/>
                  </a:lnTo>
                  <a:lnTo>
                    <a:pt x="396168" y="570590"/>
                  </a:lnTo>
                  <a:lnTo>
                    <a:pt x="396168" y="454723"/>
                  </a:lnTo>
                  <a:lnTo>
                    <a:pt x="159780" y="454723"/>
                  </a:lnTo>
                  <a:lnTo>
                    <a:pt x="159780" y="327925"/>
                  </a:lnTo>
                  <a:lnTo>
                    <a:pt x="356770" y="327925"/>
                  </a:lnTo>
                  <a:lnTo>
                    <a:pt x="356770" y="216431"/>
                  </a:lnTo>
                  <a:lnTo>
                    <a:pt x="159780" y="216431"/>
                  </a:lnTo>
                  <a:lnTo>
                    <a:pt x="159780" y="109308"/>
                  </a:lnTo>
                  <a:lnTo>
                    <a:pt x="396168" y="109308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0" name="Google Shape;190;p14"/>
            <p:cNvSpPr/>
            <p:nvPr/>
          </p:nvSpPr>
          <p:spPr>
            <a:xfrm>
              <a:off x="6918658" y="3920887"/>
              <a:ext cx="411489" cy="570589"/>
            </a:xfrm>
            <a:custGeom>
              <a:avLst/>
              <a:gdLst/>
              <a:ahLst/>
              <a:cxnLst/>
              <a:rect l="l" t="t" r="r" b="b"/>
              <a:pathLst>
                <a:path w="411489" h="570589" extrusionOk="0">
                  <a:moveTo>
                    <a:pt x="411490" y="456909"/>
                  </a:moveTo>
                  <a:lnTo>
                    <a:pt x="161970" y="456909"/>
                  </a:lnTo>
                  <a:lnTo>
                    <a:pt x="161970" y="0"/>
                  </a:lnTo>
                  <a:lnTo>
                    <a:pt x="0" y="0"/>
                  </a:lnTo>
                  <a:lnTo>
                    <a:pt x="0" y="570590"/>
                  </a:lnTo>
                  <a:lnTo>
                    <a:pt x="411490" y="570590"/>
                  </a:lnTo>
                  <a:lnTo>
                    <a:pt x="411490" y="456909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1" name="Google Shape;191;p14"/>
            <p:cNvSpPr/>
            <p:nvPr/>
          </p:nvSpPr>
          <p:spPr>
            <a:xfrm>
              <a:off x="8299775" y="3905584"/>
              <a:ext cx="520928" cy="599009"/>
            </a:xfrm>
            <a:custGeom>
              <a:avLst/>
              <a:gdLst/>
              <a:ahLst/>
              <a:cxnLst/>
              <a:rect l="l" t="t" r="r" b="b"/>
              <a:pathLst>
                <a:path w="520928" h="599009" extrusionOk="0">
                  <a:moveTo>
                    <a:pt x="339260" y="231734"/>
                  </a:moveTo>
                  <a:cubicBezTo>
                    <a:pt x="229821" y="207686"/>
                    <a:pt x="190424" y="203314"/>
                    <a:pt x="190424" y="161776"/>
                  </a:cubicBezTo>
                  <a:cubicBezTo>
                    <a:pt x="190424" y="122425"/>
                    <a:pt x="245143" y="109308"/>
                    <a:pt x="275786" y="109308"/>
                  </a:cubicBezTo>
                  <a:cubicBezTo>
                    <a:pt x="326127" y="109308"/>
                    <a:pt x="385224" y="120239"/>
                    <a:pt x="446510" y="153032"/>
                  </a:cubicBezTo>
                  <a:lnTo>
                    <a:pt x="490285" y="48096"/>
                  </a:lnTo>
                  <a:cubicBezTo>
                    <a:pt x="429000" y="13117"/>
                    <a:pt x="348015" y="0"/>
                    <a:pt x="271408" y="0"/>
                  </a:cubicBezTo>
                  <a:cubicBezTo>
                    <a:pt x="120383" y="0"/>
                    <a:pt x="17510" y="61213"/>
                    <a:pt x="15321" y="181452"/>
                  </a:cubicBezTo>
                  <a:cubicBezTo>
                    <a:pt x="10944" y="290760"/>
                    <a:pt x="100684" y="330111"/>
                    <a:pt x="181668" y="347601"/>
                  </a:cubicBezTo>
                  <a:cubicBezTo>
                    <a:pt x="260464" y="362904"/>
                    <a:pt x="339260" y="378207"/>
                    <a:pt x="341449" y="424116"/>
                  </a:cubicBezTo>
                  <a:cubicBezTo>
                    <a:pt x="343638" y="467840"/>
                    <a:pt x="304240" y="485329"/>
                    <a:pt x="232010" y="485329"/>
                  </a:cubicBezTo>
                  <a:cubicBezTo>
                    <a:pt x="164158" y="485329"/>
                    <a:pt x="100684" y="463467"/>
                    <a:pt x="37209" y="437234"/>
                  </a:cubicBezTo>
                  <a:lnTo>
                    <a:pt x="0" y="550914"/>
                  </a:lnTo>
                  <a:cubicBezTo>
                    <a:pt x="74418" y="581521"/>
                    <a:pt x="148836" y="599010"/>
                    <a:pt x="225444" y="599010"/>
                  </a:cubicBezTo>
                  <a:cubicBezTo>
                    <a:pt x="332694" y="599010"/>
                    <a:pt x="411489" y="581521"/>
                    <a:pt x="468398" y="529053"/>
                  </a:cubicBezTo>
                  <a:cubicBezTo>
                    <a:pt x="507796" y="491888"/>
                    <a:pt x="520928" y="445978"/>
                    <a:pt x="520928" y="404441"/>
                  </a:cubicBezTo>
                  <a:cubicBezTo>
                    <a:pt x="520928" y="312622"/>
                    <a:pt x="464020" y="260154"/>
                    <a:pt x="339260" y="231734"/>
                  </a:cubicBez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2" name="Google Shape;192;p14"/>
            <p:cNvSpPr/>
            <p:nvPr/>
          </p:nvSpPr>
          <p:spPr>
            <a:xfrm>
              <a:off x="5504710" y="3920887"/>
              <a:ext cx="499040" cy="570589"/>
            </a:xfrm>
            <a:custGeom>
              <a:avLst/>
              <a:gdLst/>
              <a:ahLst/>
              <a:cxnLst/>
              <a:rect l="l" t="t" r="r" b="b"/>
              <a:pathLst>
                <a:path w="499040" h="570589" extrusionOk="0">
                  <a:moveTo>
                    <a:pt x="499041" y="111495"/>
                  </a:moveTo>
                  <a:lnTo>
                    <a:pt x="499041" y="0"/>
                  </a:lnTo>
                  <a:lnTo>
                    <a:pt x="0" y="0"/>
                  </a:lnTo>
                  <a:lnTo>
                    <a:pt x="0" y="111495"/>
                  </a:lnTo>
                  <a:lnTo>
                    <a:pt x="168536" y="111495"/>
                  </a:lnTo>
                  <a:lnTo>
                    <a:pt x="168536" y="570590"/>
                  </a:lnTo>
                  <a:lnTo>
                    <a:pt x="330505" y="570590"/>
                  </a:lnTo>
                  <a:lnTo>
                    <a:pt x="330505" y="111495"/>
                  </a:lnTo>
                  <a:lnTo>
                    <a:pt x="499041" y="111495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3" name="Google Shape;193;p14"/>
            <p:cNvSpPr/>
            <p:nvPr/>
          </p:nvSpPr>
          <p:spPr>
            <a:xfrm>
              <a:off x="7527137" y="3920887"/>
              <a:ext cx="523117" cy="579334"/>
            </a:xfrm>
            <a:custGeom>
              <a:avLst/>
              <a:gdLst/>
              <a:ahLst/>
              <a:cxnLst/>
              <a:rect l="l" t="t" r="r" b="b"/>
              <a:pathLst>
                <a:path w="523117" h="579334" extrusionOk="0">
                  <a:moveTo>
                    <a:pt x="356770" y="0"/>
                  </a:moveTo>
                  <a:lnTo>
                    <a:pt x="356770" y="362904"/>
                  </a:lnTo>
                  <a:cubicBezTo>
                    <a:pt x="356770" y="391324"/>
                    <a:pt x="356770" y="400069"/>
                    <a:pt x="354581" y="411000"/>
                  </a:cubicBezTo>
                  <a:cubicBezTo>
                    <a:pt x="350204" y="445978"/>
                    <a:pt x="315184" y="465654"/>
                    <a:pt x="262653" y="465654"/>
                  </a:cubicBezTo>
                  <a:cubicBezTo>
                    <a:pt x="223255" y="465654"/>
                    <a:pt x="194801" y="452537"/>
                    <a:pt x="179479" y="432861"/>
                  </a:cubicBezTo>
                  <a:cubicBezTo>
                    <a:pt x="172913" y="421930"/>
                    <a:pt x="168536" y="402255"/>
                    <a:pt x="168536" y="371649"/>
                  </a:cubicBezTo>
                  <a:lnTo>
                    <a:pt x="168536" y="0"/>
                  </a:lnTo>
                  <a:lnTo>
                    <a:pt x="0" y="0"/>
                  </a:lnTo>
                  <a:lnTo>
                    <a:pt x="0" y="393510"/>
                  </a:lnTo>
                  <a:cubicBezTo>
                    <a:pt x="0" y="448164"/>
                    <a:pt x="6566" y="472212"/>
                    <a:pt x="32832" y="502819"/>
                  </a:cubicBezTo>
                  <a:cubicBezTo>
                    <a:pt x="74419" y="553101"/>
                    <a:pt x="153214" y="579334"/>
                    <a:pt x="262653" y="579334"/>
                  </a:cubicBezTo>
                  <a:cubicBezTo>
                    <a:pt x="264842" y="579334"/>
                    <a:pt x="264842" y="579334"/>
                    <a:pt x="267030" y="579334"/>
                  </a:cubicBezTo>
                  <a:cubicBezTo>
                    <a:pt x="267030" y="579334"/>
                    <a:pt x="269219" y="579334"/>
                    <a:pt x="269219" y="579334"/>
                  </a:cubicBezTo>
                  <a:cubicBezTo>
                    <a:pt x="415867" y="579334"/>
                    <a:pt x="490286" y="522494"/>
                    <a:pt x="512173" y="470026"/>
                  </a:cubicBezTo>
                  <a:cubicBezTo>
                    <a:pt x="523117" y="443792"/>
                    <a:pt x="523117" y="432861"/>
                    <a:pt x="523117" y="380393"/>
                  </a:cubicBezTo>
                  <a:lnTo>
                    <a:pt x="523117" y="0"/>
                  </a:lnTo>
                  <a:lnTo>
                    <a:pt x="356770" y="0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194" name="Google Shape;194;p14"/>
            <p:cNvGrpSpPr/>
            <p:nvPr/>
          </p:nvGrpSpPr>
          <p:grpSpPr>
            <a:xfrm>
              <a:off x="3410053" y="3745579"/>
              <a:ext cx="2175641" cy="1032285"/>
              <a:chOff x="3410053" y="3745579"/>
              <a:chExt cx="2175641" cy="1032285"/>
            </a:xfrm>
          </p:grpSpPr>
          <p:sp>
            <p:nvSpPr>
              <p:cNvPr id="195" name="Google Shape;195;p14"/>
              <p:cNvSpPr/>
              <p:nvPr/>
            </p:nvSpPr>
            <p:spPr>
              <a:xfrm>
                <a:off x="4633578" y="3763483"/>
                <a:ext cx="952116" cy="253595"/>
              </a:xfrm>
              <a:custGeom>
                <a:avLst/>
                <a:gdLst/>
                <a:ahLst/>
                <a:cxnLst/>
                <a:rect l="l" t="t" r="r" b="b"/>
                <a:pathLst>
                  <a:path w="952116" h="253595" extrusionOk="0">
                    <a:moveTo>
                      <a:pt x="945551" y="0"/>
                    </a:moveTo>
                    <a:lnTo>
                      <a:pt x="0" y="188010"/>
                    </a:lnTo>
                    <a:lnTo>
                      <a:pt x="0" y="253595"/>
                    </a:lnTo>
                    <a:lnTo>
                      <a:pt x="2189" y="253595"/>
                    </a:lnTo>
                    <a:cubicBezTo>
                      <a:pt x="625990" y="102750"/>
                      <a:pt x="943362" y="10931"/>
                      <a:pt x="947739" y="10931"/>
                    </a:cubicBezTo>
                    <a:cubicBezTo>
                      <a:pt x="952117" y="10931"/>
                      <a:pt x="952117" y="6559"/>
                      <a:pt x="952117" y="4372"/>
                    </a:cubicBezTo>
                    <a:cubicBezTo>
                      <a:pt x="952117" y="2186"/>
                      <a:pt x="949928" y="0"/>
                      <a:pt x="945551" y="0"/>
                    </a:cubicBezTo>
                  </a:path>
                </a:pathLst>
              </a:custGeom>
              <a:solidFill>
                <a:srgbClr val="4B286D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96" name="Google Shape;196;p14"/>
              <p:cNvSpPr/>
              <p:nvPr/>
            </p:nvSpPr>
            <p:spPr>
              <a:xfrm>
                <a:off x="3410053" y="3745579"/>
                <a:ext cx="1709432" cy="1032285"/>
              </a:xfrm>
              <a:custGeom>
                <a:avLst/>
                <a:gdLst/>
                <a:ahLst/>
                <a:cxnLst/>
                <a:rect l="l" t="t" r="r" b="b"/>
                <a:pathLst>
                  <a:path w="1709432" h="1032285" extrusionOk="0">
                    <a:moveTo>
                      <a:pt x="1376739" y="70372"/>
                    </a:moveTo>
                    <a:cubicBezTo>
                      <a:pt x="1392061" y="61627"/>
                      <a:pt x="1396438" y="65999"/>
                      <a:pt x="1392061" y="76930"/>
                    </a:cubicBezTo>
                    <a:cubicBezTo>
                      <a:pt x="1383306" y="94419"/>
                      <a:pt x="1352663" y="197169"/>
                      <a:pt x="1114086" y="391738"/>
                    </a:cubicBezTo>
                    <a:cubicBezTo>
                      <a:pt x="1052801" y="442020"/>
                      <a:pt x="1009025" y="470440"/>
                      <a:pt x="919285" y="522908"/>
                    </a:cubicBezTo>
                    <a:cubicBezTo>
                      <a:pt x="1065933" y="319595"/>
                      <a:pt x="1278244" y="133771"/>
                      <a:pt x="1376739" y="70372"/>
                    </a:cubicBezTo>
                    <a:moveTo>
                      <a:pt x="1400816" y="414"/>
                    </a:moveTo>
                    <a:cubicBezTo>
                      <a:pt x="1354851" y="2600"/>
                      <a:pt x="1269489" y="70372"/>
                      <a:pt x="1223525" y="111909"/>
                    </a:cubicBezTo>
                    <a:cubicBezTo>
                      <a:pt x="1037479" y="271499"/>
                      <a:pt x="899586" y="420158"/>
                      <a:pt x="798903" y="575376"/>
                    </a:cubicBezTo>
                    <a:cubicBezTo>
                      <a:pt x="588780" y="686871"/>
                      <a:pt x="321750" y="800552"/>
                      <a:pt x="56908" y="892371"/>
                    </a:cubicBezTo>
                    <a:lnTo>
                      <a:pt x="50342" y="894557"/>
                    </a:lnTo>
                    <a:lnTo>
                      <a:pt x="0" y="1032286"/>
                    </a:lnTo>
                    <a:lnTo>
                      <a:pt x="28454" y="1021355"/>
                    </a:lnTo>
                    <a:cubicBezTo>
                      <a:pt x="196990" y="957956"/>
                      <a:pt x="479342" y="835530"/>
                      <a:pt x="733239" y="702174"/>
                    </a:cubicBezTo>
                    <a:cubicBezTo>
                      <a:pt x="717918" y="741525"/>
                      <a:pt x="711352" y="776504"/>
                      <a:pt x="711352" y="807110"/>
                    </a:cubicBezTo>
                    <a:cubicBezTo>
                      <a:pt x="711352" y="831158"/>
                      <a:pt x="715729" y="853020"/>
                      <a:pt x="722296" y="872695"/>
                    </a:cubicBezTo>
                    <a:cubicBezTo>
                      <a:pt x="737617" y="912046"/>
                      <a:pt x="770449" y="942653"/>
                      <a:pt x="814224" y="960142"/>
                    </a:cubicBezTo>
                    <a:cubicBezTo>
                      <a:pt x="879887" y="986376"/>
                      <a:pt x="969627" y="986376"/>
                      <a:pt x="1070311" y="955770"/>
                    </a:cubicBezTo>
                    <a:cubicBezTo>
                      <a:pt x="1330775" y="877067"/>
                      <a:pt x="1639392" y="634403"/>
                      <a:pt x="1705055" y="588493"/>
                    </a:cubicBezTo>
                    <a:lnTo>
                      <a:pt x="1707244" y="586307"/>
                    </a:lnTo>
                    <a:cubicBezTo>
                      <a:pt x="1709433" y="584121"/>
                      <a:pt x="1709433" y="581935"/>
                      <a:pt x="1709433" y="579749"/>
                    </a:cubicBezTo>
                    <a:cubicBezTo>
                      <a:pt x="1707244" y="577563"/>
                      <a:pt x="1705055" y="577563"/>
                      <a:pt x="1702867" y="577563"/>
                    </a:cubicBezTo>
                    <a:lnTo>
                      <a:pt x="1702867" y="577563"/>
                    </a:lnTo>
                    <a:lnTo>
                      <a:pt x="1702867" y="577563"/>
                    </a:lnTo>
                    <a:lnTo>
                      <a:pt x="1698489" y="579749"/>
                    </a:lnTo>
                    <a:cubicBezTo>
                      <a:pt x="1626260" y="623472"/>
                      <a:pt x="1276056" y="831158"/>
                      <a:pt x="1048423" y="892371"/>
                    </a:cubicBezTo>
                    <a:cubicBezTo>
                      <a:pt x="932418" y="922977"/>
                      <a:pt x="844867" y="905488"/>
                      <a:pt x="812035" y="859578"/>
                    </a:cubicBezTo>
                    <a:cubicBezTo>
                      <a:pt x="801092" y="844275"/>
                      <a:pt x="794525" y="822413"/>
                      <a:pt x="794525" y="800552"/>
                    </a:cubicBezTo>
                    <a:cubicBezTo>
                      <a:pt x="794525" y="754642"/>
                      <a:pt x="816413" y="695616"/>
                      <a:pt x="858000" y="632217"/>
                    </a:cubicBezTo>
                    <a:cubicBezTo>
                      <a:pt x="897398" y="610355"/>
                      <a:pt x="932418" y="588493"/>
                      <a:pt x="963061" y="568818"/>
                    </a:cubicBezTo>
                    <a:cubicBezTo>
                      <a:pt x="1184127" y="444206"/>
                      <a:pt x="1440214" y="201542"/>
                      <a:pt x="1451158" y="55068"/>
                    </a:cubicBezTo>
                    <a:cubicBezTo>
                      <a:pt x="1451158" y="55068"/>
                      <a:pt x="1451158" y="52882"/>
                      <a:pt x="1451158" y="52882"/>
                    </a:cubicBezTo>
                    <a:cubicBezTo>
                      <a:pt x="1451158" y="39765"/>
                      <a:pt x="1446780" y="26648"/>
                      <a:pt x="1435836" y="17904"/>
                    </a:cubicBezTo>
                    <a:cubicBezTo>
                      <a:pt x="1429270" y="4787"/>
                      <a:pt x="1416137" y="-1772"/>
                      <a:pt x="1400816" y="414"/>
                    </a:cubicBezTo>
                    <a:close/>
                  </a:path>
                </a:pathLst>
              </a:custGeom>
              <a:solidFill>
                <a:srgbClr val="66CC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97" name="Google Shape;197;p14"/>
            <p:cNvSpPr/>
            <p:nvPr/>
          </p:nvSpPr>
          <p:spPr>
            <a:xfrm>
              <a:off x="3598287" y="3951493"/>
              <a:ext cx="1037479" cy="316994"/>
            </a:xfrm>
            <a:custGeom>
              <a:avLst/>
              <a:gdLst/>
              <a:ahLst/>
              <a:cxnLst/>
              <a:rect l="l" t="t" r="r" b="b"/>
              <a:pathLst>
                <a:path w="1037479" h="316994" extrusionOk="0">
                  <a:moveTo>
                    <a:pt x="1033102" y="0"/>
                  </a:moveTo>
                  <a:lnTo>
                    <a:pt x="39398" y="214244"/>
                  </a:lnTo>
                  <a:lnTo>
                    <a:pt x="0" y="316994"/>
                  </a:lnTo>
                  <a:lnTo>
                    <a:pt x="1037479" y="65585"/>
                  </a:lnTo>
                  <a:lnTo>
                    <a:pt x="1037479" y="65585"/>
                  </a:lnTo>
                  <a:lnTo>
                    <a:pt x="1037479" y="0"/>
                  </a:lnTo>
                  <a:lnTo>
                    <a:pt x="1033102" y="0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Wide image">
  <p:cSld name="CUSTOM_1"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15"/>
          <p:cNvSpPr txBox="1">
            <a:spLocks noGrp="1"/>
          </p:cNvSpPr>
          <p:nvPr>
            <p:ph type="sldNum" idx="12"/>
          </p:nvPr>
        </p:nvSpPr>
        <p:spPr>
          <a:xfrm>
            <a:off x="8472458" y="47394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lvl="1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lvl="2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lvl="3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lvl="4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lvl="5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lvl="6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lvl="7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lvl="8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00" name="Google Shape;200;p15"/>
          <p:cNvSpPr txBox="1"/>
          <p:nvPr/>
        </p:nvSpPr>
        <p:spPr>
          <a:xfrm>
            <a:off x="3593400" y="4804217"/>
            <a:ext cx="1957200" cy="26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TELUS Proprietary</a:t>
            </a:r>
            <a:endParaRPr sz="800">
              <a:solidFill>
                <a:srgbClr val="2A2C2E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grpSp>
        <p:nvGrpSpPr>
          <p:cNvPr id="201" name="Google Shape;201;p15"/>
          <p:cNvGrpSpPr/>
          <p:nvPr/>
        </p:nvGrpSpPr>
        <p:grpSpPr>
          <a:xfrm>
            <a:off x="8014607" y="182401"/>
            <a:ext cx="917646" cy="175179"/>
            <a:chOff x="3410053" y="3745579"/>
            <a:chExt cx="5410650" cy="1032285"/>
          </a:xfrm>
        </p:grpSpPr>
        <p:sp>
          <p:nvSpPr>
            <p:cNvPr id="202" name="Google Shape;202;p15"/>
            <p:cNvSpPr/>
            <p:nvPr/>
          </p:nvSpPr>
          <p:spPr>
            <a:xfrm>
              <a:off x="6233572" y="3920887"/>
              <a:ext cx="396167" cy="570589"/>
            </a:xfrm>
            <a:custGeom>
              <a:avLst/>
              <a:gdLst/>
              <a:ahLst/>
              <a:cxnLst/>
              <a:rect l="l" t="t" r="r" b="b"/>
              <a:pathLst>
                <a:path w="396167" h="570589" extrusionOk="0">
                  <a:moveTo>
                    <a:pt x="396168" y="109308"/>
                  </a:moveTo>
                  <a:lnTo>
                    <a:pt x="396168" y="0"/>
                  </a:lnTo>
                  <a:lnTo>
                    <a:pt x="0" y="0"/>
                  </a:lnTo>
                  <a:lnTo>
                    <a:pt x="0" y="570590"/>
                  </a:lnTo>
                  <a:lnTo>
                    <a:pt x="396168" y="570590"/>
                  </a:lnTo>
                  <a:lnTo>
                    <a:pt x="396168" y="454723"/>
                  </a:lnTo>
                  <a:lnTo>
                    <a:pt x="159780" y="454723"/>
                  </a:lnTo>
                  <a:lnTo>
                    <a:pt x="159780" y="327925"/>
                  </a:lnTo>
                  <a:lnTo>
                    <a:pt x="356770" y="327925"/>
                  </a:lnTo>
                  <a:lnTo>
                    <a:pt x="356770" y="216431"/>
                  </a:lnTo>
                  <a:lnTo>
                    <a:pt x="159780" y="216431"/>
                  </a:lnTo>
                  <a:lnTo>
                    <a:pt x="159780" y="109308"/>
                  </a:lnTo>
                  <a:lnTo>
                    <a:pt x="396168" y="109308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3" name="Google Shape;203;p15"/>
            <p:cNvSpPr/>
            <p:nvPr/>
          </p:nvSpPr>
          <p:spPr>
            <a:xfrm>
              <a:off x="6918658" y="3920887"/>
              <a:ext cx="411489" cy="570589"/>
            </a:xfrm>
            <a:custGeom>
              <a:avLst/>
              <a:gdLst/>
              <a:ahLst/>
              <a:cxnLst/>
              <a:rect l="l" t="t" r="r" b="b"/>
              <a:pathLst>
                <a:path w="411489" h="570589" extrusionOk="0">
                  <a:moveTo>
                    <a:pt x="411490" y="456909"/>
                  </a:moveTo>
                  <a:lnTo>
                    <a:pt x="161970" y="456909"/>
                  </a:lnTo>
                  <a:lnTo>
                    <a:pt x="161970" y="0"/>
                  </a:lnTo>
                  <a:lnTo>
                    <a:pt x="0" y="0"/>
                  </a:lnTo>
                  <a:lnTo>
                    <a:pt x="0" y="570590"/>
                  </a:lnTo>
                  <a:lnTo>
                    <a:pt x="411490" y="570590"/>
                  </a:lnTo>
                  <a:lnTo>
                    <a:pt x="411490" y="456909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4" name="Google Shape;204;p15"/>
            <p:cNvSpPr/>
            <p:nvPr/>
          </p:nvSpPr>
          <p:spPr>
            <a:xfrm>
              <a:off x="8299775" y="3905584"/>
              <a:ext cx="520928" cy="599009"/>
            </a:xfrm>
            <a:custGeom>
              <a:avLst/>
              <a:gdLst/>
              <a:ahLst/>
              <a:cxnLst/>
              <a:rect l="l" t="t" r="r" b="b"/>
              <a:pathLst>
                <a:path w="520928" h="599009" extrusionOk="0">
                  <a:moveTo>
                    <a:pt x="339260" y="231734"/>
                  </a:moveTo>
                  <a:cubicBezTo>
                    <a:pt x="229821" y="207686"/>
                    <a:pt x="190424" y="203314"/>
                    <a:pt x="190424" y="161776"/>
                  </a:cubicBezTo>
                  <a:cubicBezTo>
                    <a:pt x="190424" y="122425"/>
                    <a:pt x="245143" y="109308"/>
                    <a:pt x="275786" y="109308"/>
                  </a:cubicBezTo>
                  <a:cubicBezTo>
                    <a:pt x="326127" y="109308"/>
                    <a:pt x="385224" y="120239"/>
                    <a:pt x="446510" y="153032"/>
                  </a:cubicBezTo>
                  <a:lnTo>
                    <a:pt x="490285" y="48096"/>
                  </a:lnTo>
                  <a:cubicBezTo>
                    <a:pt x="429000" y="13117"/>
                    <a:pt x="348015" y="0"/>
                    <a:pt x="271408" y="0"/>
                  </a:cubicBezTo>
                  <a:cubicBezTo>
                    <a:pt x="120383" y="0"/>
                    <a:pt x="17510" y="61213"/>
                    <a:pt x="15321" y="181452"/>
                  </a:cubicBezTo>
                  <a:cubicBezTo>
                    <a:pt x="10944" y="290760"/>
                    <a:pt x="100684" y="330111"/>
                    <a:pt x="181668" y="347601"/>
                  </a:cubicBezTo>
                  <a:cubicBezTo>
                    <a:pt x="260464" y="362904"/>
                    <a:pt x="339260" y="378207"/>
                    <a:pt x="341449" y="424116"/>
                  </a:cubicBezTo>
                  <a:cubicBezTo>
                    <a:pt x="343638" y="467840"/>
                    <a:pt x="304240" y="485329"/>
                    <a:pt x="232010" y="485329"/>
                  </a:cubicBezTo>
                  <a:cubicBezTo>
                    <a:pt x="164158" y="485329"/>
                    <a:pt x="100684" y="463467"/>
                    <a:pt x="37209" y="437234"/>
                  </a:cubicBezTo>
                  <a:lnTo>
                    <a:pt x="0" y="550914"/>
                  </a:lnTo>
                  <a:cubicBezTo>
                    <a:pt x="74418" y="581521"/>
                    <a:pt x="148836" y="599010"/>
                    <a:pt x="225444" y="599010"/>
                  </a:cubicBezTo>
                  <a:cubicBezTo>
                    <a:pt x="332694" y="599010"/>
                    <a:pt x="411489" y="581521"/>
                    <a:pt x="468398" y="529053"/>
                  </a:cubicBezTo>
                  <a:cubicBezTo>
                    <a:pt x="507796" y="491888"/>
                    <a:pt x="520928" y="445978"/>
                    <a:pt x="520928" y="404441"/>
                  </a:cubicBezTo>
                  <a:cubicBezTo>
                    <a:pt x="520928" y="312622"/>
                    <a:pt x="464020" y="260154"/>
                    <a:pt x="339260" y="231734"/>
                  </a:cubicBez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5" name="Google Shape;205;p15"/>
            <p:cNvSpPr/>
            <p:nvPr/>
          </p:nvSpPr>
          <p:spPr>
            <a:xfrm>
              <a:off x="5504710" y="3920887"/>
              <a:ext cx="499040" cy="570589"/>
            </a:xfrm>
            <a:custGeom>
              <a:avLst/>
              <a:gdLst/>
              <a:ahLst/>
              <a:cxnLst/>
              <a:rect l="l" t="t" r="r" b="b"/>
              <a:pathLst>
                <a:path w="499040" h="570589" extrusionOk="0">
                  <a:moveTo>
                    <a:pt x="499041" y="111495"/>
                  </a:moveTo>
                  <a:lnTo>
                    <a:pt x="499041" y="0"/>
                  </a:lnTo>
                  <a:lnTo>
                    <a:pt x="0" y="0"/>
                  </a:lnTo>
                  <a:lnTo>
                    <a:pt x="0" y="111495"/>
                  </a:lnTo>
                  <a:lnTo>
                    <a:pt x="168536" y="111495"/>
                  </a:lnTo>
                  <a:lnTo>
                    <a:pt x="168536" y="570590"/>
                  </a:lnTo>
                  <a:lnTo>
                    <a:pt x="330505" y="570590"/>
                  </a:lnTo>
                  <a:lnTo>
                    <a:pt x="330505" y="111495"/>
                  </a:lnTo>
                  <a:lnTo>
                    <a:pt x="499041" y="111495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6" name="Google Shape;206;p15"/>
            <p:cNvSpPr/>
            <p:nvPr/>
          </p:nvSpPr>
          <p:spPr>
            <a:xfrm>
              <a:off x="7527137" y="3920887"/>
              <a:ext cx="523117" cy="579334"/>
            </a:xfrm>
            <a:custGeom>
              <a:avLst/>
              <a:gdLst/>
              <a:ahLst/>
              <a:cxnLst/>
              <a:rect l="l" t="t" r="r" b="b"/>
              <a:pathLst>
                <a:path w="523117" h="579334" extrusionOk="0">
                  <a:moveTo>
                    <a:pt x="356770" y="0"/>
                  </a:moveTo>
                  <a:lnTo>
                    <a:pt x="356770" y="362904"/>
                  </a:lnTo>
                  <a:cubicBezTo>
                    <a:pt x="356770" y="391324"/>
                    <a:pt x="356770" y="400069"/>
                    <a:pt x="354581" y="411000"/>
                  </a:cubicBezTo>
                  <a:cubicBezTo>
                    <a:pt x="350204" y="445978"/>
                    <a:pt x="315184" y="465654"/>
                    <a:pt x="262653" y="465654"/>
                  </a:cubicBezTo>
                  <a:cubicBezTo>
                    <a:pt x="223255" y="465654"/>
                    <a:pt x="194801" y="452537"/>
                    <a:pt x="179479" y="432861"/>
                  </a:cubicBezTo>
                  <a:cubicBezTo>
                    <a:pt x="172913" y="421930"/>
                    <a:pt x="168536" y="402255"/>
                    <a:pt x="168536" y="371649"/>
                  </a:cubicBezTo>
                  <a:lnTo>
                    <a:pt x="168536" y="0"/>
                  </a:lnTo>
                  <a:lnTo>
                    <a:pt x="0" y="0"/>
                  </a:lnTo>
                  <a:lnTo>
                    <a:pt x="0" y="393510"/>
                  </a:lnTo>
                  <a:cubicBezTo>
                    <a:pt x="0" y="448164"/>
                    <a:pt x="6566" y="472212"/>
                    <a:pt x="32832" y="502819"/>
                  </a:cubicBezTo>
                  <a:cubicBezTo>
                    <a:pt x="74419" y="553101"/>
                    <a:pt x="153214" y="579334"/>
                    <a:pt x="262653" y="579334"/>
                  </a:cubicBezTo>
                  <a:cubicBezTo>
                    <a:pt x="264842" y="579334"/>
                    <a:pt x="264842" y="579334"/>
                    <a:pt x="267030" y="579334"/>
                  </a:cubicBezTo>
                  <a:cubicBezTo>
                    <a:pt x="267030" y="579334"/>
                    <a:pt x="269219" y="579334"/>
                    <a:pt x="269219" y="579334"/>
                  </a:cubicBezTo>
                  <a:cubicBezTo>
                    <a:pt x="415867" y="579334"/>
                    <a:pt x="490286" y="522494"/>
                    <a:pt x="512173" y="470026"/>
                  </a:cubicBezTo>
                  <a:cubicBezTo>
                    <a:pt x="523117" y="443792"/>
                    <a:pt x="523117" y="432861"/>
                    <a:pt x="523117" y="380393"/>
                  </a:cubicBezTo>
                  <a:lnTo>
                    <a:pt x="523117" y="0"/>
                  </a:lnTo>
                  <a:lnTo>
                    <a:pt x="356770" y="0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207" name="Google Shape;207;p15"/>
            <p:cNvGrpSpPr/>
            <p:nvPr/>
          </p:nvGrpSpPr>
          <p:grpSpPr>
            <a:xfrm>
              <a:off x="3410053" y="3745579"/>
              <a:ext cx="2175641" cy="1032285"/>
              <a:chOff x="3410053" y="3745579"/>
              <a:chExt cx="2175641" cy="1032285"/>
            </a:xfrm>
          </p:grpSpPr>
          <p:sp>
            <p:nvSpPr>
              <p:cNvPr id="208" name="Google Shape;208;p15"/>
              <p:cNvSpPr/>
              <p:nvPr/>
            </p:nvSpPr>
            <p:spPr>
              <a:xfrm>
                <a:off x="4633578" y="3763483"/>
                <a:ext cx="952116" cy="253595"/>
              </a:xfrm>
              <a:custGeom>
                <a:avLst/>
                <a:gdLst/>
                <a:ahLst/>
                <a:cxnLst/>
                <a:rect l="l" t="t" r="r" b="b"/>
                <a:pathLst>
                  <a:path w="952116" h="253595" extrusionOk="0">
                    <a:moveTo>
                      <a:pt x="945551" y="0"/>
                    </a:moveTo>
                    <a:lnTo>
                      <a:pt x="0" y="188010"/>
                    </a:lnTo>
                    <a:lnTo>
                      <a:pt x="0" y="253595"/>
                    </a:lnTo>
                    <a:lnTo>
                      <a:pt x="2189" y="253595"/>
                    </a:lnTo>
                    <a:cubicBezTo>
                      <a:pt x="625990" y="102750"/>
                      <a:pt x="943362" y="10931"/>
                      <a:pt x="947739" y="10931"/>
                    </a:cubicBezTo>
                    <a:cubicBezTo>
                      <a:pt x="952117" y="10931"/>
                      <a:pt x="952117" y="6559"/>
                      <a:pt x="952117" y="4372"/>
                    </a:cubicBezTo>
                    <a:cubicBezTo>
                      <a:pt x="952117" y="2186"/>
                      <a:pt x="949928" y="0"/>
                      <a:pt x="945551" y="0"/>
                    </a:cubicBezTo>
                  </a:path>
                </a:pathLst>
              </a:custGeom>
              <a:solidFill>
                <a:srgbClr val="4B286D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09" name="Google Shape;209;p15"/>
              <p:cNvSpPr/>
              <p:nvPr/>
            </p:nvSpPr>
            <p:spPr>
              <a:xfrm>
                <a:off x="3410053" y="3745579"/>
                <a:ext cx="1709432" cy="1032285"/>
              </a:xfrm>
              <a:custGeom>
                <a:avLst/>
                <a:gdLst/>
                <a:ahLst/>
                <a:cxnLst/>
                <a:rect l="l" t="t" r="r" b="b"/>
                <a:pathLst>
                  <a:path w="1709432" h="1032285" extrusionOk="0">
                    <a:moveTo>
                      <a:pt x="1376739" y="70372"/>
                    </a:moveTo>
                    <a:cubicBezTo>
                      <a:pt x="1392061" y="61627"/>
                      <a:pt x="1396438" y="65999"/>
                      <a:pt x="1392061" y="76930"/>
                    </a:cubicBezTo>
                    <a:cubicBezTo>
                      <a:pt x="1383306" y="94419"/>
                      <a:pt x="1352663" y="197169"/>
                      <a:pt x="1114086" y="391738"/>
                    </a:cubicBezTo>
                    <a:cubicBezTo>
                      <a:pt x="1052801" y="442020"/>
                      <a:pt x="1009025" y="470440"/>
                      <a:pt x="919285" y="522908"/>
                    </a:cubicBezTo>
                    <a:cubicBezTo>
                      <a:pt x="1065933" y="319595"/>
                      <a:pt x="1278244" y="133771"/>
                      <a:pt x="1376739" y="70372"/>
                    </a:cubicBezTo>
                    <a:moveTo>
                      <a:pt x="1400816" y="414"/>
                    </a:moveTo>
                    <a:cubicBezTo>
                      <a:pt x="1354851" y="2600"/>
                      <a:pt x="1269489" y="70372"/>
                      <a:pt x="1223525" y="111909"/>
                    </a:cubicBezTo>
                    <a:cubicBezTo>
                      <a:pt x="1037479" y="271499"/>
                      <a:pt x="899586" y="420158"/>
                      <a:pt x="798903" y="575376"/>
                    </a:cubicBezTo>
                    <a:cubicBezTo>
                      <a:pt x="588780" y="686871"/>
                      <a:pt x="321750" y="800552"/>
                      <a:pt x="56908" y="892371"/>
                    </a:cubicBezTo>
                    <a:lnTo>
                      <a:pt x="50342" y="894557"/>
                    </a:lnTo>
                    <a:lnTo>
                      <a:pt x="0" y="1032286"/>
                    </a:lnTo>
                    <a:lnTo>
                      <a:pt x="28454" y="1021355"/>
                    </a:lnTo>
                    <a:cubicBezTo>
                      <a:pt x="196990" y="957956"/>
                      <a:pt x="479342" y="835530"/>
                      <a:pt x="733239" y="702174"/>
                    </a:cubicBezTo>
                    <a:cubicBezTo>
                      <a:pt x="717918" y="741525"/>
                      <a:pt x="711352" y="776504"/>
                      <a:pt x="711352" y="807110"/>
                    </a:cubicBezTo>
                    <a:cubicBezTo>
                      <a:pt x="711352" y="831158"/>
                      <a:pt x="715729" y="853020"/>
                      <a:pt x="722296" y="872695"/>
                    </a:cubicBezTo>
                    <a:cubicBezTo>
                      <a:pt x="737617" y="912046"/>
                      <a:pt x="770449" y="942653"/>
                      <a:pt x="814224" y="960142"/>
                    </a:cubicBezTo>
                    <a:cubicBezTo>
                      <a:pt x="879887" y="986376"/>
                      <a:pt x="969627" y="986376"/>
                      <a:pt x="1070311" y="955770"/>
                    </a:cubicBezTo>
                    <a:cubicBezTo>
                      <a:pt x="1330775" y="877067"/>
                      <a:pt x="1639392" y="634403"/>
                      <a:pt x="1705055" y="588493"/>
                    </a:cubicBezTo>
                    <a:lnTo>
                      <a:pt x="1707244" y="586307"/>
                    </a:lnTo>
                    <a:cubicBezTo>
                      <a:pt x="1709433" y="584121"/>
                      <a:pt x="1709433" y="581935"/>
                      <a:pt x="1709433" y="579749"/>
                    </a:cubicBezTo>
                    <a:cubicBezTo>
                      <a:pt x="1707244" y="577563"/>
                      <a:pt x="1705055" y="577563"/>
                      <a:pt x="1702867" y="577563"/>
                    </a:cubicBezTo>
                    <a:lnTo>
                      <a:pt x="1702867" y="577563"/>
                    </a:lnTo>
                    <a:lnTo>
                      <a:pt x="1702867" y="577563"/>
                    </a:lnTo>
                    <a:lnTo>
                      <a:pt x="1698489" y="579749"/>
                    </a:lnTo>
                    <a:cubicBezTo>
                      <a:pt x="1626260" y="623472"/>
                      <a:pt x="1276056" y="831158"/>
                      <a:pt x="1048423" y="892371"/>
                    </a:cubicBezTo>
                    <a:cubicBezTo>
                      <a:pt x="932418" y="922977"/>
                      <a:pt x="844867" y="905488"/>
                      <a:pt x="812035" y="859578"/>
                    </a:cubicBezTo>
                    <a:cubicBezTo>
                      <a:pt x="801092" y="844275"/>
                      <a:pt x="794525" y="822413"/>
                      <a:pt x="794525" y="800552"/>
                    </a:cubicBezTo>
                    <a:cubicBezTo>
                      <a:pt x="794525" y="754642"/>
                      <a:pt x="816413" y="695616"/>
                      <a:pt x="858000" y="632217"/>
                    </a:cubicBezTo>
                    <a:cubicBezTo>
                      <a:pt x="897398" y="610355"/>
                      <a:pt x="932418" y="588493"/>
                      <a:pt x="963061" y="568818"/>
                    </a:cubicBezTo>
                    <a:cubicBezTo>
                      <a:pt x="1184127" y="444206"/>
                      <a:pt x="1440214" y="201542"/>
                      <a:pt x="1451158" y="55068"/>
                    </a:cubicBezTo>
                    <a:cubicBezTo>
                      <a:pt x="1451158" y="55068"/>
                      <a:pt x="1451158" y="52882"/>
                      <a:pt x="1451158" y="52882"/>
                    </a:cubicBezTo>
                    <a:cubicBezTo>
                      <a:pt x="1451158" y="39765"/>
                      <a:pt x="1446780" y="26648"/>
                      <a:pt x="1435836" y="17904"/>
                    </a:cubicBezTo>
                    <a:cubicBezTo>
                      <a:pt x="1429270" y="4787"/>
                      <a:pt x="1416137" y="-1772"/>
                      <a:pt x="1400816" y="414"/>
                    </a:cubicBezTo>
                    <a:close/>
                  </a:path>
                </a:pathLst>
              </a:custGeom>
              <a:solidFill>
                <a:srgbClr val="66CC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10" name="Google Shape;210;p15"/>
            <p:cNvSpPr/>
            <p:nvPr/>
          </p:nvSpPr>
          <p:spPr>
            <a:xfrm>
              <a:off x="3598287" y="3951493"/>
              <a:ext cx="1037479" cy="316994"/>
            </a:xfrm>
            <a:custGeom>
              <a:avLst/>
              <a:gdLst/>
              <a:ahLst/>
              <a:cxnLst/>
              <a:rect l="l" t="t" r="r" b="b"/>
              <a:pathLst>
                <a:path w="1037479" h="316994" extrusionOk="0">
                  <a:moveTo>
                    <a:pt x="1033102" y="0"/>
                  </a:moveTo>
                  <a:lnTo>
                    <a:pt x="39398" y="214244"/>
                  </a:lnTo>
                  <a:lnTo>
                    <a:pt x="0" y="316994"/>
                  </a:lnTo>
                  <a:lnTo>
                    <a:pt x="1037479" y="65585"/>
                  </a:lnTo>
                  <a:lnTo>
                    <a:pt x="1037479" y="65585"/>
                  </a:lnTo>
                  <a:lnTo>
                    <a:pt x="1037479" y="0"/>
                  </a:lnTo>
                  <a:lnTo>
                    <a:pt x="1033102" y="0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and content - 1">
  <p:cSld name="CUSTOM_1_1"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16"/>
          <p:cNvSpPr txBox="1">
            <a:spLocks noGrp="1"/>
          </p:cNvSpPr>
          <p:nvPr>
            <p:ph type="title"/>
          </p:nvPr>
        </p:nvSpPr>
        <p:spPr>
          <a:xfrm>
            <a:off x="5060775" y="911375"/>
            <a:ext cx="3436500" cy="81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213" name="Google Shape;213;p16"/>
          <p:cNvSpPr txBox="1">
            <a:spLocks noGrp="1"/>
          </p:cNvSpPr>
          <p:nvPr>
            <p:ph type="body" idx="1"/>
          </p:nvPr>
        </p:nvSpPr>
        <p:spPr>
          <a:xfrm>
            <a:off x="5060775" y="1905000"/>
            <a:ext cx="3436500" cy="1759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4pPr>
            <a:lvl5pPr marL="2286000" lvl="4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 sz="1100"/>
            </a:lvl5pPr>
            <a:lvl6pPr marL="2743200" lvl="5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 sz="1100"/>
            </a:lvl6pPr>
            <a:lvl7pPr marL="3200400" lvl="6" indent="-292100">
              <a:spcBef>
                <a:spcPts val="1600"/>
              </a:spcBef>
              <a:spcAft>
                <a:spcPts val="0"/>
              </a:spcAft>
              <a:buSzPts val="1000"/>
              <a:buChar char="●"/>
              <a:defRPr sz="1000"/>
            </a:lvl7pPr>
            <a:lvl8pPr marL="3657600" lvl="7" indent="-292100">
              <a:spcBef>
                <a:spcPts val="1600"/>
              </a:spcBef>
              <a:spcAft>
                <a:spcPts val="0"/>
              </a:spcAft>
              <a:buSzPts val="1000"/>
              <a:buChar char="○"/>
              <a:defRPr sz="1000"/>
            </a:lvl8pPr>
            <a:lvl9pPr marL="4114800" lvl="8" indent="-292100">
              <a:spcBef>
                <a:spcPts val="1600"/>
              </a:spcBef>
              <a:spcAft>
                <a:spcPts val="1600"/>
              </a:spcAft>
              <a:buSzPts val="1000"/>
              <a:buChar char="●"/>
              <a:defRPr sz="1000"/>
            </a:lvl9pPr>
          </a:lstStyle>
          <a:p>
            <a:endParaRPr/>
          </a:p>
        </p:txBody>
      </p:sp>
      <p:sp>
        <p:nvSpPr>
          <p:cNvPr id="214" name="Google Shape;214;p16"/>
          <p:cNvSpPr txBox="1">
            <a:spLocks noGrp="1"/>
          </p:cNvSpPr>
          <p:nvPr>
            <p:ph type="sldNum" idx="12"/>
          </p:nvPr>
        </p:nvSpPr>
        <p:spPr>
          <a:xfrm>
            <a:off x="8472458" y="47394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lvl="1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lvl="2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lvl="3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lvl="4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lvl="5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lvl="6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lvl="7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lvl="8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15" name="Google Shape;215;p16"/>
          <p:cNvSpPr txBox="1"/>
          <p:nvPr/>
        </p:nvSpPr>
        <p:spPr>
          <a:xfrm>
            <a:off x="3593400" y="4804217"/>
            <a:ext cx="1957200" cy="26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TELUS Proprietary</a:t>
            </a:r>
            <a:endParaRPr sz="800">
              <a:solidFill>
                <a:srgbClr val="2A2C2E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grpSp>
        <p:nvGrpSpPr>
          <p:cNvPr id="216" name="Google Shape;216;p16"/>
          <p:cNvGrpSpPr/>
          <p:nvPr/>
        </p:nvGrpSpPr>
        <p:grpSpPr>
          <a:xfrm>
            <a:off x="8014607" y="182401"/>
            <a:ext cx="917646" cy="175179"/>
            <a:chOff x="3410053" y="3745579"/>
            <a:chExt cx="5410650" cy="1032285"/>
          </a:xfrm>
        </p:grpSpPr>
        <p:sp>
          <p:nvSpPr>
            <p:cNvPr id="217" name="Google Shape;217;p16"/>
            <p:cNvSpPr/>
            <p:nvPr/>
          </p:nvSpPr>
          <p:spPr>
            <a:xfrm>
              <a:off x="6233572" y="3920887"/>
              <a:ext cx="396167" cy="570589"/>
            </a:xfrm>
            <a:custGeom>
              <a:avLst/>
              <a:gdLst/>
              <a:ahLst/>
              <a:cxnLst/>
              <a:rect l="l" t="t" r="r" b="b"/>
              <a:pathLst>
                <a:path w="396167" h="570589" extrusionOk="0">
                  <a:moveTo>
                    <a:pt x="396168" y="109308"/>
                  </a:moveTo>
                  <a:lnTo>
                    <a:pt x="396168" y="0"/>
                  </a:lnTo>
                  <a:lnTo>
                    <a:pt x="0" y="0"/>
                  </a:lnTo>
                  <a:lnTo>
                    <a:pt x="0" y="570590"/>
                  </a:lnTo>
                  <a:lnTo>
                    <a:pt x="396168" y="570590"/>
                  </a:lnTo>
                  <a:lnTo>
                    <a:pt x="396168" y="454723"/>
                  </a:lnTo>
                  <a:lnTo>
                    <a:pt x="159780" y="454723"/>
                  </a:lnTo>
                  <a:lnTo>
                    <a:pt x="159780" y="327925"/>
                  </a:lnTo>
                  <a:lnTo>
                    <a:pt x="356770" y="327925"/>
                  </a:lnTo>
                  <a:lnTo>
                    <a:pt x="356770" y="216431"/>
                  </a:lnTo>
                  <a:lnTo>
                    <a:pt x="159780" y="216431"/>
                  </a:lnTo>
                  <a:lnTo>
                    <a:pt x="159780" y="109308"/>
                  </a:lnTo>
                  <a:lnTo>
                    <a:pt x="396168" y="109308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8" name="Google Shape;218;p16"/>
            <p:cNvSpPr/>
            <p:nvPr/>
          </p:nvSpPr>
          <p:spPr>
            <a:xfrm>
              <a:off x="6918658" y="3920887"/>
              <a:ext cx="411489" cy="570589"/>
            </a:xfrm>
            <a:custGeom>
              <a:avLst/>
              <a:gdLst/>
              <a:ahLst/>
              <a:cxnLst/>
              <a:rect l="l" t="t" r="r" b="b"/>
              <a:pathLst>
                <a:path w="411489" h="570589" extrusionOk="0">
                  <a:moveTo>
                    <a:pt x="411490" y="456909"/>
                  </a:moveTo>
                  <a:lnTo>
                    <a:pt x="161970" y="456909"/>
                  </a:lnTo>
                  <a:lnTo>
                    <a:pt x="161970" y="0"/>
                  </a:lnTo>
                  <a:lnTo>
                    <a:pt x="0" y="0"/>
                  </a:lnTo>
                  <a:lnTo>
                    <a:pt x="0" y="570590"/>
                  </a:lnTo>
                  <a:lnTo>
                    <a:pt x="411490" y="570590"/>
                  </a:lnTo>
                  <a:lnTo>
                    <a:pt x="411490" y="456909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9" name="Google Shape;219;p16"/>
            <p:cNvSpPr/>
            <p:nvPr/>
          </p:nvSpPr>
          <p:spPr>
            <a:xfrm>
              <a:off x="8299775" y="3905584"/>
              <a:ext cx="520928" cy="599009"/>
            </a:xfrm>
            <a:custGeom>
              <a:avLst/>
              <a:gdLst/>
              <a:ahLst/>
              <a:cxnLst/>
              <a:rect l="l" t="t" r="r" b="b"/>
              <a:pathLst>
                <a:path w="520928" h="599009" extrusionOk="0">
                  <a:moveTo>
                    <a:pt x="339260" y="231734"/>
                  </a:moveTo>
                  <a:cubicBezTo>
                    <a:pt x="229821" y="207686"/>
                    <a:pt x="190424" y="203314"/>
                    <a:pt x="190424" y="161776"/>
                  </a:cubicBezTo>
                  <a:cubicBezTo>
                    <a:pt x="190424" y="122425"/>
                    <a:pt x="245143" y="109308"/>
                    <a:pt x="275786" y="109308"/>
                  </a:cubicBezTo>
                  <a:cubicBezTo>
                    <a:pt x="326127" y="109308"/>
                    <a:pt x="385224" y="120239"/>
                    <a:pt x="446510" y="153032"/>
                  </a:cubicBezTo>
                  <a:lnTo>
                    <a:pt x="490285" y="48096"/>
                  </a:lnTo>
                  <a:cubicBezTo>
                    <a:pt x="429000" y="13117"/>
                    <a:pt x="348015" y="0"/>
                    <a:pt x="271408" y="0"/>
                  </a:cubicBezTo>
                  <a:cubicBezTo>
                    <a:pt x="120383" y="0"/>
                    <a:pt x="17510" y="61213"/>
                    <a:pt x="15321" y="181452"/>
                  </a:cubicBezTo>
                  <a:cubicBezTo>
                    <a:pt x="10944" y="290760"/>
                    <a:pt x="100684" y="330111"/>
                    <a:pt x="181668" y="347601"/>
                  </a:cubicBezTo>
                  <a:cubicBezTo>
                    <a:pt x="260464" y="362904"/>
                    <a:pt x="339260" y="378207"/>
                    <a:pt x="341449" y="424116"/>
                  </a:cubicBezTo>
                  <a:cubicBezTo>
                    <a:pt x="343638" y="467840"/>
                    <a:pt x="304240" y="485329"/>
                    <a:pt x="232010" y="485329"/>
                  </a:cubicBezTo>
                  <a:cubicBezTo>
                    <a:pt x="164158" y="485329"/>
                    <a:pt x="100684" y="463467"/>
                    <a:pt x="37209" y="437234"/>
                  </a:cubicBezTo>
                  <a:lnTo>
                    <a:pt x="0" y="550914"/>
                  </a:lnTo>
                  <a:cubicBezTo>
                    <a:pt x="74418" y="581521"/>
                    <a:pt x="148836" y="599010"/>
                    <a:pt x="225444" y="599010"/>
                  </a:cubicBezTo>
                  <a:cubicBezTo>
                    <a:pt x="332694" y="599010"/>
                    <a:pt x="411489" y="581521"/>
                    <a:pt x="468398" y="529053"/>
                  </a:cubicBezTo>
                  <a:cubicBezTo>
                    <a:pt x="507796" y="491888"/>
                    <a:pt x="520928" y="445978"/>
                    <a:pt x="520928" y="404441"/>
                  </a:cubicBezTo>
                  <a:cubicBezTo>
                    <a:pt x="520928" y="312622"/>
                    <a:pt x="464020" y="260154"/>
                    <a:pt x="339260" y="231734"/>
                  </a:cubicBez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0" name="Google Shape;220;p16"/>
            <p:cNvSpPr/>
            <p:nvPr/>
          </p:nvSpPr>
          <p:spPr>
            <a:xfrm>
              <a:off x="5504710" y="3920887"/>
              <a:ext cx="499040" cy="570589"/>
            </a:xfrm>
            <a:custGeom>
              <a:avLst/>
              <a:gdLst/>
              <a:ahLst/>
              <a:cxnLst/>
              <a:rect l="l" t="t" r="r" b="b"/>
              <a:pathLst>
                <a:path w="499040" h="570589" extrusionOk="0">
                  <a:moveTo>
                    <a:pt x="499041" y="111495"/>
                  </a:moveTo>
                  <a:lnTo>
                    <a:pt x="499041" y="0"/>
                  </a:lnTo>
                  <a:lnTo>
                    <a:pt x="0" y="0"/>
                  </a:lnTo>
                  <a:lnTo>
                    <a:pt x="0" y="111495"/>
                  </a:lnTo>
                  <a:lnTo>
                    <a:pt x="168536" y="111495"/>
                  </a:lnTo>
                  <a:lnTo>
                    <a:pt x="168536" y="570590"/>
                  </a:lnTo>
                  <a:lnTo>
                    <a:pt x="330505" y="570590"/>
                  </a:lnTo>
                  <a:lnTo>
                    <a:pt x="330505" y="111495"/>
                  </a:lnTo>
                  <a:lnTo>
                    <a:pt x="499041" y="111495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1" name="Google Shape;221;p16"/>
            <p:cNvSpPr/>
            <p:nvPr/>
          </p:nvSpPr>
          <p:spPr>
            <a:xfrm>
              <a:off x="7527137" y="3920887"/>
              <a:ext cx="523117" cy="579334"/>
            </a:xfrm>
            <a:custGeom>
              <a:avLst/>
              <a:gdLst/>
              <a:ahLst/>
              <a:cxnLst/>
              <a:rect l="l" t="t" r="r" b="b"/>
              <a:pathLst>
                <a:path w="523117" h="579334" extrusionOk="0">
                  <a:moveTo>
                    <a:pt x="356770" y="0"/>
                  </a:moveTo>
                  <a:lnTo>
                    <a:pt x="356770" y="362904"/>
                  </a:lnTo>
                  <a:cubicBezTo>
                    <a:pt x="356770" y="391324"/>
                    <a:pt x="356770" y="400069"/>
                    <a:pt x="354581" y="411000"/>
                  </a:cubicBezTo>
                  <a:cubicBezTo>
                    <a:pt x="350204" y="445978"/>
                    <a:pt x="315184" y="465654"/>
                    <a:pt x="262653" y="465654"/>
                  </a:cubicBezTo>
                  <a:cubicBezTo>
                    <a:pt x="223255" y="465654"/>
                    <a:pt x="194801" y="452537"/>
                    <a:pt x="179479" y="432861"/>
                  </a:cubicBezTo>
                  <a:cubicBezTo>
                    <a:pt x="172913" y="421930"/>
                    <a:pt x="168536" y="402255"/>
                    <a:pt x="168536" y="371649"/>
                  </a:cubicBezTo>
                  <a:lnTo>
                    <a:pt x="168536" y="0"/>
                  </a:lnTo>
                  <a:lnTo>
                    <a:pt x="0" y="0"/>
                  </a:lnTo>
                  <a:lnTo>
                    <a:pt x="0" y="393510"/>
                  </a:lnTo>
                  <a:cubicBezTo>
                    <a:pt x="0" y="448164"/>
                    <a:pt x="6566" y="472212"/>
                    <a:pt x="32832" y="502819"/>
                  </a:cubicBezTo>
                  <a:cubicBezTo>
                    <a:pt x="74419" y="553101"/>
                    <a:pt x="153214" y="579334"/>
                    <a:pt x="262653" y="579334"/>
                  </a:cubicBezTo>
                  <a:cubicBezTo>
                    <a:pt x="264842" y="579334"/>
                    <a:pt x="264842" y="579334"/>
                    <a:pt x="267030" y="579334"/>
                  </a:cubicBezTo>
                  <a:cubicBezTo>
                    <a:pt x="267030" y="579334"/>
                    <a:pt x="269219" y="579334"/>
                    <a:pt x="269219" y="579334"/>
                  </a:cubicBezTo>
                  <a:cubicBezTo>
                    <a:pt x="415867" y="579334"/>
                    <a:pt x="490286" y="522494"/>
                    <a:pt x="512173" y="470026"/>
                  </a:cubicBezTo>
                  <a:cubicBezTo>
                    <a:pt x="523117" y="443792"/>
                    <a:pt x="523117" y="432861"/>
                    <a:pt x="523117" y="380393"/>
                  </a:cubicBezTo>
                  <a:lnTo>
                    <a:pt x="523117" y="0"/>
                  </a:lnTo>
                  <a:lnTo>
                    <a:pt x="356770" y="0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222" name="Google Shape;222;p16"/>
            <p:cNvGrpSpPr/>
            <p:nvPr/>
          </p:nvGrpSpPr>
          <p:grpSpPr>
            <a:xfrm>
              <a:off x="3410053" y="3745579"/>
              <a:ext cx="2175641" cy="1032285"/>
              <a:chOff x="3410053" y="3745579"/>
              <a:chExt cx="2175641" cy="1032285"/>
            </a:xfrm>
          </p:grpSpPr>
          <p:sp>
            <p:nvSpPr>
              <p:cNvPr id="223" name="Google Shape;223;p16"/>
              <p:cNvSpPr/>
              <p:nvPr/>
            </p:nvSpPr>
            <p:spPr>
              <a:xfrm>
                <a:off x="4633578" y="3763483"/>
                <a:ext cx="952116" cy="253595"/>
              </a:xfrm>
              <a:custGeom>
                <a:avLst/>
                <a:gdLst/>
                <a:ahLst/>
                <a:cxnLst/>
                <a:rect l="l" t="t" r="r" b="b"/>
                <a:pathLst>
                  <a:path w="952116" h="253595" extrusionOk="0">
                    <a:moveTo>
                      <a:pt x="945551" y="0"/>
                    </a:moveTo>
                    <a:lnTo>
                      <a:pt x="0" y="188010"/>
                    </a:lnTo>
                    <a:lnTo>
                      <a:pt x="0" y="253595"/>
                    </a:lnTo>
                    <a:lnTo>
                      <a:pt x="2189" y="253595"/>
                    </a:lnTo>
                    <a:cubicBezTo>
                      <a:pt x="625990" y="102750"/>
                      <a:pt x="943362" y="10931"/>
                      <a:pt x="947739" y="10931"/>
                    </a:cubicBezTo>
                    <a:cubicBezTo>
                      <a:pt x="952117" y="10931"/>
                      <a:pt x="952117" y="6559"/>
                      <a:pt x="952117" y="4372"/>
                    </a:cubicBezTo>
                    <a:cubicBezTo>
                      <a:pt x="952117" y="2186"/>
                      <a:pt x="949928" y="0"/>
                      <a:pt x="945551" y="0"/>
                    </a:cubicBezTo>
                  </a:path>
                </a:pathLst>
              </a:custGeom>
              <a:solidFill>
                <a:srgbClr val="4B286D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4" name="Google Shape;224;p16"/>
              <p:cNvSpPr/>
              <p:nvPr/>
            </p:nvSpPr>
            <p:spPr>
              <a:xfrm>
                <a:off x="3410053" y="3745579"/>
                <a:ext cx="1709432" cy="1032285"/>
              </a:xfrm>
              <a:custGeom>
                <a:avLst/>
                <a:gdLst/>
                <a:ahLst/>
                <a:cxnLst/>
                <a:rect l="l" t="t" r="r" b="b"/>
                <a:pathLst>
                  <a:path w="1709432" h="1032285" extrusionOk="0">
                    <a:moveTo>
                      <a:pt x="1376739" y="70372"/>
                    </a:moveTo>
                    <a:cubicBezTo>
                      <a:pt x="1392061" y="61627"/>
                      <a:pt x="1396438" y="65999"/>
                      <a:pt x="1392061" y="76930"/>
                    </a:cubicBezTo>
                    <a:cubicBezTo>
                      <a:pt x="1383306" y="94419"/>
                      <a:pt x="1352663" y="197169"/>
                      <a:pt x="1114086" y="391738"/>
                    </a:cubicBezTo>
                    <a:cubicBezTo>
                      <a:pt x="1052801" y="442020"/>
                      <a:pt x="1009025" y="470440"/>
                      <a:pt x="919285" y="522908"/>
                    </a:cubicBezTo>
                    <a:cubicBezTo>
                      <a:pt x="1065933" y="319595"/>
                      <a:pt x="1278244" y="133771"/>
                      <a:pt x="1376739" y="70372"/>
                    </a:cubicBezTo>
                    <a:moveTo>
                      <a:pt x="1400816" y="414"/>
                    </a:moveTo>
                    <a:cubicBezTo>
                      <a:pt x="1354851" y="2600"/>
                      <a:pt x="1269489" y="70372"/>
                      <a:pt x="1223525" y="111909"/>
                    </a:cubicBezTo>
                    <a:cubicBezTo>
                      <a:pt x="1037479" y="271499"/>
                      <a:pt x="899586" y="420158"/>
                      <a:pt x="798903" y="575376"/>
                    </a:cubicBezTo>
                    <a:cubicBezTo>
                      <a:pt x="588780" y="686871"/>
                      <a:pt x="321750" y="800552"/>
                      <a:pt x="56908" y="892371"/>
                    </a:cubicBezTo>
                    <a:lnTo>
                      <a:pt x="50342" y="894557"/>
                    </a:lnTo>
                    <a:lnTo>
                      <a:pt x="0" y="1032286"/>
                    </a:lnTo>
                    <a:lnTo>
                      <a:pt x="28454" y="1021355"/>
                    </a:lnTo>
                    <a:cubicBezTo>
                      <a:pt x="196990" y="957956"/>
                      <a:pt x="479342" y="835530"/>
                      <a:pt x="733239" y="702174"/>
                    </a:cubicBezTo>
                    <a:cubicBezTo>
                      <a:pt x="717918" y="741525"/>
                      <a:pt x="711352" y="776504"/>
                      <a:pt x="711352" y="807110"/>
                    </a:cubicBezTo>
                    <a:cubicBezTo>
                      <a:pt x="711352" y="831158"/>
                      <a:pt x="715729" y="853020"/>
                      <a:pt x="722296" y="872695"/>
                    </a:cubicBezTo>
                    <a:cubicBezTo>
                      <a:pt x="737617" y="912046"/>
                      <a:pt x="770449" y="942653"/>
                      <a:pt x="814224" y="960142"/>
                    </a:cubicBezTo>
                    <a:cubicBezTo>
                      <a:pt x="879887" y="986376"/>
                      <a:pt x="969627" y="986376"/>
                      <a:pt x="1070311" y="955770"/>
                    </a:cubicBezTo>
                    <a:cubicBezTo>
                      <a:pt x="1330775" y="877067"/>
                      <a:pt x="1639392" y="634403"/>
                      <a:pt x="1705055" y="588493"/>
                    </a:cubicBezTo>
                    <a:lnTo>
                      <a:pt x="1707244" y="586307"/>
                    </a:lnTo>
                    <a:cubicBezTo>
                      <a:pt x="1709433" y="584121"/>
                      <a:pt x="1709433" y="581935"/>
                      <a:pt x="1709433" y="579749"/>
                    </a:cubicBezTo>
                    <a:cubicBezTo>
                      <a:pt x="1707244" y="577563"/>
                      <a:pt x="1705055" y="577563"/>
                      <a:pt x="1702867" y="577563"/>
                    </a:cubicBezTo>
                    <a:lnTo>
                      <a:pt x="1702867" y="577563"/>
                    </a:lnTo>
                    <a:lnTo>
                      <a:pt x="1702867" y="577563"/>
                    </a:lnTo>
                    <a:lnTo>
                      <a:pt x="1698489" y="579749"/>
                    </a:lnTo>
                    <a:cubicBezTo>
                      <a:pt x="1626260" y="623472"/>
                      <a:pt x="1276056" y="831158"/>
                      <a:pt x="1048423" y="892371"/>
                    </a:cubicBezTo>
                    <a:cubicBezTo>
                      <a:pt x="932418" y="922977"/>
                      <a:pt x="844867" y="905488"/>
                      <a:pt x="812035" y="859578"/>
                    </a:cubicBezTo>
                    <a:cubicBezTo>
                      <a:pt x="801092" y="844275"/>
                      <a:pt x="794525" y="822413"/>
                      <a:pt x="794525" y="800552"/>
                    </a:cubicBezTo>
                    <a:cubicBezTo>
                      <a:pt x="794525" y="754642"/>
                      <a:pt x="816413" y="695616"/>
                      <a:pt x="858000" y="632217"/>
                    </a:cubicBezTo>
                    <a:cubicBezTo>
                      <a:pt x="897398" y="610355"/>
                      <a:pt x="932418" y="588493"/>
                      <a:pt x="963061" y="568818"/>
                    </a:cubicBezTo>
                    <a:cubicBezTo>
                      <a:pt x="1184127" y="444206"/>
                      <a:pt x="1440214" y="201542"/>
                      <a:pt x="1451158" y="55068"/>
                    </a:cubicBezTo>
                    <a:cubicBezTo>
                      <a:pt x="1451158" y="55068"/>
                      <a:pt x="1451158" y="52882"/>
                      <a:pt x="1451158" y="52882"/>
                    </a:cubicBezTo>
                    <a:cubicBezTo>
                      <a:pt x="1451158" y="39765"/>
                      <a:pt x="1446780" y="26648"/>
                      <a:pt x="1435836" y="17904"/>
                    </a:cubicBezTo>
                    <a:cubicBezTo>
                      <a:pt x="1429270" y="4787"/>
                      <a:pt x="1416137" y="-1772"/>
                      <a:pt x="1400816" y="414"/>
                    </a:cubicBezTo>
                    <a:close/>
                  </a:path>
                </a:pathLst>
              </a:custGeom>
              <a:solidFill>
                <a:srgbClr val="66CC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25" name="Google Shape;225;p16"/>
            <p:cNvSpPr/>
            <p:nvPr/>
          </p:nvSpPr>
          <p:spPr>
            <a:xfrm>
              <a:off x="3598287" y="3951493"/>
              <a:ext cx="1037479" cy="316994"/>
            </a:xfrm>
            <a:custGeom>
              <a:avLst/>
              <a:gdLst/>
              <a:ahLst/>
              <a:cxnLst/>
              <a:rect l="l" t="t" r="r" b="b"/>
              <a:pathLst>
                <a:path w="1037479" h="316994" extrusionOk="0">
                  <a:moveTo>
                    <a:pt x="1033102" y="0"/>
                  </a:moveTo>
                  <a:lnTo>
                    <a:pt x="39398" y="214244"/>
                  </a:lnTo>
                  <a:lnTo>
                    <a:pt x="0" y="316994"/>
                  </a:lnTo>
                  <a:lnTo>
                    <a:pt x="1037479" y="65585"/>
                  </a:lnTo>
                  <a:lnTo>
                    <a:pt x="1037479" y="65585"/>
                  </a:lnTo>
                  <a:lnTo>
                    <a:pt x="1037479" y="0"/>
                  </a:lnTo>
                  <a:lnTo>
                    <a:pt x="1033102" y="0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and content - 2">
  <p:cSld name="CUSTOM_1_1_1"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17"/>
          <p:cNvSpPr txBox="1">
            <a:spLocks noGrp="1"/>
          </p:cNvSpPr>
          <p:nvPr>
            <p:ph type="title"/>
          </p:nvPr>
        </p:nvSpPr>
        <p:spPr>
          <a:xfrm>
            <a:off x="646700" y="911375"/>
            <a:ext cx="3436500" cy="81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228" name="Google Shape;228;p17"/>
          <p:cNvSpPr txBox="1">
            <a:spLocks noGrp="1"/>
          </p:cNvSpPr>
          <p:nvPr>
            <p:ph type="body" idx="1"/>
          </p:nvPr>
        </p:nvSpPr>
        <p:spPr>
          <a:xfrm>
            <a:off x="646700" y="1905000"/>
            <a:ext cx="3436500" cy="1759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3pPr>
            <a:lvl4pPr marL="1828800" lvl="3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4pPr>
            <a:lvl5pPr marL="2286000" lvl="4" indent="-298450" rtl="0">
              <a:spcBef>
                <a:spcPts val="1600"/>
              </a:spcBef>
              <a:spcAft>
                <a:spcPts val="0"/>
              </a:spcAft>
              <a:buSzPts val="1100"/>
              <a:buChar char="●"/>
              <a:defRPr sz="1100"/>
            </a:lvl5pPr>
            <a:lvl6pPr marL="2743200" lvl="5" indent="-29845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 sz="1100"/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SzPts val="1000"/>
              <a:buChar char="●"/>
              <a:defRPr sz="1000"/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SzPts val="1000"/>
              <a:buChar char="○"/>
              <a:defRPr sz="1000"/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SzPts val="1000"/>
              <a:buChar char="●"/>
              <a:defRPr sz="1000"/>
            </a:lvl9pPr>
          </a:lstStyle>
          <a:p>
            <a:endParaRPr/>
          </a:p>
        </p:txBody>
      </p:sp>
      <p:sp>
        <p:nvSpPr>
          <p:cNvPr id="229" name="Google Shape;229;p17"/>
          <p:cNvSpPr txBox="1">
            <a:spLocks noGrp="1"/>
          </p:cNvSpPr>
          <p:nvPr>
            <p:ph type="sldNum" idx="12"/>
          </p:nvPr>
        </p:nvSpPr>
        <p:spPr>
          <a:xfrm>
            <a:off x="8472458" y="47394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lvl="1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lvl="2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lvl="3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lvl="4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lvl="5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lvl="6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lvl="7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lvl="8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30" name="Google Shape;230;p17"/>
          <p:cNvSpPr txBox="1"/>
          <p:nvPr/>
        </p:nvSpPr>
        <p:spPr>
          <a:xfrm>
            <a:off x="3593400" y="4804217"/>
            <a:ext cx="1957200" cy="26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TELUS Proprietary</a:t>
            </a:r>
            <a:endParaRPr sz="800">
              <a:solidFill>
                <a:srgbClr val="2A2C2E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grpSp>
        <p:nvGrpSpPr>
          <p:cNvPr id="231" name="Google Shape;231;p17"/>
          <p:cNvGrpSpPr/>
          <p:nvPr/>
        </p:nvGrpSpPr>
        <p:grpSpPr>
          <a:xfrm>
            <a:off x="8014607" y="182401"/>
            <a:ext cx="917646" cy="175179"/>
            <a:chOff x="3410053" y="3745579"/>
            <a:chExt cx="5410650" cy="1032285"/>
          </a:xfrm>
        </p:grpSpPr>
        <p:sp>
          <p:nvSpPr>
            <p:cNvPr id="232" name="Google Shape;232;p17"/>
            <p:cNvSpPr/>
            <p:nvPr/>
          </p:nvSpPr>
          <p:spPr>
            <a:xfrm>
              <a:off x="6233572" y="3920887"/>
              <a:ext cx="396167" cy="570589"/>
            </a:xfrm>
            <a:custGeom>
              <a:avLst/>
              <a:gdLst/>
              <a:ahLst/>
              <a:cxnLst/>
              <a:rect l="l" t="t" r="r" b="b"/>
              <a:pathLst>
                <a:path w="396167" h="570589" extrusionOk="0">
                  <a:moveTo>
                    <a:pt x="396168" y="109308"/>
                  </a:moveTo>
                  <a:lnTo>
                    <a:pt x="396168" y="0"/>
                  </a:lnTo>
                  <a:lnTo>
                    <a:pt x="0" y="0"/>
                  </a:lnTo>
                  <a:lnTo>
                    <a:pt x="0" y="570590"/>
                  </a:lnTo>
                  <a:lnTo>
                    <a:pt x="396168" y="570590"/>
                  </a:lnTo>
                  <a:lnTo>
                    <a:pt x="396168" y="454723"/>
                  </a:lnTo>
                  <a:lnTo>
                    <a:pt x="159780" y="454723"/>
                  </a:lnTo>
                  <a:lnTo>
                    <a:pt x="159780" y="327925"/>
                  </a:lnTo>
                  <a:lnTo>
                    <a:pt x="356770" y="327925"/>
                  </a:lnTo>
                  <a:lnTo>
                    <a:pt x="356770" y="216431"/>
                  </a:lnTo>
                  <a:lnTo>
                    <a:pt x="159780" y="216431"/>
                  </a:lnTo>
                  <a:lnTo>
                    <a:pt x="159780" y="109308"/>
                  </a:lnTo>
                  <a:lnTo>
                    <a:pt x="396168" y="109308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3" name="Google Shape;233;p17"/>
            <p:cNvSpPr/>
            <p:nvPr/>
          </p:nvSpPr>
          <p:spPr>
            <a:xfrm>
              <a:off x="6918658" y="3920887"/>
              <a:ext cx="411489" cy="570589"/>
            </a:xfrm>
            <a:custGeom>
              <a:avLst/>
              <a:gdLst/>
              <a:ahLst/>
              <a:cxnLst/>
              <a:rect l="l" t="t" r="r" b="b"/>
              <a:pathLst>
                <a:path w="411489" h="570589" extrusionOk="0">
                  <a:moveTo>
                    <a:pt x="411490" y="456909"/>
                  </a:moveTo>
                  <a:lnTo>
                    <a:pt x="161970" y="456909"/>
                  </a:lnTo>
                  <a:lnTo>
                    <a:pt x="161970" y="0"/>
                  </a:lnTo>
                  <a:lnTo>
                    <a:pt x="0" y="0"/>
                  </a:lnTo>
                  <a:lnTo>
                    <a:pt x="0" y="570590"/>
                  </a:lnTo>
                  <a:lnTo>
                    <a:pt x="411490" y="570590"/>
                  </a:lnTo>
                  <a:lnTo>
                    <a:pt x="411490" y="456909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4" name="Google Shape;234;p17"/>
            <p:cNvSpPr/>
            <p:nvPr/>
          </p:nvSpPr>
          <p:spPr>
            <a:xfrm>
              <a:off x="8299775" y="3905584"/>
              <a:ext cx="520928" cy="599009"/>
            </a:xfrm>
            <a:custGeom>
              <a:avLst/>
              <a:gdLst/>
              <a:ahLst/>
              <a:cxnLst/>
              <a:rect l="l" t="t" r="r" b="b"/>
              <a:pathLst>
                <a:path w="520928" h="599009" extrusionOk="0">
                  <a:moveTo>
                    <a:pt x="339260" y="231734"/>
                  </a:moveTo>
                  <a:cubicBezTo>
                    <a:pt x="229821" y="207686"/>
                    <a:pt x="190424" y="203314"/>
                    <a:pt x="190424" y="161776"/>
                  </a:cubicBezTo>
                  <a:cubicBezTo>
                    <a:pt x="190424" y="122425"/>
                    <a:pt x="245143" y="109308"/>
                    <a:pt x="275786" y="109308"/>
                  </a:cubicBezTo>
                  <a:cubicBezTo>
                    <a:pt x="326127" y="109308"/>
                    <a:pt x="385224" y="120239"/>
                    <a:pt x="446510" y="153032"/>
                  </a:cubicBezTo>
                  <a:lnTo>
                    <a:pt x="490285" y="48096"/>
                  </a:lnTo>
                  <a:cubicBezTo>
                    <a:pt x="429000" y="13117"/>
                    <a:pt x="348015" y="0"/>
                    <a:pt x="271408" y="0"/>
                  </a:cubicBezTo>
                  <a:cubicBezTo>
                    <a:pt x="120383" y="0"/>
                    <a:pt x="17510" y="61213"/>
                    <a:pt x="15321" y="181452"/>
                  </a:cubicBezTo>
                  <a:cubicBezTo>
                    <a:pt x="10944" y="290760"/>
                    <a:pt x="100684" y="330111"/>
                    <a:pt x="181668" y="347601"/>
                  </a:cubicBezTo>
                  <a:cubicBezTo>
                    <a:pt x="260464" y="362904"/>
                    <a:pt x="339260" y="378207"/>
                    <a:pt x="341449" y="424116"/>
                  </a:cubicBezTo>
                  <a:cubicBezTo>
                    <a:pt x="343638" y="467840"/>
                    <a:pt x="304240" y="485329"/>
                    <a:pt x="232010" y="485329"/>
                  </a:cubicBezTo>
                  <a:cubicBezTo>
                    <a:pt x="164158" y="485329"/>
                    <a:pt x="100684" y="463467"/>
                    <a:pt x="37209" y="437234"/>
                  </a:cubicBezTo>
                  <a:lnTo>
                    <a:pt x="0" y="550914"/>
                  </a:lnTo>
                  <a:cubicBezTo>
                    <a:pt x="74418" y="581521"/>
                    <a:pt x="148836" y="599010"/>
                    <a:pt x="225444" y="599010"/>
                  </a:cubicBezTo>
                  <a:cubicBezTo>
                    <a:pt x="332694" y="599010"/>
                    <a:pt x="411489" y="581521"/>
                    <a:pt x="468398" y="529053"/>
                  </a:cubicBezTo>
                  <a:cubicBezTo>
                    <a:pt x="507796" y="491888"/>
                    <a:pt x="520928" y="445978"/>
                    <a:pt x="520928" y="404441"/>
                  </a:cubicBezTo>
                  <a:cubicBezTo>
                    <a:pt x="520928" y="312622"/>
                    <a:pt x="464020" y="260154"/>
                    <a:pt x="339260" y="231734"/>
                  </a:cubicBez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5" name="Google Shape;235;p17"/>
            <p:cNvSpPr/>
            <p:nvPr/>
          </p:nvSpPr>
          <p:spPr>
            <a:xfrm>
              <a:off x="5504710" y="3920887"/>
              <a:ext cx="499040" cy="570589"/>
            </a:xfrm>
            <a:custGeom>
              <a:avLst/>
              <a:gdLst/>
              <a:ahLst/>
              <a:cxnLst/>
              <a:rect l="l" t="t" r="r" b="b"/>
              <a:pathLst>
                <a:path w="499040" h="570589" extrusionOk="0">
                  <a:moveTo>
                    <a:pt x="499041" y="111495"/>
                  </a:moveTo>
                  <a:lnTo>
                    <a:pt x="499041" y="0"/>
                  </a:lnTo>
                  <a:lnTo>
                    <a:pt x="0" y="0"/>
                  </a:lnTo>
                  <a:lnTo>
                    <a:pt x="0" y="111495"/>
                  </a:lnTo>
                  <a:lnTo>
                    <a:pt x="168536" y="111495"/>
                  </a:lnTo>
                  <a:lnTo>
                    <a:pt x="168536" y="570590"/>
                  </a:lnTo>
                  <a:lnTo>
                    <a:pt x="330505" y="570590"/>
                  </a:lnTo>
                  <a:lnTo>
                    <a:pt x="330505" y="111495"/>
                  </a:lnTo>
                  <a:lnTo>
                    <a:pt x="499041" y="111495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6" name="Google Shape;236;p17"/>
            <p:cNvSpPr/>
            <p:nvPr/>
          </p:nvSpPr>
          <p:spPr>
            <a:xfrm>
              <a:off x="7527137" y="3920887"/>
              <a:ext cx="523117" cy="579334"/>
            </a:xfrm>
            <a:custGeom>
              <a:avLst/>
              <a:gdLst/>
              <a:ahLst/>
              <a:cxnLst/>
              <a:rect l="l" t="t" r="r" b="b"/>
              <a:pathLst>
                <a:path w="523117" h="579334" extrusionOk="0">
                  <a:moveTo>
                    <a:pt x="356770" y="0"/>
                  </a:moveTo>
                  <a:lnTo>
                    <a:pt x="356770" y="362904"/>
                  </a:lnTo>
                  <a:cubicBezTo>
                    <a:pt x="356770" y="391324"/>
                    <a:pt x="356770" y="400069"/>
                    <a:pt x="354581" y="411000"/>
                  </a:cubicBezTo>
                  <a:cubicBezTo>
                    <a:pt x="350204" y="445978"/>
                    <a:pt x="315184" y="465654"/>
                    <a:pt x="262653" y="465654"/>
                  </a:cubicBezTo>
                  <a:cubicBezTo>
                    <a:pt x="223255" y="465654"/>
                    <a:pt x="194801" y="452537"/>
                    <a:pt x="179479" y="432861"/>
                  </a:cubicBezTo>
                  <a:cubicBezTo>
                    <a:pt x="172913" y="421930"/>
                    <a:pt x="168536" y="402255"/>
                    <a:pt x="168536" y="371649"/>
                  </a:cubicBezTo>
                  <a:lnTo>
                    <a:pt x="168536" y="0"/>
                  </a:lnTo>
                  <a:lnTo>
                    <a:pt x="0" y="0"/>
                  </a:lnTo>
                  <a:lnTo>
                    <a:pt x="0" y="393510"/>
                  </a:lnTo>
                  <a:cubicBezTo>
                    <a:pt x="0" y="448164"/>
                    <a:pt x="6566" y="472212"/>
                    <a:pt x="32832" y="502819"/>
                  </a:cubicBezTo>
                  <a:cubicBezTo>
                    <a:pt x="74419" y="553101"/>
                    <a:pt x="153214" y="579334"/>
                    <a:pt x="262653" y="579334"/>
                  </a:cubicBezTo>
                  <a:cubicBezTo>
                    <a:pt x="264842" y="579334"/>
                    <a:pt x="264842" y="579334"/>
                    <a:pt x="267030" y="579334"/>
                  </a:cubicBezTo>
                  <a:cubicBezTo>
                    <a:pt x="267030" y="579334"/>
                    <a:pt x="269219" y="579334"/>
                    <a:pt x="269219" y="579334"/>
                  </a:cubicBezTo>
                  <a:cubicBezTo>
                    <a:pt x="415867" y="579334"/>
                    <a:pt x="490286" y="522494"/>
                    <a:pt x="512173" y="470026"/>
                  </a:cubicBezTo>
                  <a:cubicBezTo>
                    <a:pt x="523117" y="443792"/>
                    <a:pt x="523117" y="432861"/>
                    <a:pt x="523117" y="380393"/>
                  </a:cubicBezTo>
                  <a:lnTo>
                    <a:pt x="523117" y="0"/>
                  </a:lnTo>
                  <a:lnTo>
                    <a:pt x="356770" y="0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237" name="Google Shape;237;p17"/>
            <p:cNvGrpSpPr/>
            <p:nvPr/>
          </p:nvGrpSpPr>
          <p:grpSpPr>
            <a:xfrm>
              <a:off x="3410053" y="3745579"/>
              <a:ext cx="2175641" cy="1032285"/>
              <a:chOff x="3410053" y="3745579"/>
              <a:chExt cx="2175641" cy="1032285"/>
            </a:xfrm>
          </p:grpSpPr>
          <p:sp>
            <p:nvSpPr>
              <p:cNvPr id="238" name="Google Shape;238;p17"/>
              <p:cNvSpPr/>
              <p:nvPr/>
            </p:nvSpPr>
            <p:spPr>
              <a:xfrm>
                <a:off x="4633578" y="3763483"/>
                <a:ext cx="952116" cy="253595"/>
              </a:xfrm>
              <a:custGeom>
                <a:avLst/>
                <a:gdLst/>
                <a:ahLst/>
                <a:cxnLst/>
                <a:rect l="l" t="t" r="r" b="b"/>
                <a:pathLst>
                  <a:path w="952116" h="253595" extrusionOk="0">
                    <a:moveTo>
                      <a:pt x="945551" y="0"/>
                    </a:moveTo>
                    <a:lnTo>
                      <a:pt x="0" y="188010"/>
                    </a:lnTo>
                    <a:lnTo>
                      <a:pt x="0" y="253595"/>
                    </a:lnTo>
                    <a:lnTo>
                      <a:pt x="2189" y="253595"/>
                    </a:lnTo>
                    <a:cubicBezTo>
                      <a:pt x="625990" y="102750"/>
                      <a:pt x="943362" y="10931"/>
                      <a:pt x="947739" y="10931"/>
                    </a:cubicBezTo>
                    <a:cubicBezTo>
                      <a:pt x="952117" y="10931"/>
                      <a:pt x="952117" y="6559"/>
                      <a:pt x="952117" y="4372"/>
                    </a:cubicBezTo>
                    <a:cubicBezTo>
                      <a:pt x="952117" y="2186"/>
                      <a:pt x="949928" y="0"/>
                      <a:pt x="945551" y="0"/>
                    </a:cubicBezTo>
                  </a:path>
                </a:pathLst>
              </a:custGeom>
              <a:solidFill>
                <a:srgbClr val="4B286D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9" name="Google Shape;239;p17"/>
              <p:cNvSpPr/>
              <p:nvPr/>
            </p:nvSpPr>
            <p:spPr>
              <a:xfrm>
                <a:off x="3410053" y="3745579"/>
                <a:ext cx="1709432" cy="1032285"/>
              </a:xfrm>
              <a:custGeom>
                <a:avLst/>
                <a:gdLst/>
                <a:ahLst/>
                <a:cxnLst/>
                <a:rect l="l" t="t" r="r" b="b"/>
                <a:pathLst>
                  <a:path w="1709432" h="1032285" extrusionOk="0">
                    <a:moveTo>
                      <a:pt x="1376739" y="70372"/>
                    </a:moveTo>
                    <a:cubicBezTo>
                      <a:pt x="1392061" y="61627"/>
                      <a:pt x="1396438" y="65999"/>
                      <a:pt x="1392061" y="76930"/>
                    </a:cubicBezTo>
                    <a:cubicBezTo>
                      <a:pt x="1383306" y="94419"/>
                      <a:pt x="1352663" y="197169"/>
                      <a:pt x="1114086" y="391738"/>
                    </a:cubicBezTo>
                    <a:cubicBezTo>
                      <a:pt x="1052801" y="442020"/>
                      <a:pt x="1009025" y="470440"/>
                      <a:pt x="919285" y="522908"/>
                    </a:cubicBezTo>
                    <a:cubicBezTo>
                      <a:pt x="1065933" y="319595"/>
                      <a:pt x="1278244" y="133771"/>
                      <a:pt x="1376739" y="70372"/>
                    </a:cubicBezTo>
                    <a:moveTo>
                      <a:pt x="1400816" y="414"/>
                    </a:moveTo>
                    <a:cubicBezTo>
                      <a:pt x="1354851" y="2600"/>
                      <a:pt x="1269489" y="70372"/>
                      <a:pt x="1223525" y="111909"/>
                    </a:cubicBezTo>
                    <a:cubicBezTo>
                      <a:pt x="1037479" y="271499"/>
                      <a:pt x="899586" y="420158"/>
                      <a:pt x="798903" y="575376"/>
                    </a:cubicBezTo>
                    <a:cubicBezTo>
                      <a:pt x="588780" y="686871"/>
                      <a:pt x="321750" y="800552"/>
                      <a:pt x="56908" y="892371"/>
                    </a:cubicBezTo>
                    <a:lnTo>
                      <a:pt x="50342" y="894557"/>
                    </a:lnTo>
                    <a:lnTo>
                      <a:pt x="0" y="1032286"/>
                    </a:lnTo>
                    <a:lnTo>
                      <a:pt x="28454" y="1021355"/>
                    </a:lnTo>
                    <a:cubicBezTo>
                      <a:pt x="196990" y="957956"/>
                      <a:pt x="479342" y="835530"/>
                      <a:pt x="733239" y="702174"/>
                    </a:cubicBezTo>
                    <a:cubicBezTo>
                      <a:pt x="717918" y="741525"/>
                      <a:pt x="711352" y="776504"/>
                      <a:pt x="711352" y="807110"/>
                    </a:cubicBezTo>
                    <a:cubicBezTo>
                      <a:pt x="711352" y="831158"/>
                      <a:pt x="715729" y="853020"/>
                      <a:pt x="722296" y="872695"/>
                    </a:cubicBezTo>
                    <a:cubicBezTo>
                      <a:pt x="737617" y="912046"/>
                      <a:pt x="770449" y="942653"/>
                      <a:pt x="814224" y="960142"/>
                    </a:cubicBezTo>
                    <a:cubicBezTo>
                      <a:pt x="879887" y="986376"/>
                      <a:pt x="969627" y="986376"/>
                      <a:pt x="1070311" y="955770"/>
                    </a:cubicBezTo>
                    <a:cubicBezTo>
                      <a:pt x="1330775" y="877067"/>
                      <a:pt x="1639392" y="634403"/>
                      <a:pt x="1705055" y="588493"/>
                    </a:cubicBezTo>
                    <a:lnTo>
                      <a:pt x="1707244" y="586307"/>
                    </a:lnTo>
                    <a:cubicBezTo>
                      <a:pt x="1709433" y="584121"/>
                      <a:pt x="1709433" y="581935"/>
                      <a:pt x="1709433" y="579749"/>
                    </a:cubicBezTo>
                    <a:cubicBezTo>
                      <a:pt x="1707244" y="577563"/>
                      <a:pt x="1705055" y="577563"/>
                      <a:pt x="1702867" y="577563"/>
                    </a:cubicBezTo>
                    <a:lnTo>
                      <a:pt x="1702867" y="577563"/>
                    </a:lnTo>
                    <a:lnTo>
                      <a:pt x="1702867" y="577563"/>
                    </a:lnTo>
                    <a:lnTo>
                      <a:pt x="1698489" y="579749"/>
                    </a:lnTo>
                    <a:cubicBezTo>
                      <a:pt x="1626260" y="623472"/>
                      <a:pt x="1276056" y="831158"/>
                      <a:pt x="1048423" y="892371"/>
                    </a:cubicBezTo>
                    <a:cubicBezTo>
                      <a:pt x="932418" y="922977"/>
                      <a:pt x="844867" y="905488"/>
                      <a:pt x="812035" y="859578"/>
                    </a:cubicBezTo>
                    <a:cubicBezTo>
                      <a:pt x="801092" y="844275"/>
                      <a:pt x="794525" y="822413"/>
                      <a:pt x="794525" y="800552"/>
                    </a:cubicBezTo>
                    <a:cubicBezTo>
                      <a:pt x="794525" y="754642"/>
                      <a:pt x="816413" y="695616"/>
                      <a:pt x="858000" y="632217"/>
                    </a:cubicBezTo>
                    <a:cubicBezTo>
                      <a:pt x="897398" y="610355"/>
                      <a:pt x="932418" y="588493"/>
                      <a:pt x="963061" y="568818"/>
                    </a:cubicBezTo>
                    <a:cubicBezTo>
                      <a:pt x="1184127" y="444206"/>
                      <a:pt x="1440214" y="201542"/>
                      <a:pt x="1451158" y="55068"/>
                    </a:cubicBezTo>
                    <a:cubicBezTo>
                      <a:pt x="1451158" y="55068"/>
                      <a:pt x="1451158" y="52882"/>
                      <a:pt x="1451158" y="52882"/>
                    </a:cubicBezTo>
                    <a:cubicBezTo>
                      <a:pt x="1451158" y="39765"/>
                      <a:pt x="1446780" y="26648"/>
                      <a:pt x="1435836" y="17904"/>
                    </a:cubicBezTo>
                    <a:cubicBezTo>
                      <a:pt x="1429270" y="4787"/>
                      <a:pt x="1416137" y="-1772"/>
                      <a:pt x="1400816" y="414"/>
                    </a:cubicBezTo>
                    <a:close/>
                  </a:path>
                </a:pathLst>
              </a:custGeom>
              <a:solidFill>
                <a:srgbClr val="66CC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40" name="Google Shape;240;p17"/>
            <p:cNvSpPr/>
            <p:nvPr/>
          </p:nvSpPr>
          <p:spPr>
            <a:xfrm>
              <a:off x="3598287" y="3951493"/>
              <a:ext cx="1037479" cy="316994"/>
            </a:xfrm>
            <a:custGeom>
              <a:avLst/>
              <a:gdLst/>
              <a:ahLst/>
              <a:cxnLst/>
              <a:rect l="l" t="t" r="r" b="b"/>
              <a:pathLst>
                <a:path w="1037479" h="316994" extrusionOk="0">
                  <a:moveTo>
                    <a:pt x="1033102" y="0"/>
                  </a:moveTo>
                  <a:lnTo>
                    <a:pt x="39398" y="214244"/>
                  </a:lnTo>
                  <a:lnTo>
                    <a:pt x="0" y="316994"/>
                  </a:lnTo>
                  <a:lnTo>
                    <a:pt x="1037479" y="65585"/>
                  </a:lnTo>
                  <a:lnTo>
                    <a:pt x="1037479" y="65585"/>
                  </a:lnTo>
                  <a:lnTo>
                    <a:pt x="1037479" y="0"/>
                  </a:lnTo>
                  <a:lnTo>
                    <a:pt x="1033102" y="0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with title">
  <p:cSld name="CUSTOM_2"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18"/>
          <p:cNvSpPr txBox="1">
            <a:spLocks noGrp="1"/>
          </p:cNvSpPr>
          <p:nvPr>
            <p:ph type="title"/>
          </p:nvPr>
        </p:nvSpPr>
        <p:spPr>
          <a:xfrm>
            <a:off x="311700" y="307850"/>
            <a:ext cx="7264800" cy="572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243" name="Google Shape;243;p18"/>
          <p:cNvSpPr txBox="1">
            <a:spLocks noGrp="1"/>
          </p:cNvSpPr>
          <p:nvPr>
            <p:ph type="sldNum" idx="12"/>
          </p:nvPr>
        </p:nvSpPr>
        <p:spPr>
          <a:xfrm>
            <a:off x="8472458" y="47394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lvl="1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lvl="2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lvl="3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lvl="4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lvl="5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lvl="6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lvl="7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lvl="8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44" name="Google Shape;244;p18"/>
          <p:cNvSpPr txBox="1"/>
          <p:nvPr/>
        </p:nvSpPr>
        <p:spPr>
          <a:xfrm>
            <a:off x="3593400" y="4804217"/>
            <a:ext cx="1957200" cy="26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TELUS Proprietary</a:t>
            </a:r>
            <a:endParaRPr sz="800">
              <a:solidFill>
                <a:srgbClr val="2A2C2E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grpSp>
        <p:nvGrpSpPr>
          <p:cNvPr id="245" name="Google Shape;245;p18"/>
          <p:cNvGrpSpPr/>
          <p:nvPr/>
        </p:nvGrpSpPr>
        <p:grpSpPr>
          <a:xfrm>
            <a:off x="8014607" y="182401"/>
            <a:ext cx="917646" cy="175179"/>
            <a:chOff x="3410053" y="3745579"/>
            <a:chExt cx="5410650" cy="1032285"/>
          </a:xfrm>
        </p:grpSpPr>
        <p:sp>
          <p:nvSpPr>
            <p:cNvPr id="246" name="Google Shape;246;p18"/>
            <p:cNvSpPr/>
            <p:nvPr/>
          </p:nvSpPr>
          <p:spPr>
            <a:xfrm>
              <a:off x="6233572" y="3920887"/>
              <a:ext cx="396167" cy="570589"/>
            </a:xfrm>
            <a:custGeom>
              <a:avLst/>
              <a:gdLst/>
              <a:ahLst/>
              <a:cxnLst/>
              <a:rect l="l" t="t" r="r" b="b"/>
              <a:pathLst>
                <a:path w="396167" h="570589" extrusionOk="0">
                  <a:moveTo>
                    <a:pt x="396168" y="109308"/>
                  </a:moveTo>
                  <a:lnTo>
                    <a:pt x="396168" y="0"/>
                  </a:lnTo>
                  <a:lnTo>
                    <a:pt x="0" y="0"/>
                  </a:lnTo>
                  <a:lnTo>
                    <a:pt x="0" y="570590"/>
                  </a:lnTo>
                  <a:lnTo>
                    <a:pt x="396168" y="570590"/>
                  </a:lnTo>
                  <a:lnTo>
                    <a:pt x="396168" y="454723"/>
                  </a:lnTo>
                  <a:lnTo>
                    <a:pt x="159780" y="454723"/>
                  </a:lnTo>
                  <a:lnTo>
                    <a:pt x="159780" y="327925"/>
                  </a:lnTo>
                  <a:lnTo>
                    <a:pt x="356770" y="327925"/>
                  </a:lnTo>
                  <a:lnTo>
                    <a:pt x="356770" y="216431"/>
                  </a:lnTo>
                  <a:lnTo>
                    <a:pt x="159780" y="216431"/>
                  </a:lnTo>
                  <a:lnTo>
                    <a:pt x="159780" y="109308"/>
                  </a:lnTo>
                  <a:lnTo>
                    <a:pt x="396168" y="109308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7" name="Google Shape;247;p18"/>
            <p:cNvSpPr/>
            <p:nvPr/>
          </p:nvSpPr>
          <p:spPr>
            <a:xfrm>
              <a:off x="6918658" y="3920887"/>
              <a:ext cx="411489" cy="570589"/>
            </a:xfrm>
            <a:custGeom>
              <a:avLst/>
              <a:gdLst/>
              <a:ahLst/>
              <a:cxnLst/>
              <a:rect l="l" t="t" r="r" b="b"/>
              <a:pathLst>
                <a:path w="411489" h="570589" extrusionOk="0">
                  <a:moveTo>
                    <a:pt x="411490" y="456909"/>
                  </a:moveTo>
                  <a:lnTo>
                    <a:pt x="161970" y="456909"/>
                  </a:lnTo>
                  <a:lnTo>
                    <a:pt x="161970" y="0"/>
                  </a:lnTo>
                  <a:lnTo>
                    <a:pt x="0" y="0"/>
                  </a:lnTo>
                  <a:lnTo>
                    <a:pt x="0" y="570590"/>
                  </a:lnTo>
                  <a:lnTo>
                    <a:pt x="411490" y="570590"/>
                  </a:lnTo>
                  <a:lnTo>
                    <a:pt x="411490" y="456909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8" name="Google Shape;248;p18"/>
            <p:cNvSpPr/>
            <p:nvPr/>
          </p:nvSpPr>
          <p:spPr>
            <a:xfrm>
              <a:off x="8299775" y="3905584"/>
              <a:ext cx="520928" cy="599009"/>
            </a:xfrm>
            <a:custGeom>
              <a:avLst/>
              <a:gdLst/>
              <a:ahLst/>
              <a:cxnLst/>
              <a:rect l="l" t="t" r="r" b="b"/>
              <a:pathLst>
                <a:path w="520928" h="599009" extrusionOk="0">
                  <a:moveTo>
                    <a:pt x="339260" y="231734"/>
                  </a:moveTo>
                  <a:cubicBezTo>
                    <a:pt x="229821" y="207686"/>
                    <a:pt x="190424" y="203314"/>
                    <a:pt x="190424" y="161776"/>
                  </a:cubicBezTo>
                  <a:cubicBezTo>
                    <a:pt x="190424" y="122425"/>
                    <a:pt x="245143" y="109308"/>
                    <a:pt x="275786" y="109308"/>
                  </a:cubicBezTo>
                  <a:cubicBezTo>
                    <a:pt x="326127" y="109308"/>
                    <a:pt x="385224" y="120239"/>
                    <a:pt x="446510" y="153032"/>
                  </a:cubicBezTo>
                  <a:lnTo>
                    <a:pt x="490285" y="48096"/>
                  </a:lnTo>
                  <a:cubicBezTo>
                    <a:pt x="429000" y="13117"/>
                    <a:pt x="348015" y="0"/>
                    <a:pt x="271408" y="0"/>
                  </a:cubicBezTo>
                  <a:cubicBezTo>
                    <a:pt x="120383" y="0"/>
                    <a:pt x="17510" y="61213"/>
                    <a:pt x="15321" y="181452"/>
                  </a:cubicBezTo>
                  <a:cubicBezTo>
                    <a:pt x="10944" y="290760"/>
                    <a:pt x="100684" y="330111"/>
                    <a:pt x="181668" y="347601"/>
                  </a:cubicBezTo>
                  <a:cubicBezTo>
                    <a:pt x="260464" y="362904"/>
                    <a:pt x="339260" y="378207"/>
                    <a:pt x="341449" y="424116"/>
                  </a:cubicBezTo>
                  <a:cubicBezTo>
                    <a:pt x="343638" y="467840"/>
                    <a:pt x="304240" y="485329"/>
                    <a:pt x="232010" y="485329"/>
                  </a:cubicBezTo>
                  <a:cubicBezTo>
                    <a:pt x="164158" y="485329"/>
                    <a:pt x="100684" y="463467"/>
                    <a:pt x="37209" y="437234"/>
                  </a:cubicBezTo>
                  <a:lnTo>
                    <a:pt x="0" y="550914"/>
                  </a:lnTo>
                  <a:cubicBezTo>
                    <a:pt x="74418" y="581521"/>
                    <a:pt x="148836" y="599010"/>
                    <a:pt x="225444" y="599010"/>
                  </a:cubicBezTo>
                  <a:cubicBezTo>
                    <a:pt x="332694" y="599010"/>
                    <a:pt x="411489" y="581521"/>
                    <a:pt x="468398" y="529053"/>
                  </a:cubicBezTo>
                  <a:cubicBezTo>
                    <a:pt x="507796" y="491888"/>
                    <a:pt x="520928" y="445978"/>
                    <a:pt x="520928" y="404441"/>
                  </a:cubicBezTo>
                  <a:cubicBezTo>
                    <a:pt x="520928" y="312622"/>
                    <a:pt x="464020" y="260154"/>
                    <a:pt x="339260" y="231734"/>
                  </a:cubicBez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9" name="Google Shape;249;p18"/>
            <p:cNvSpPr/>
            <p:nvPr/>
          </p:nvSpPr>
          <p:spPr>
            <a:xfrm>
              <a:off x="5504710" y="3920887"/>
              <a:ext cx="499040" cy="570589"/>
            </a:xfrm>
            <a:custGeom>
              <a:avLst/>
              <a:gdLst/>
              <a:ahLst/>
              <a:cxnLst/>
              <a:rect l="l" t="t" r="r" b="b"/>
              <a:pathLst>
                <a:path w="499040" h="570589" extrusionOk="0">
                  <a:moveTo>
                    <a:pt x="499041" y="111495"/>
                  </a:moveTo>
                  <a:lnTo>
                    <a:pt x="499041" y="0"/>
                  </a:lnTo>
                  <a:lnTo>
                    <a:pt x="0" y="0"/>
                  </a:lnTo>
                  <a:lnTo>
                    <a:pt x="0" y="111495"/>
                  </a:lnTo>
                  <a:lnTo>
                    <a:pt x="168536" y="111495"/>
                  </a:lnTo>
                  <a:lnTo>
                    <a:pt x="168536" y="570590"/>
                  </a:lnTo>
                  <a:lnTo>
                    <a:pt x="330505" y="570590"/>
                  </a:lnTo>
                  <a:lnTo>
                    <a:pt x="330505" y="111495"/>
                  </a:lnTo>
                  <a:lnTo>
                    <a:pt x="499041" y="111495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0" name="Google Shape;250;p18"/>
            <p:cNvSpPr/>
            <p:nvPr/>
          </p:nvSpPr>
          <p:spPr>
            <a:xfrm>
              <a:off x="7527137" y="3920887"/>
              <a:ext cx="523117" cy="579334"/>
            </a:xfrm>
            <a:custGeom>
              <a:avLst/>
              <a:gdLst/>
              <a:ahLst/>
              <a:cxnLst/>
              <a:rect l="l" t="t" r="r" b="b"/>
              <a:pathLst>
                <a:path w="523117" h="579334" extrusionOk="0">
                  <a:moveTo>
                    <a:pt x="356770" y="0"/>
                  </a:moveTo>
                  <a:lnTo>
                    <a:pt x="356770" y="362904"/>
                  </a:lnTo>
                  <a:cubicBezTo>
                    <a:pt x="356770" y="391324"/>
                    <a:pt x="356770" y="400069"/>
                    <a:pt x="354581" y="411000"/>
                  </a:cubicBezTo>
                  <a:cubicBezTo>
                    <a:pt x="350204" y="445978"/>
                    <a:pt x="315184" y="465654"/>
                    <a:pt x="262653" y="465654"/>
                  </a:cubicBezTo>
                  <a:cubicBezTo>
                    <a:pt x="223255" y="465654"/>
                    <a:pt x="194801" y="452537"/>
                    <a:pt x="179479" y="432861"/>
                  </a:cubicBezTo>
                  <a:cubicBezTo>
                    <a:pt x="172913" y="421930"/>
                    <a:pt x="168536" y="402255"/>
                    <a:pt x="168536" y="371649"/>
                  </a:cubicBezTo>
                  <a:lnTo>
                    <a:pt x="168536" y="0"/>
                  </a:lnTo>
                  <a:lnTo>
                    <a:pt x="0" y="0"/>
                  </a:lnTo>
                  <a:lnTo>
                    <a:pt x="0" y="393510"/>
                  </a:lnTo>
                  <a:cubicBezTo>
                    <a:pt x="0" y="448164"/>
                    <a:pt x="6566" y="472212"/>
                    <a:pt x="32832" y="502819"/>
                  </a:cubicBezTo>
                  <a:cubicBezTo>
                    <a:pt x="74419" y="553101"/>
                    <a:pt x="153214" y="579334"/>
                    <a:pt x="262653" y="579334"/>
                  </a:cubicBezTo>
                  <a:cubicBezTo>
                    <a:pt x="264842" y="579334"/>
                    <a:pt x="264842" y="579334"/>
                    <a:pt x="267030" y="579334"/>
                  </a:cubicBezTo>
                  <a:cubicBezTo>
                    <a:pt x="267030" y="579334"/>
                    <a:pt x="269219" y="579334"/>
                    <a:pt x="269219" y="579334"/>
                  </a:cubicBezTo>
                  <a:cubicBezTo>
                    <a:pt x="415867" y="579334"/>
                    <a:pt x="490286" y="522494"/>
                    <a:pt x="512173" y="470026"/>
                  </a:cubicBezTo>
                  <a:cubicBezTo>
                    <a:pt x="523117" y="443792"/>
                    <a:pt x="523117" y="432861"/>
                    <a:pt x="523117" y="380393"/>
                  </a:cubicBezTo>
                  <a:lnTo>
                    <a:pt x="523117" y="0"/>
                  </a:lnTo>
                  <a:lnTo>
                    <a:pt x="356770" y="0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251" name="Google Shape;251;p18"/>
            <p:cNvGrpSpPr/>
            <p:nvPr/>
          </p:nvGrpSpPr>
          <p:grpSpPr>
            <a:xfrm>
              <a:off x="3410053" y="3745579"/>
              <a:ext cx="2175641" cy="1032285"/>
              <a:chOff x="3410053" y="3745579"/>
              <a:chExt cx="2175641" cy="1032285"/>
            </a:xfrm>
          </p:grpSpPr>
          <p:sp>
            <p:nvSpPr>
              <p:cNvPr id="252" name="Google Shape;252;p18"/>
              <p:cNvSpPr/>
              <p:nvPr/>
            </p:nvSpPr>
            <p:spPr>
              <a:xfrm>
                <a:off x="4633578" y="3763483"/>
                <a:ext cx="952116" cy="253595"/>
              </a:xfrm>
              <a:custGeom>
                <a:avLst/>
                <a:gdLst/>
                <a:ahLst/>
                <a:cxnLst/>
                <a:rect l="l" t="t" r="r" b="b"/>
                <a:pathLst>
                  <a:path w="952116" h="253595" extrusionOk="0">
                    <a:moveTo>
                      <a:pt x="945551" y="0"/>
                    </a:moveTo>
                    <a:lnTo>
                      <a:pt x="0" y="188010"/>
                    </a:lnTo>
                    <a:lnTo>
                      <a:pt x="0" y="253595"/>
                    </a:lnTo>
                    <a:lnTo>
                      <a:pt x="2189" y="253595"/>
                    </a:lnTo>
                    <a:cubicBezTo>
                      <a:pt x="625990" y="102750"/>
                      <a:pt x="943362" y="10931"/>
                      <a:pt x="947739" y="10931"/>
                    </a:cubicBezTo>
                    <a:cubicBezTo>
                      <a:pt x="952117" y="10931"/>
                      <a:pt x="952117" y="6559"/>
                      <a:pt x="952117" y="4372"/>
                    </a:cubicBezTo>
                    <a:cubicBezTo>
                      <a:pt x="952117" y="2186"/>
                      <a:pt x="949928" y="0"/>
                      <a:pt x="945551" y="0"/>
                    </a:cubicBezTo>
                  </a:path>
                </a:pathLst>
              </a:custGeom>
              <a:solidFill>
                <a:srgbClr val="4B286D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53" name="Google Shape;253;p18"/>
              <p:cNvSpPr/>
              <p:nvPr/>
            </p:nvSpPr>
            <p:spPr>
              <a:xfrm>
                <a:off x="3410053" y="3745579"/>
                <a:ext cx="1709432" cy="1032285"/>
              </a:xfrm>
              <a:custGeom>
                <a:avLst/>
                <a:gdLst/>
                <a:ahLst/>
                <a:cxnLst/>
                <a:rect l="l" t="t" r="r" b="b"/>
                <a:pathLst>
                  <a:path w="1709432" h="1032285" extrusionOk="0">
                    <a:moveTo>
                      <a:pt x="1376739" y="70372"/>
                    </a:moveTo>
                    <a:cubicBezTo>
                      <a:pt x="1392061" y="61627"/>
                      <a:pt x="1396438" y="65999"/>
                      <a:pt x="1392061" y="76930"/>
                    </a:cubicBezTo>
                    <a:cubicBezTo>
                      <a:pt x="1383306" y="94419"/>
                      <a:pt x="1352663" y="197169"/>
                      <a:pt x="1114086" y="391738"/>
                    </a:cubicBezTo>
                    <a:cubicBezTo>
                      <a:pt x="1052801" y="442020"/>
                      <a:pt x="1009025" y="470440"/>
                      <a:pt x="919285" y="522908"/>
                    </a:cubicBezTo>
                    <a:cubicBezTo>
                      <a:pt x="1065933" y="319595"/>
                      <a:pt x="1278244" y="133771"/>
                      <a:pt x="1376739" y="70372"/>
                    </a:cubicBezTo>
                    <a:moveTo>
                      <a:pt x="1400816" y="414"/>
                    </a:moveTo>
                    <a:cubicBezTo>
                      <a:pt x="1354851" y="2600"/>
                      <a:pt x="1269489" y="70372"/>
                      <a:pt x="1223525" y="111909"/>
                    </a:cubicBezTo>
                    <a:cubicBezTo>
                      <a:pt x="1037479" y="271499"/>
                      <a:pt x="899586" y="420158"/>
                      <a:pt x="798903" y="575376"/>
                    </a:cubicBezTo>
                    <a:cubicBezTo>
                      <a:pt x="588780" y="686871"/>
                      <a:pt x="321750" y="800552"/>
                      <a:pt x="56908" y="892371"/>
                    </a:cubicBezTo>
                    <a:lnTo>
                      <a:pt x="50342" y="894557"/>
                    </a:lnTo>
                    <a:lnTo>
                      <a:pt x="0" y="1032286"/>
                    </a:lnTo>
                    <a:lnTo>
                      <a:pt x="28454" y="1021355"/>
                    </a:lnTo>
                    <a:cubicBezTo>
                      <a:pt x="196990" y="957956"/>
                      <a:pt x="479342" y="835530"/>
                      <a:pt x="733239" y="702174"/>
                    </a:cubicBezTo>
                    <a:cubicBezTo>
                      <a:pt x="717918" y="741525"/>
                      <a:pt x="711352" y="776504"/>
                      <a:pt x="711352" y="807110"/>
                    </a:cubicBezTo>
                    <a:cubicBezTo>
                      <a:pt x="711352" y="831158"/>
                      <a:pt x="715729" y="853020"/>
                      <a:pt x="722296" y="872695"/>
                    </a:cubicBezTo>
                    <a:cubicBezTo>
                      <a:pt x="737617" y="912046"/>
                      <a:pt x="770449" y="942653"/>
                      <a:pt x="814224" y="960142"/>
                    </a:cubicBezTo>
                    <a:cubicBezTo>
                      <a:pt x="879887" y="986376"/>
                      <a:pt x="969627" y="986376"/>
                      <a:pt x="1070311" y="955770"/>
                    </a:cubicBezTo>
                    <a:cubicBezTo>
                      <a:pt x="1330775" y="877067"/>
                      <a:pt x="1639392" y="634403"/>
                      <a:pt x="1705055" y="588493"/>
                    </a:cubicBezTo>
                    <a:lnTo>
                      <a:pt x="1707244" y="586307"/>
                    </a:lnTo>
                    <a:cubicBezTo>
                      <a:pt x="1709433" y="584121"/>
                      <a:pt x="1709433" y="581935"/>
                      <a:pt x="1709433" y="579749"/>
                    </a:cubicBezTo>
                    <a:cubicBezTo>
                      <a:pt x="1707244" y="577563"/>
                      <a:pt x="1705055" y="577563"/>
                      <a:pt x="1702867" y="577563"/>
                    </a:cubicBezTo>
                    <a:lnTo>
                      <a:pt x="1702867" y="577563"/>
                    </a:lnTo>
                    <a:lnTo>
                      <a:pt x="1702867" y="577563"/>
                    </a:lnTo>
                    <a:lnTo>
                      <a:pt x="1698489" y="579749"/>
                    </a:lnTo>
                    <a:cubicBezTo>
                      <a:pt x="1626260" y="623472"/>
                      <a:pt x="1276056" y="831158"/>
                      <a:pt x="1048423" y="892371"/>
                    </a:cubicBezTo>
                    <a:cubicBezTo>
                      <a:pt x="932418" y="922977"/>
                      <a:pt x="844867" y="905488"/>
                      <a:pt x="812035" y="859578"/>
                    </a:cubicBezTo>
                    <a:cubicBezTo>
                      <a:pt x="801092" y="844275"/>
                      <a:pt x="794525" y="822413"/>
                      <a:pt x="794525" y="800552"/>
                    </a:cubicBezTo>
                    <a:cubicBezTo>
                      <a:pt x="794525" y="754642"/>
                      <a:pt x="816413" y="695616"/>
                      <a:pt x="858000" y="632217"/>
                    </a:cubicBezTo>
                    <a:cubicBezTo>
                      <a:pt x="897398" y="610355"/>
                      <a:pt x="932418" y="588493"/>
                      <a:pt x="963061" y="568818"/>
                    </a:cubicBezTo>
                    <a:cubicBezTo>
                      <a:pt x="1184127" y="444206"/>
                      <a:pt x="1440214" y="201542"/>
                      <a:pt x="1451158" y="55068"/>
                    </a:cubicBezTo>
                    <a:cubicBezTo>
                      <a:pt x="1451158" y="55068"/>
                      <a:pt x="1451158" y="52882"/>
                      <a:pt x="1451158" y="52882"/>
                    </a:cubicBezTo>
                    <a:cubicBezTo>
                      <a:pt x="1451158" y="39765"/>
                      <a:pt x="1446780" y="26648"/>
                      <a:pt x="1435836" y="17904"/>
                    </a:cubicBezTo>
                    <a:cubicBezTo>
                      <a:pt x="1429270" y="4787"/>
                      <a:pt x="1416137" y="-1772"/>
                      <a:pt x="1400816" y="414"/>
                    </a:cubicBezTo>
                    <a:close/>
                  </a:path>
                </a:pathLst>
              </a:custGeom>
              <a:solidFill>
                <a:srgbClr val="66CC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54" name="Google Shape;254;p18"/>
            <p:cNvSpPr/>
            <p:nvPr/>
          </p:nvSpPr>
          <p:spPr>
            <a:xfrm>
              <a:off x="3598287" y="3951493"/>
              <a:ext cx="1037479" cy="316994"/>
            </a:xfrm>
            <a:custGeom>
              <a:avLst/>
              <a:gdLst/>
              <a:ahLst/>
              <a:cxnLst/>
              <a:rect l="l" t="t" r="r" b="b"/>
              <a:pathLst>
                <a:path w="1037479" h="316994" extrusionOk="0">
                  <a:moveTo>
                    <a:pt x="1033102" y="0"/>
                  </a:moveTo>
                  <a:lnTo>
                    <a:pt x="39398" y="214244"/>
                  </a:lnTo>
                  <a:lnTo>
                    <a:pt x="0" y="316994"/>
                  </a:lnTo>
                  <a:lnTo>
                    <a:pt x="1037479" y="65585"/>
                  </a:lnTo>
                  <a:lnTo>
                    <a:pt x="1037479" y="65585"/>
                  </a:lnTo>
                  <a:lnTo>
                    <a:pt x="1037479" y="0"/>
                  </a:lnTo>
                  <a:lnTo>
                    <a:pt x="1033102" y="0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">
  <p:cSld name="CUSTOM_2_1">
    <p:spTree>
      <p:nvGrpSpPr>
        <p:cNvPr id="1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19"/>
          <p:cNvSpPr txBox="1">
            <a:spLocks noGrp="1"/>
          </p:cNvSpPr>
          <p:nvPr>
            <p:ph type="title"/>
          </p:nvPr>
        </p:nvSpPr>
        <p:spPr>
          <a:xfrm>
            <a:off x="311700" y="307850"/>
            <a:ext cx="7264800" cy="572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257" name="Google Shape;257;p19"/>
          <p:cNvSpPr txBox="1">
            <a:spLocks noGrp="1"/>
          </p:cNvSpPr>
          <p:nvPr>
            <p:ph type="sldNum" idx="12"/>
          </p:nvPr>
        </p:nvSpPr>
        <p:spPr>
          <a:xfrm>
            <a:off x="8472458" y="47394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lvl="1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lvl="2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lvl="3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lvl="4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lvl="5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lvl="6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lvl="7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lvl="8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58" name="Google Shape;258;p19"/>
          <p:cNvSpPr txBox="1"/>
          <p:nvPr/>
        </p:nvSpPr>
        <p:spPr>
          <a:xfrm>
            <a:off x="3593400" y="4804217"/>
            <a:ext cx="1957200" cy="26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TELUS Proprietary</a:t>
            </a:r>
            <a:endParaRPr sz="800">
              <a:solidFill>
                <a:srgbClr val="2A2C2E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pic>
        <p:nvPicPr>
          <p:cNvPr id="259" name="Google Shape;259;p19"/>
          <p:cNvPicPr preferRelativeResize="0"/>
          <p:nvPr/>
        </p:nvPicPr>
        <p:blipFill rotWithShape="1">
          <a:blip r:embed="rId2">
            <a:alphaModFix/>
          </a:blip>
          <a:srcRect r="35195"/>
          <a:stretch/>
        </p:blipFill>
        <p:spPr>
          <a:xfrm>
            <a:off x="6907023" y="565618"/>
            <a:ext cx="2241939" cy="467042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60" name="Google Shape;260;p19"/>
          <p:cNvGrpSpPr/>
          <p:nvPr/>
        </p:nvGrpSpPr>
        <p:grpSpPr>
          <a:xfrm>
            <a:off x="8014607" y="182401"/>
            <a:ext cx="917646" cy="175179"/>
            <a:chOff x="3410053" y="3745579"/>
            <a:chExt cx="5410650" cy="1032285"/>
          </a:xfrm>
        </p:grpSpPr>
        <p:sp>
          <p:nvSpPr>
            <p:cNvPr id="261" name="Google Shape;261;p19"/>
            <p:cNvSpPr/>
            <p:nvPr/>
          </p:nvSpPr>
          <p:spPr>
            <a:xfrm>
              <a:off x="6233572" y="3920887"/>
              <a:ext cx="396167" cy="570589"/>
            </a:xfrm>
            <a:custGeom>
              <a:avLst/>
              <a:gdLst/>
              <a:ahLst/>
              <a:cxnLst/>
              <a:rect l="l" t="t" r="r" b="b"/>
              <a:pathLst>
                <a:path w="396167" h="570589" extrusionOk="0">
                  <a:moveTo>
                    <a:pt x="396168" y="109308"/>
                  </a:moveTo>
                  <a:lnTo>
                    <a:pt x="396168" y="0"/>
                  </a:lnTo>
                  <a:lnTo>
                    <a:pt x="0" y="0"/>
                  </a:lnTo>
                  <a:lnTo>
                    <a:pt x="0" y="570590"/>
                  </a:lnTo>
                  <a:lnTo>
                    <a:pt x="396168" y="570590"/>
                  </a:lnTo>
                  <a:lnTo>
                    <a:pt x="396168" y="454723"/>
                  </a:lnTo>
                  <a:lnTo>
                    <a:pt x="159780" y="454723"/>
                  </a:lnTo>
                  <a:lnTo>
                    <a:pt x="159780" y="327925"/>
                  </a:lnTo>
                  <a:lnTo>
                    <a:pt x="356770" y="327925"/>
                  </a:lnTo>
                  <a:lnTo>
                    <a:pt x="356770" y="216431"/>
                  </a:lnTo>
                  <a:lnTo>
                    <a:pt x="159780" y="216431"/>
                  </a:lnTo>
                  <a:lnTo>
                    <a:pt x="159780" y="109308"/>
                  </a:lnTo>
                  <a:lnTo>
                    <a:pt x="396168" y="109308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2" name="Google Shape;262;p19"/>
            <p:cNvSpPr/>
            <p:nvPr/>
          </p:nvSpPr>
          <p:spPr>
            <a:xfrm>
              <a:off x="6918658" y="3920887"/>
              <a:ext cx="411489" cy="570589"/>
            </a:xfrm>
            <a:custGeom>
              <a:avLst/>
              <a:gdLst/>
              <a:ahLst/>
              <a:cxnLst/>
              <a:rect l="l" t="t" r="r" b="b"/>
              <a:pathLst>
                <a:path w="411489" h="570589" extrusionOk="0">
                  <a:moveTo>
                    <a:pt x="411490" y="456909"/>
                  </a:moveTo>
                  <a:lnTo>
                    <a:pt x="161970" y="456909"/>
                  </a:lnTo>
                  <a:lnTo>
                    <a:pt x="161970" y="0"/>
                  </a:lnTo>
                  <a:lnTo>
                    <a:pt x="0" y="0"/>
                  </a:lnTo>
                  <a:lnTo>
                    <a:pt x="0" y="570590"/>
                  </a:lnTo>
                  <a:lnTo>
                    <a:pt x="411490" y="570590"/>
                  </a:lnTo>
                  <a:lnTo>
                    <a:pt x="411490" y="456909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3" name="Google Shape;263;p19"/>
            <p:cNvSpPr/>
            <p:nvPr/>
          </p:nvSpPr>
          <p:spPr>
            <a:xfrm>
              <a:off x="8299775" y="3905584"/>
              <a:ext cx="520928" cy="599009"/>
            </a:xfrm>
            <a:custGeom>
              <a:avLst/>
              <a:gdLst/>
              <a:ahLst/>
              <a:cxnLst/>
              <a:rect l="l" t="t" r="r" b="b"/>
              <a:pathLst>
                <a:path w="520928" h="599009" extrusionOk="0">
                  <a:moveTo>
                    <a:pt x="339260" y="231734"/>
                  </a:moveTo>
                  <a:cubicBezTo>
                    <a:pt x="229821" y="207686"/>
                    <a:pt x="190424" y="203314"/>
                    <a:pt x="190424" y="161776"/>
                  </a:cubicBezTo>
                  <a:cubicBezTo>
                    <a:pt x="190424" y="122425"/>
                    <a:pt x="245143" y="109308"/>
                    <a:pt x="275786" y="109308"/>
                  </a:cubicBezTo>
                  <a:cubicBezTo>
                    <a:pt x="326127" y="109308"/>
                    <a:pt x="385224" y="120239"/>
                    <a:pt x="446510" y="153032"/>
                  </a:cubicBezTo>
                  <a:lnTo>
                    <a:pt x="490285" y="48096"/>
                  </a:lnTo>
                  <a:cubicBezTo>
                    <a:pt x="429000" y="13117"/>
                    <a:pt x="348015" y="0"/>
                    <a:pt x="271408" y="0"/>
                  </a:cubicBezTo>
                  <a:cubicBezTo>
                    <a:pt x="120383" y="0"/>
                    <a:pt x="17510" y="61213"/>
                    <a:pt x="15321" y="181452"/>
                  </a:cubicBezTo>
                  <a:cubicBezTo>
                    <a:pt x="10944" y="290760"/>
                    <a:pt x="100684" y="330111"/>
                    <a:pt x="181668" y="347601"/>
                  </a:cubicBezTo>
                  <a:cubicBezTo>
                    <a:pt x="260464" y="362904"/>
                    <a:pt x="339260" y="378207"/>
                    <a:pt x="341449" y="424116"/>
                  </a:cubicBezTo>
                  <a:cubicBezTo>
                    <a:pt x="343638" y="467840"/>
                    <a:pt x="304240" y="485329"/>
                    <a:pt x="232010" y="485329"/>
                  </a:cubicBezTo>
                  <a:cubicBezTo>
                    <a:pt x="164158" y="485329"/>
                    <a:pt x="100684" y="463467"/>
                    <a:pt x="37209" y="437234"/>
                  </a:cubicBezTo>
                  <a:lnTo>
                    <a:pt x="0" y="550914"/>
                  </a:lnTo>
                  <a:cubicBezTo>
                    <a:pt x="74418" y="581521"/>
                    <a:pt x="148836" y="599010"/>
                    <a:pt x="225444" y="599010"/>
                  </a:cubicBezTo>
                  <a:cubicBezTo>
                    <a:pt x="332694" y="599010"/>
                    <a:pt x="411489" y="581521"/>
                    <a:pt x="468398" y="529053"/>
                  </a:cubicBezTo>
                  <a:cubicBezTo>
                    <a:pt x="507796" y="491888"/>
                    <a:pt x="520928" y="445978"/>
                    <a:pt x="520928" y="404441"/>
                  </a:cubicBezTo>
                  <a:cubicBezTo>
                    <a:pt x="520928" y="312622"/>
                    <a:pt x="464020" y="260154"/>
                    <a:pt x="339260" y="231734"/>
                  </a:cubicBez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4" name="Google Shape;264;p19"/>
            <p:cNvSpPr/>
            <p:nvPr/>
          </p:nvSpPr>
          <p:spPr>
            <a:xfrm>
              <a:off x="5504710" y="3920887"/>
              <a:ext cx="499040" cy="570589"/>
            </a:xfrm>
            <a:custGeom>
              <a:avLst/>
              <a:gdLst/>
              <a:ahLst/>
              <a:cxnLst/>
              <a:rect l="l" t="t" r="r" b="b"/>
              <a:pathLst>
                <a:path w="499040" h="570589" extrusionOk="0">
                  <a:moveTo>
                    <a:pt x="499041" y="111495"/>
                  </a:moveTo>
                  <a:lnTo>
                    <a:pt x="499041" y="0"/>
                  </a:lnTo>
                  <a:lnTo>
                    <a:pt x="0" y="0"/>
                  </a:lnTo>
                  <a:lnTo>
                    <a:pt x="0" y="111495"/>
                  </a:lnTo>
                  <a:lnTo>
                    <a:pt x="168536" y="111495"/>
                  </a:lnTo>
                  <a:lnTo>
                    <a:pt x="168536" y="570590"/>
                  </a:lnTo>
                  <a:lnTo>
                    <a:pt x="330505" y="570590"/>
                  </a:lnTo>
                  <a:lnTo>
                    <a:pt x="330505" y="111495"/>
                  </a:lnTo>
                  <a:lnTo>
                    <a:pt x="499041" y="111495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5" name="Google Shape;265;p19"/>
            <p:cNvSpPr/>
            <p:nvPr/>
          </p:nvSpPr>
          <p:spPr>
            <a:xfrm>
              <a:off x="7527137" y="3920887"/>
              <a:ext cx="523117" cy="579334"/>
            </a:xfrm>
            <a:custGeom>
              <a:avLst/>
              <a:gdLst/>
              <a:ahLst/>
              <a:cxnLst/>
              <a:rect l="l" t="t" r="r" b="b"/>
              <a:pathLst>
                <a:path w="523117" h="579334" extrusionOk="0">
                  <a:moveTo>
                    <a:pt x="356770" y="0"/>
                  </a:moveTo>
                  <a:lnTo>
                    <a:pt x="356770" y="362904"/>
                  </a:lnTo>
                  <a:cubicBezTo>
                    <a:pt x="356770" y="391324"/>
                    <a:pt x="356770" y="400069"/>
                    <a:pt x="354581" y="411000"/>
                  </a:cubicBezTo>
                  <a:cubicBezTo>
                    <a:pt x="350204" y="445978"/>
                    <a:pt x="315184" y="465654"/>
                    <a:pt x="262653" y="465654"/>
                  </a:cubicBezTo>
                  <a:cubicBezTo>
                    <a:pt x="223255" y="465654"/>
                    <a:pt x="194801" y="452537"/>
                    <a:pt x="179479" y="432861"/>
                  </a:cubicBezTo>
                  <a:cubicBezTo>
                    <a:pt x="172913" y="421930"/>
                    <a:pt x="168536" y="402255"/>
                    <a:pt x="168536" y="371649"/>
                  </a:cubicBezTo>
                  <a:lnTo>
                    <a:pt x="168536" y="0"/>
                  </a:lnTo>
                  <a:lnTo>
                    <a:pt x="0" y="0"/>
                  </a:lnTo>
                  <a:lnTo>
                    <a:pt x="0" y="393510"/>
                  </a:lnTo>
                  <a:cubicBezTo>
                    <a:pt x="0" y="448164"/>
                    <a:pt x="6566" y="472212"/>
                    <a:pt x="32832" y="502819"/>
                  </a:cubicBezTo>
                  <a:cubicBezTo>
                    <a:pt x="74419" y="553101"/>
                    <a:pt x="153214" y="579334"/>
                    <a:pt x="262653" y="579334"/>
                  </a:cubicBezTo>
                  <a:cubicBezTo>
                    <a:pt x="264842" y="579334"/>
                    <a:pt x="264842" y="579334"/>
                    <a:pt x="267030" y="579334"/>
                  </a:cubicBezTo>
                  <a:cubicBezTo>
                    <a:pt x="267030" y="579334"/>
                    <a:pt x="269219" y="579334"/>
                    <a:pt x="269219" y="579334"/>
                  </a:cubicBezTo>
                  <a:cubicBezTo>
                    <a:pt x="415867" y="579334"/>
                    <a:pt x="490286" y="522494"/>
                    <a:pt x="512173" y="470026"/>
                  </a:cubicBezTo>
                  <a:cubicBezTo>
                    <a:pt x="523117" y="443792"/>
                    <a:pt x="523117" y="432861"/>
                    <a:pt x="523117" y="380393"/>
                  </a:cubicBezTo>
                  <a:lnTo>
                    <a:pt x="523117" y="0"/>
                  </a:lnTo>
                  <a:lnTo>
                    <a:pt x="356770" y="0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266" name="Google Shape;266;p19"/>
            <p:cNvGrpSpPr/>
            <p:nvPr/>
          </p:nvGrpSpPr>
          <p:grpSpPr>
            <a:xfrm>
              <a:off x="3410053" y="3745579"/>
              <a:ext cx="2175641" cy="1032285"/>
              <a:chOff x="3410053" y="3745579"/>
              <a:chExt cx="2175641" cy="1032285"/>
            </a:xfrm>
          </p:grpSpPr>
          <p:sp>
            <p:nvSpPr>
              <p:cNvPr id="267" name="Google Shape;267;p19"/>
              <p:cNvSpPr/>
              <p:nvPr/>
            </p:nvSpPr>
            <p:spPr>
              <a:xfrm>
                <a:off x="4633578" y="3763483"/>
                <a:ext cx="952116" cy="253595"/>
              </a:xfrm>
              <a:custGeom>
                <a:avLst/>
                <a:gdLst/>
                <a:ahLst/>
                <a:cxnLst/>
                <a:rect l="l" t="t" r="r" b="b"/>
                <a:pathLst>
                  <a:path w="952116" h="253595" extrusionOk="0">
                    <a:moveTo>
                      <a:pt x="945551" y="0"/>
                    </a:moveTo>
                    <a:lnTo>
                      <a:pt x="0" y="188010"/>
                    </a:lnTo>
                    <a:lnTo>
                      <a:pt x="0" y="253595"/>
                    </a:lnTo>
                    <a:lnTo>
                      <a:pt x="2189" y="253595"/>
                    </a:lnTo>
                    <a:cubicBezTo>
                      <a:pt x="625990" y="102750"/>
                      <a:pt x="943362" y="10931"/>
                      <a:pt x="947739" y="10931"/>
                    </a:cubicBezTo>
                    <a:cubicBezTo>
                      <a:pt x="952117" y="10931"/>
                      <a:pt x="952117" y="6559"/>
                      <a:pt x="952117" y="4372"/>
                    </a:cubicBezTo>
                    <a:cubicBezTo>
                      <a:pt x="952117" y="2186"/>
                      <a:pt x="949928" y="0"/>
                      <a:pt x="945551" y="0"/>
                    </a:cubicBezTo>
                  </a:path>
                </a:pathLst>
              </a:custGeom>
              <a:solidFill>
                <a:srgbClr val="4B286D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68" name="Google Shape;268;p19"/>
              <p:cNvSpPr/>
              <p:nvPr/>
            </p:nvSpPr>
            <p:spPr>
              <a:xfrm>
                <a:off x="3410053" y="3745579"/>
                <a:ext cx="1709432" cy="1032285"/>
              </a:xfrm>
              <a:custGeom>
                <a:avLst/>
                <a:gdLst/>
                <a:ahLst/>
                <a:cxnLst/>
                <a:rect l="l" t="t" r="r" b="b"/>
                <a:pathLst>
                  <a:path w="1709432" h="1032285" extrusionOk="0">
                    <a:moveTo>
                      <a:pt x="1376739" y="70372"/>
                    </a:moveTo>
                    <a:cubicBezTo>
                      <a:pt x="1392061" y="61627"/>
                      <a:pt x="1396438" y="65999"/>
                      <a:pt x="1392061" y="76930"/>
                    </a:cubicBezTo>
                    <a:cubicBezTo>
                      <a:pt x="1383306" y="94419"/>
                      <a:pt x="1352663" y="197169"/>
                      <a:pt x="1114086" y="391738"/>
                    </a:cubicBezTo>
                    <a:cubicBezTo>
                      <a:pt x="1052801" y="442020"/>
                      <a:pt x="1009025" y="470440"/>
                      <a:pt x="919285" y="522908"/>
                    </a:cubicBezTo>
                    <a:cubicBezTo>
                      <a:pt x="1065933" y="319595"/>
                      <a:pt x="1278244" y="133771"/>
                      <a:pt x="1376739" y="70372"/>
                    </a:cubicBezTo>
                    <a:moveTo>
                      <a:pt x="1400816" y="414"/>
                    </a:moveTo>
                    <a:cubicBezTo>
                      <a:pt x="1354851" y="2600"/>
                      <a:pt x="1269489" y="70372"/>
                      <a:pt x="1223525" y="111909"/>
                    </a:cubicBezTo>
                    <a:cubicBezTo>
                      <a:pt x="1037479" y="271499"/>
                      <a:pt x="899586" y="420158"/>
                      <a:pt x="798903" y="575376"/>
                    </a:cubicBezTo>
                    <a:cubicBezTo>
                      <a:pt x="588780" y="686871"/>
                      <a:pt x="321750" y="800552"/>
                      <a:pt x="56908" y="892371"/>
                    </a:cubicBezTo>
                    <a:lnTo>
                      <a:pt x="50342" y="894557"/>
                    </a:lnTo>
                    <a:lnTo>
                      <a:pt x="0" y="1032286"/>
                    </a:lnTo>
                    <a:lnTo>
                      <a:pt x="28454" y="1021355"/>
                    </a:lnTo>
                    <a:cubicBezTo>
                      <a:pt x="196990" y="957956"/>
                      <a:pt x="479342" y="835530"/>
                      <a:pt x="733239" y="702174"/>
                    </a:cubicBezTo>
                    <a:cubicBezTo>
                      <a:pt x="717918" y="741525"/>
                      <a:pt x="711352" y="776504"/>
                      <a:pt x="711352" y="807110"/>
                    </a:cubicBezTo>
                    <a:cubicBezTo>
                      <a:pt x="711352" y="831158"/>
                      <a:pt x="715729" y="853020"/>
                      <a:pt x="722296" y="872695"/>
                    </a:cubicBezTo>
                    <a:cubicBezTo>
                      <a:pt x="737617" y="912046"/>
                      <a:pt x="770449" y="942653"/>
                      <a:pt x="814224" y="960142"/>
                    </a:cubicBezTo>
                    <a:cubicBezTo>
                      <a:pt x="879887" y="986376"/>
                      <a:pt x="969627" y="986376"/>
                      <a:pt x="1070311" y="955770"/>
                    </a:cubicBezTo>
                    <a:cubicBezTo>
                      <a:pt x="1330775" y="877067"/>
                      <a:pt x="1639392" y="634403"/>
                      <a:pt x="1705055" y="588493"/>
                    </a:cubicBezTo>
                    <a:lnTo>
                      <a:pt x="1707244" y="586307"/>
                    </a:lnTo>
                    <a:cubicBezTo>
                      <a:pt x="1709433" y="584121"/>
                      <a:pt x="1709433" y="581935"/>
                      <a:pt x="1709433" y="579749"/>
                    </a:cubicBezTo>
                    <a:cubicBezTo>
                      <a:pt x="1707244" y="577563"/>
                      <a:pt x="1705055" y="577563"/>
                      <a:pt x="1702867" y="577563"/>
                    </a:cubicBezTo>
                    <a:lnTo>
                      <a:pt x="1702867" y="577563"/>
                    </a:lnTo>
                    <a:lnTo>
                      <a:pt x="1702867" y="577563"/>
                    </a:lnTo>
                    <a:lnTo>
                      <a:pt x="1698489" y="579749"/>
                    </a:lnTo>
                    <a:cubicBezTo>
                      <a:pt x="1626260" y="623472"/>
                      <a:pt x="1276056" y="831158"/>
                      <a:pt x="1048423" y="892371"/>
                    </a:cubicBezTo>
                    <a:cubicBezTo>
                      <a:pt x="932418" y="922977"/>
                      <a:pt x="844867" y="905488"/>
                      <a:pt x="812035" y="859578"/>
                    </a:cubicBezTo>
                    <a:cubicBezTo>
                      <a:pt x="801092" y="844275"/>
                      <a:pt x="794525" y="822413"/>
                      <a:pt x="794525" y="800552"/>
                    </a:cubicBezTo>
                    <a:cubicBezTo>
                      <a:pt x="794525" y="754642"/>
                      <a:pt x="816413" y="695616"/>
                      <a:pt x="858000" y="632217"/>
                    </a:cubicBezTo>
                    <a:cubicBezTo>
                      <a:pt x="897398" y="610355"/>
                      <a:pt x="932418" y="588493"/>
                      <a:pt x="963061" y="568818"/>
                    </a:cubicBezTo>
                    <a:cubicBezTo>
                      <a:pt x="1184127" y="444206"/>
                      <a:pt x="1440214" y="201542"/>
                      <a:pt x="1451158" y="55068"/>
                    </a:cubicBezTo>
                    <a:cubicBezTo>
                      <a:pt x="1451158" y="55068"/>
                      <a:pt x="1451158" y="52882"/>
                      <a:pt x="1451158" y="52882"/>
                    </a:cubicBezTo>
                    <a:cubicBezTo>
                      <a:pt x="1451158" y="39765"/>
                      <a:pt x="1446780" y="26648"/>
                      <a:pt x="1435836" y="17904"/>
                    </a:cubicBezTo>
                    <a:cubicBezTo>
                      <a:pt x="1429270" y="4787"/>
                      <a:pt x="1416137" y="-1772"/>
                      <a:pt x="1400816" y="414"/>
                    </a:cubicBezTo>
                    <a:close/>
                  </a:path>
                </a:pathLst>
              </a:custGeom>
              <a:solidFill>
                <a:srgbClr val="66CC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69" name="Google Shape;269;p19"/>
            <p:cNvSpPr/>
            <p:nvPr/>
          </p:nvSpPr>
          <p:spPr>
            <a:xfrm>
              <a:off x="3598287" y="3951493"/>
              <a:ext cx="1037479" cy="316994"/>
            </a:xfrm>
            <a:custGeom>
              <a:avLst/>
              <a:gdLst/>
              <a:ahLst/>
              <a:cxnLst/>
              <a:rect l="l" t="t" r="r" b="b"/>
              <a:pathLst>
                <a:path w="1037479" h="316994" extrusionOk="0">
                  <a:moveTo>
                    <a:pt x="1033102" y="0"/>
                  </a:moveTo>
                  <a:lnTo>
                    <a:pt x="39398" y="214244"/>
                  </a:lnTo>
                  <a:lnTo>
                    <a:pt x="0" y="316994"/>
                  </a:lnTo>
                  <a:lnTo>
                    <a:pt x="1037479" y="65585"/>
                  </a:lnTo>
                  <a:lnTo>
                    <a:pt x="1037479" y="65585"/>
                  </a:lnTo>
                  <a:lnTo>
                    <a:pt x="1037479" y="0"/>
                  </a:lnTo>
                  <a:lnTo>
                    <a:pt x="1033102" y="0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slide">
  <p:cSld name="CUSTOM_5"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2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inal slide - option 2">
  <p:cSld name="CUSTOM_4">
    <p:bg>
      <p:bgPr>
        <a:solidFill>
          <a:srgbClr val="4B286D"/>
        </a:solidFill>
        <a:effectLst/>
      </p:bgPr>
    </p:bg>
    <p:spTree>
      <p:nvGrpSpPr>
        <p:cNvPr id="1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21"/>
          <p:cNvSpPr txBox="1"/>
          <p:nvPr/>
        </p:nvSpPr>
        <p:spPr>
          <a:xfrm>
            <a:off x="3593400" y="4804217"/>
            <a:ext cx="1957200" cy="26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TELUS Proprietary</a:t>
            </a:r>
            <a:endParaRPr sz="8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grpSp>
        <p:nvGrpSpPr>
          <p:cNvPr id="274" name="Google Shape;274;p21"/>
          <p:cNvGrpSpPr/>
          <p:nvPr/>
        </p:nvGrpSpPr>
        <p:grpSpPr>
          <a:xfrm>
            <a:off x="1232218" y="2031180"/>
            <a:ext cx="6680148" cy="497120"/>
            <a:chOff x="4478258" y="3397631"/>
            <a:chExt cx="4606681" cy="342818"/>
          </a:xfrm>
        </p:grpSpPr>
        <p:grpSp>
          <p:nvGrpSpPr>
            <p:cNvPr id="275" name="Google Shape;275;p21"/>
            <p:cNvGrpSpPr/>
            <p:nvPr/>
          </p:nvGrpSpPr>
          <p:grpSpPr>
            <a:xfrm>
              <a:off x="8994182" y="3471986"/>
              <a:ext cx="90757" cy="41288"/>
              <a:chOff x="8994182" y="3471986"/>
              <a:chExt cx="90757" cy="41288"/>
            </a:xfrm>
          </p:grpSpPr>
          <p:sp>
            <p:nvSpPr>
              <p:cNvPr id="276" name="Google Shape;276;p21"/>
              <p:cNvSpPr/>
              <p:nvPr/>
            </p:nvSpPr>
            <p:spPr>
              <a:xfrm>
                <a:off x="8994182" y="3471986"/>
                <a:ext cx="33699" cy="41288"/>
              </a:xfrm>
              <a:custGeom>
                <a:avLst/>
                <a:gdLst/>
                <a:ahLst/>
                <a:cxnLst/>
                <a:rect l="l" t="t" r="r" b="b"/>
                <a:pathLst>
                  <a:path w="33699" h="41288" extrusionOk="0">
                    <a:moveTo>
                      <a:pt x="33700" y="7328"/>
                    </a:moveTo>
                    <a:lnTo>
                      <a:pt x="21218" y="7328"/>
                    </a:lnTo>
                    <a:lnTo>
                      <a:pt x="21218" y="41288"/>
                    </a:lnTo>
                    <a:lnTo>
                      <a:pt x="12482" y="41288"/>
                    </a:lnTo>
                    <a:lnTo>
                      <a:pt x="12482" y="7328"/>
                    </a:lnTo>
                    <a:lnTo>
                      <a:pt x="0" y="7328"/>
                    </a:lnTo>
                    <a:lnTo>
                      <a:pt x="0" y="0"/>
                    </a:lnTo>
                    <a:lnTo>
                      <a:pt x="33700" y="0"/>
                    </a:lnTo>
                    <a:lnTo>
                      <a:pt x="33700" y="732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77" name="Google Shape;277;p21"/>
              <p:cNvSpPr/>
              <p:nvPr/>
            </p:nvSpPr>
            <p:spPr>
              <a:xfrm>
                <a:off x="9036619" y="3471986"/>
                <a:ext cx="48320" cy="41288"/>
              </a:xfrm>
              <a:custGeom>
                <a:avLst/>
                <a:gdLst/>
                <a:ahLst/>
                <a:cxnLst/>
                <a:rect l="l" t="t" r="r" b="b"/>
                <a:pathLst>
                  <a:path w="48320" h="41288" extrusionOk="0">
                    <a:moveTo>
                      <a:pt x="48320" y="0"/>
                    </a:moveTo>
                    <a:lnTo>
                      <a:pt x="48320" y="41288"/>
                    </a:lnTo>
                    <a:lnTo>
                      <a:pt x="40119" y="41288"/>
                    </a:lnTo>
                    <a:lnTo>
                      <a:pt x="40119" y="10546"/>
                    </a:lnTo>
                    <a:lnTo>
                      <a:pt x="40297" y="6077"/>
                    </a:lnTo>
                    <a:lnTo>
                      <a:pt x="38870" y="10546"/>
                    </a:lnTo>
                    <a:lnTo>
                      <a:pt x="28350" y="41288"/>
                    </a:lnTo>
                    <a:lnTo>
                      <a:pt x="20149" y="41288"/>
                    </a:lnTo>
                    <a:lnTo>
                      <a:pt x="9629" y="10724"/>
                    </a:lnTo>
                    <a:lnTo>
                      <a:pt x="8202" y="6077"/>
                    </a:lnTo>
                    <a:lnTo>
                      <a:pt x="8202" y="10724"/>
                    </a:lnTo>
                    <a:lnTo>
                      <a:pt x="8202" y="41288"/>
                    </a:lnTo>
                    <a:lnTo>
                      <a:pt x="0" y="41288"/>
                    </a:lnTo>
                    <a:lnTo>
                      <a:pt x="0" y="0"/>
                    </a:lnTo>
                    <a:lnTo>
                      <a:pt x="13729" y="0"/>
                    </a:lnTo>
                    <a:lnTo>
                      <a:pt x="22467" y="27704"/>
                    </a:lnTo>
                    <a:lnTo>
                      <a:pt x="24249" y="34318"/>
                    </a:lnTo>
                    <a:lnTo>
                      <a:pt x="26032" y="27704"/>
                    </a:lnTo>
                    <a:lnTo>
                      <a:pt x="35126" y="0"/>
                    </a:lnTo>
                    <a:lnTo>
                      <a:pt x="4832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278" name="Google Shape;278;p21"/>
            <p:cNvGrpSpPr/>
            <p:nvPr/>
          </p:nvGrpSpPr>
          <p:grpSpPr>
            <a:xfrm>
              <a:off x="4478258" y="3397631"/>
              <a:ext cx="4494705" cy="342818"/>
              <a:chOff x="4478258" y="3397631"/>
              <a:chExt cx="4494705" cy="342818"/>
            </a:xfrm>
          </p:grpSpPr>
          <p:sp>
            <p:nvSpPr>
              <p:cNvPr id="279" name="Google Shape;279;p21"/>
              <p:cNvSpPr/>
              <p:nvPr/>
            </p:nvSpPr>
            <p:spPr>
              <a:xfrm>
                <a:off x="4478258" y="3398346"/>
                <a:ext cx="62585" cy="268284"/>
              </a:xfrm>
              <a:custGeom>
                <a:avLst/>
                <a:gdLst/>
                <a:ahLst/>
                <a:cxnLst/>
                <a:rect l="l" t="t" r="r" b="b"/>
                <a:pathLst>
                  <a:path w="62585" h="268284" extrusionOk="0">
                    <a:moveTo>
                      <a:pt x="0" y="228248"/>
                    </a:moveTo>
                    <a:lnTo>
                      <a:pt x="0" y="0"/>
                    </a:lnTo>
                    <a:lnTo>
                      <a:pt x="29955" y="0"/>
                    </a:lnTo>
                    <a:lnTo>
                      <a:pt x="29955" y="225567"/>
                    </a:lnTo>
                    <a:cubicBezTo>
                      <a:pt x="29955" y="235755"/>
                      <a:pt x="34056" y="242011"/>
                      <a:pt x="48321" y="242011"/>
                    </a:cubicBezTo>
                    <a:lnTo>
                      <a:pt x="62585" y="242011"/>
                    </a:lnTo>
                    <a:lnTo>
                      <a:pt x="62585" y="267213"/>
                    </a:lnTo>
                    <a:cubicBezTo>
                      <a:pt x="55453" y="267927"/>
                      <a:pt x="48677" y="268285"/>
                      <a:pt x="43506" y="268285"/>
                    </a:cubicBezTo>
                    <a:cubicBezTo>
                      <a:pt x="16404" y="268285"/>
                      <a:pt x="0" y="257918"/>
                      <a:pt x="0" y="22824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0" name="Google Shape;280;p21"/>
              <p:cNvSpPr/>
              <p:nvPr/>
            </p:nvSpPr>
            <p:spPr>
              <a:xfrm>
                <a:off x="4553146" y="3467339"/>
                <a:ext cx="177948" cy="202688"/>
              </a:xfrm>
              <a:custGeom>
                <a:avLst/>
                <a:gdLst/>
                <a:ahLst/>
                <a:cxnLst/>
                <a:rect l="l" t="t" r="r" b="b"/>
                <a:pathLst>
                  <a:path w="177948" h="202688" extrusionOk="0">
                    <a:moveTo>
                      <a:pt x="177770" y="111890"/>
                    </a:moveTo>
                    <a:lnTo>
                      <a:pt x="31025" y="111890"/>
                    </a:lnTo>
                    <a:cubicBezTo>
                      <a:pt x="34056" y="155502"/>
                      <a:pt x="56879" y="175341"/>
                      <a:pt x="90579" y="175341"/>
                    </a:cubicBezTo>
                    <a:cubicBezTo>
                      <a:pt x="117859" y="175341"/>
                      <a:pt x="135155" y="161042"/>
                      <a:pt x="141930" y="139237"/>
                    </a:cubicBezTo>
                    <a:lnTo>
                      <a:pt x="172956" y="139237"/>
                    </a:lnTo>
                    <a:cubicBezTo>
                      <a:pt x="163684" y="175699"/>
                      <a:pt x="135868" y="202688"/>
                      <a:pt x="89865" y="202688"/>
                    </a:cubicBezTo>
                    <a:cubicBezTo>
                      <a:pt x="37087" y="202688"/>
                      <a:pt x="0" y="164081"/>
                      <a:pt x="0" y="101344"/>
                    </a:cubicBezTo>
                    <a:cubicBezTo>
                      <a:pt x="0" y="40573"/>
                      <a:pt x="35482" y="0"/>
                      <a:pt x="89152" y="0"/>
                    </a:cubicBezTo>
                    <a:cubicBezTo>
                      <a:pt x="146745" y="0"/>
                      <a:pt x="177948" y="45757"/>
                      <a:pt x="177948" y="101344"/>
                    </a:cubicBezTo>
                    <a:lnTo>
                      <a:pt x="177948" y="111890"/>
                    </a:lnTo>
                    <a:close/>
                    <a:moveTo>
                      <a:pt x="31738" y="84900"/>
                    </a:moveTo>
                    <a:lnTo>
                      <a:pt x="145496" y="84900"/>
                    </a:lnTo>
                    <a:cubicBezTo>
                      <a:pt x="142465" y="53085"/>
                      <a:pt x="123387" y="27526"/>
                      <a:pt x="88974" y="27526"/>
                    </a:cubicBezTo>
                    <a:cubicBezTo>
                      <a:pt x="58840" y="27526"/>
                      <a:pt x="36731" y="46651"/>
                      <a:pt x="31738" y="8490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1" name="Google Shape;281;p21"/>
              <p:cNvSpPr/>
              <p:nvPr/>
            </p:nvSpPr>
            <p:spPr>
              <a:xfrm>
                <a:off x="4745894" y="3416935"/>
                <a:ext cx="101455" cy="249696"/>
              </a:xfrm>
              <a:custGeom>
                <a:avLst/>
                <a:gdLst/>
                <a:ahLst/>
                <a:cxnLst/>
                <a:rect l="l" t="t" r="r" b="b"/>
                <a:pathLst>
                  <a:path w="101455" h="249696" extrusionOk="0">
                    <a:moveTo>
                      <a:pt x="61693" y="81325"/>
                    </a:moveTo>
                    <a:lnTo>
                      <a:pt x="61693" y="206978"/>
                    </a:lnTo>
                    <a:cubicBezTo>
                      <a:pt x="61693" y="217166"/>
                      <a:pt x="66508" y="223422"/>
                      <a:pt x="83803" y="223422"/>
                    </a:cubicBezTo>
                    <a:lnTo>
                      <a:pt x="101455" y="223422"/>
                    </a:lnTo>
                    <a:lnTo>
                      <a:pt x="101455" y="248624"/>
                    </a:lnTo>
                    <a:cubicBezTo>
                      <a:pt x="93253" y="249339"/>
                      <a:pt x="86121" y="249696"/>
                      <a:pt x="80059" y="249696"/>
                    </a:cubicBezTo>
                    <a:cubicBezTo>
                      <a:pt x="50104" y="249696"/>
                      <a:pt x="31738" y="239151"/>
                      <a:pt x="31738" y="209480"/>
                    </a:cubicBezTo>
                    <a:lnTo>
                      <a:pt x="31738" y="81147"/>
                    </a:lnTo>
                    <a:lnTo>
                      <a:pt x="0" y="81147"/>
                    </a:lnTo>
                    <a:lnTo>
                      <a:pt x="0" y="54872"/>
                    </a:lnTo>
                    <a:lnTo>
                      <a:pt x="31738" y="54872"/>
                    </a:lnTo>
                    <a:lnTo>
                      <a:pt x="31738" y="0"/>
                    </a:lnTo>
                    <a:lnTo>
                      <a:pt x="61693" y="0"/>
                    </a:lnTo>
                    <a:lnTo>
                      <a:pt x="61693" y="54872"/>
                    </a:lnTo>
                    <a:lnTo>
                      <a:pt x="101455" y="54872"/>
                    </a:lnTo>
                    <a:lnTo>
                      <a:pt x="101455" y="81147"/>
                    </a:lnTo>
                    <a:lnTo>
                      <a:pt x="61693" y="8114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2" name="Google Shape;282;p21"/>
              <p:cNvSpPr/>
              <p:nvPr/>
            </p:nvSpPr>
            <p:spPr>
              <a:xfrm>
                <a:off x="4883010" y="3398346"/>
                <a:ext cx="44932" cy="88117"/>
              </a:xfrm>
              <a:custGeom>
                <a:avLst/>
                <a:gdLst/>
                <a:ahLst/>
                <a:cxnLst/>
                <a:rect l="l" t="t" r="r" b="b"/>
                <a:pathLst>
                  <a:path w="44932" h="88117" extrusionOk="0">
                    <a:moveTo>
                      <a:pt x="44933" y="31100"/>
                    </a:moveTo>
                    <a:cubicBezTo>
                      <a:pt x="44933" y="66312"/>
                      <a:pt x="27637" y="82577"/>
                      <a:pt x="3744" y="87403"/>
                    </a:cubicBezTo>
                    <a:lnTo>
                      <a:pt x="0" y="88118"/>
                    </a:lnTo>
                    <a:lnTo>
                      <a:pt x="0" y="68278"/>
                    </a:lnTo>
                    <a:lnTo>
                      <a:pt x="2674" y="67920"/>
                    </a:lnTo>
                    <a:cubicBezTo>
                      <a:pt x="14264" y="64524"/>
                      <a:pt x="21397" y="57732"/>
                      <a:pt x="22823" y="38965"/>
                    </a:cubicBezTo>
                    <a:lnTo>
                      <a:pt x="20505" y="38965"/>
                    </a:lnTo>
                    <a:cubicBezTo>
                      <a:pt x="8915" y="38965"/>
                      <a:pt x="0" y="31100"/>
                      <a:pt x="0" y="19840"/>
                    </a:cubicBezTo>
                    <a:cubicBezTo>
                      <a:pt x="0" y="8222"/>
                      <a:pt x="8915" y="0"/>
                      <a:pt x="20505" y="0"/>
                    </a:cubicBezTo>
                    <a:cubicBezTo>
                      <a:pt x="35839" y="0"/>
                      <a:pt x="44933" y="10903"/>
                      <a:pt x="44933" y="3110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3" name="Google Shape;283;p21"/>
              <p:cNvSpPr/>
              <p:nvPr/>
            </p:nvSpPr>
            <p:spPr>
              <a:xfrm>
                <a:off x="4929548" y="3467517"/>
                <a:ext cx="158512" cy="202688"/>
              </a:xfrm>
              <a:custGeom>
                <a:avLst/>
                <a:gdLst/>
                <a:ahLst/>
                <a:cxnLst/>
                <a:rect l="l" t="t" r="r" b="b"/>
                <a:pathLst>
                  <a:path w="158512" h="202688" extrusionOk="0">
                    <a:moveTo>
                      <a:pt x="0" y="136555"/>
                    </a:moveTo>
                    <a:lnTo>
                      <a:pt x="30312" y="136555"/>
                    </a:lnTo>
                    <a:cubicBezTo>
                      <a:pt x="33700" y="165869"/>
                      <a:pt x="47964" y="176771"/>
                      <a:pt x="82020" y="176771"/>
                    </a:cubicBezTo>
                    <a:cubicBezTo>
                      <a:pt x="114650" y="176771"/>
                      <a:pt x="128379" y="165869"/>
                      <a:pt x="128379" y="146743"/>
                    </a:cubicBezTo>
                    <a:cubicBezTo>
                      <a:pt x="128379" y="129585"/>
                      <a:pt x="117859" y="121542"/>
                      <a:pt x="84160" y="115286"/>
                    </a:cubicBezTo>
                    <a:lnTo>
                      <a:pt x="66151" y="111890"/>
                    </a:lnTo>
                    <a:cubicBezTo>
                      <a:pt x="24249" y="104025"/>
                      <a:pt x="5884" y="84900"/>
                      <a:pt x="5884" y="54872"/>
                    </a:cubicBezTo>
                    <a:cubicBezTo>
                      <a:pt x="5884" y="21806"/>
                      <a:pt x="32095" y="0"/>
                      <a:pt x="76314" y="0"/>
                    </a:cubicBezTo>
                    <a:cubicBezTo>
                      <a:pt x="128023" y="0"/>
                      <a:pt x="154233" y="22879"/>
                      <a:pt x="154947" y="64167"/>
                    </a:cubicBezTo>
                    <a:lnTo>
                      <a:pt x="124992" y="64167"/>
                    </a:lnTo>
                    <a:cubicBezTo>
                      <a:pt x="123565" y="34139"/>
                      <a:pt x="105913" y="25917"/>
                      <a:pt x="76314" y="25917"/>
                    </a:cubicBezTo>
                    <a:cubicBezTo>
                      <a:pt x="50460" y="25917"/>
                      <a:pt x="35839" y="36462"/>
                      <a:pt x="35839" y="54515"/>
                    </a:cubicBezTo>
                    <a:cubicBezTo>
                      <a:pt x="35839" y="72925"/>
                      <a:pt x="50104" y="79717"/>
                      <a:pt x="74709" y="84543"/>
                    </a:cubicBezTo>
                    <a:lnTo>
                      <a:pt x="91827" y="87939"/>
                    </a:lnTo>
                    <a:cubicBezTo>
                      <a:pt x="139434" y="97233"/>
                      <a:pt x="158513" y="113498"/>
                      <a:pt x="158513" y="144956"/>
                    </a:cubicBezTo>
                    <a:cubicBezTo>
                      <a:pt x="158513" y="181776"/>
                      <a:pt x="129271" y="202688"/>
                      <a:pt x="81842" y="202688"/>
                    </a:cubicBezTo>
                    <a:cubicBezTo>
                      <a:pt x="32986" y="202510"/>
                      <a:pt x="3031" y="181955"/>
                      <a:pt x="0" y="13655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4" name="Google Shape;284;p21"/>
              <p:cNvSpPr/>
              <p:nvPr/>
            </p:nvSpPr>
            <p:spPr>
              <a:xfrm>
                <a:off x="5193082" y="3467517"/>
                <a:ext cx="269596" cy="198041"/>
              </a:xfrm>
              <a:custGeom>
                <a:avLst/>
                <a:gdLst/>
                <a:ahLst/>
                <a:cxnLst/>
                <a:rect l="l" t="t" r="r" b="b"/>
                <a:pathLst>
                  <a:path w="269596" h="198041" extrusionOk="0">
                    <a:moveTo>
                      <a:pt x="269597" y="66670"/>
                    </a:moveTo>
                    <a:lnTo>
                      <a:pt x="269597" y="198042"/>
                    </a:lnTo>
                    <a:lnTo>
                      <a:pt x="239641" y="198042"/>
                    </a:lnTo>
                    <a:lnTo>
                      <a:pt x="239641" y="69708"/>
                    </a:lnTo>
                    <a:cubicBezTo>
                      <a:pt x="239641" y="39681"/>
                      <a:pt x="224664" y="26990"/>
                      <a:pt x="199166" y="26990"/>
                    </a:cubicBezTo>
                    <a:cubicBezTo>
                      <a:pt x="174917" y="26990"/>
                      <a:pt x="149776" y="45758"/>
                      <a:pt x="149776" y="92229"/>
                    </a:cubicBezTo>
                    <a:lnTo>
                      <a:pt x="149776" y="198042"/>
                    </a:lnTo>
                    <a:lnTo>
                      <a:pt x="119821" y="198042"/>
                    </a:lnTo>
                    <a:lnTo>
                      <a:pt x="119821" y="69708"/>
                    </a:lnTo>
                    <a:cubicBezTo>
                      <a:pt x="119821" y="39681"/>
                      <a:pt x="104487" y="26990"/>
                      <a:pt x="79346" y="26990"/>
                    </a:cubicBezTo>
                    <a:cubicBezTo>
                      <a:pt x="55809" y="26990"/>
                      <a:pt x="29955" y="45758"/>
                      <a:pt x="29955" y="92229"/>
                    </a:cubicBezTo>
                    <a:lnTo>
                      <a:pt x="29955" y="198042"/>
                    </a:lnTo>
                    <a:lnTo>
                      <a:pt x="0" y="198042"/>
                    </a:lnTo>
                    <a:lnTo>
                      <a:pt x="0" y="4469"/>
                    </a:lnTo>
                    <a:lnTo>
                      <a:pt x="28529" y="4469"/>
                    </a:lnTo>
                    <a:lnTo>
                      <a:pt x="28529" y="33067"/>
                    </a:lnTo>
                    <a:cubicBezTo>
                      <a:pt x="40119" y="13227"/>
                      <a:pt x="58484" y="1"/>
                      <a:pt x="84338" y="1"/>
                    </a:cubicBezTo>
                    <a:cubicBezTo>
                      <a:pt x="115006" y="1"/>
                      <a:pt x="134442" y="15015"/>
                      <a:pt x="143892" y="36463"/>
                    </a:cubicBezTo>
                    <a:cubicBezTo>
                      <a:pt x="155838" y="15015"/>
                      <a:pt x="176165" y="1"/>
                      <a:pt x="203445" y="1"/>
                    </a:cubicBezTo>
                    <a:cubicBezTo>
                      <a:pt x="248378" y="-178"/>
                      <a:pt x="269597" y="29135"/>
                      <a:pt x="269597" y="6667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5" name="Google Shape;285;p21"/>
              <p:cNvSpPr/>
              <p:nvPr/>
            </p:nvSpPr>
            <p:spPr>
              <a:xfrm>
                <a:off x="5498518" y="3467517"/>
                <a:ext cx="180087" cy="202688"/>
              </a:xfrm>
              <a:custGeom>
                <a:avLst/>
                <a:gdLst/>
                <a:ahLst/>
                <a:cxnLst/>
                <a:rect l="l" t="t" r="r" b="b"/>
                <a:pathLst>
                  <a:path w="180087" h="202688" extrusionOk="0">
                    <a:moveTo>
                      <a:pt x="180088" y="173733"/>
                    </a:moveTo>
                    <a:lnTo>
                      <a:pt x="180088" y="198220"/>
                    </a:lnTo>
                    <a:cubicBezTo>
                      <a:pt x="175274" y="198935"/>
                      <a:pt x="169211" y="199292"/>
                      <a:pt x="163684" y="199292"/>
                    </a:cubicBezTo>
                    <a:cubicBezTo>
                      <a:pt x="142287" y="199292"/>
                      <a:pt x="132659" y="189998"/>
                      <a:pt x="131054" y="171588"/>
                    </a:cubicBezTo>
                    <a:cubicBezTo>
                      <a:pt x="117503" y="192143"/>
                      <a:pt x="95928" y="202688"/>
                      <a:pt x="68113" y="202688"/>
                    </a:cubicBezTo>
                    <a:cubicBezTo>
                      <a:pt x="26211" y="202688"/>
                      <a:pt x="0" y="182491"/>
                      <a:pt x="0" y="146029"/>
                    </a:cubicBezTo>
                    <a:cubicBezTo>
                      <a:pt x="0" y="115643"/>
                      <a:pt x="18365" y="91692"/>
                      <a:pt x="71500" y="85973"/>
                    </a:cubicBezTo>
                    <a:lnTo>
                      <a:pt x="99137" y="82934"/>
                    </a:lnTo>
                    <a:cubicBezTo>
                      <a:pt x="118573" y="80611"/>
                      <a:pt x="129449" y="73461"/>
                      <a:pt x="129449" y="56302"/>
                    </a:cubicBezTo>
                    <a:cubicBezTo>
                      <a:pt x="129449" y="36105"/>
                      <a:pt x="118929" y="25917"/>
                      <a:pt x="85943" y="25917"/>
                    </a:cubicBezTo>
                    <a:cubicBezTo>
                      <a:pt x="52957" y="25917"/>
                      <a:pt x="39227" y="35211"/>
                      <a:pt x="37266" y="64167"/>
                    </a:cubicBezTo>
                    <a:lnTo>
                      <a:pt x="7311" y="64167"/>
                    </a:lnTo>
                    <a:cubicBezTo>
                      <a:pt x="9629" y="26632"/>
                      <a:pt x="29420" y="0"/>
                      <a:pt x="85943" y="0"/>
                    </a:cubicBezTo>
                    <a:cubicBezTo>
                      <a:pt x="139434" y="0"/>
                      <a:pt x="158513" y="23593"/>
                      <a:pt x="158513" y="56302"/>
                    </a:cubicBezTo>
                    <a:lnTo>
                      <a:pt x="158513" y="164439"/>
                    </a:lnTo>
                    <a:cubicBezTo>
                      <a:pt x="158513" y="170516"/>
                      <a:pt x="161901" y="173733"/>
                      <a:pt x="169033" y="173733"/>
                    </a:cubicBezTo>
                    <a:lnTo>
                      <a:pt x="180088" y="173733"/>
                    </a:lnTo>
                    <a:close/>
                    <a:moveTo>
                      <a:pt x="129449" y="121542"/>
                    </a:moveTo>
                    <a:lnTo>
                      <a:pt x="129449" y="98663"/>
                    </a:lnTo>
                    <a:cubicBezTo>
                      <a:pt x="123387" y="103132"/>
                      <a:pt x="115185" y="105813"/>
                      <a:pt x="103952" y="106885"/>
                    </a:cubicBezTo>
                    <a:lnTo>
                      <a:pt x="75780" y="110281"/>
                    </a:lnTo>
                    <a:cubicBezTo>
                      <a:pt x="40653" y="114392"/>
                      <a:pt x="30847" y="126367"/>
                      <a:pt x="30847" y="145135"/>
                    </a:cubicBezTo>
                    <a:cubicBezTo>
                      <a:pt x="30847" y="164260"/>
                      <a:pt x="42793" y="177129"/>
                      <a:pt x="69361" y="177129"/>
                    </a:cubicBezTo>
                    <a:cubicBezTo>
                      <a:pt x="98424" y="177129"/>
                      <a:pt x="129449" y="159791"/>
                      <a:pt x="129449" y="12154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6" name="Google Shape;286;p21"/>
              <p:cNvSpPr/>
              <p:nvPr/>
            </p:nvSpPr>
            <p:spPr>
              <a:xfrm>
                <a:off x="5707313" y="3398346"/>
                <a:ext cx="164396" cy="267212"/>
              </a:xfrm>
              <a:custGeom>
                <a:avLst/>
                <a:gdLst/>
                <a:ahLst/>
                <a:cxnLst/>
                <a:rect l="l" t="t" r="r" b="b"/>
                <a:pathLst>
                  <a:path w="164396" h="267212" extrusionOk="0">
                    <a:moveTo>
                      <a:pt x="64368" y="163187"/>
                    </a:moveTo>
                    <a:lnTo>
                      <a:pt x="29955" y="195539"/>
                    </a:lnTo>
                    <a:lnTo>
                      <a:pt x="29955" y="267213"/>
                    </a:lnTo>
                    <a:lnTo>
                      <a:pt x="0" y="267213"/>
                    </a:lnTo>
                    <a:lnTo>
                      <a:pt x="0" y="0"/>
                    </a:lnTo>
                    <a:lnTo>
                      <a:pt x="29955" y="0"/>
                    </a:lnTo>
                    <a:lnTo>
                      <a:pt x="29955" y="160149"/>
                    </a:lnTo>
                    <a:lnTo>
                      <a:pt x="119464" y="73461"/>
                    </a:lnTo>
                    <a:lnTo>
                      <a:pt x="159226" y="73461"/>
                    </a:lnTo>
                    <a:lnTo>
                      <a:pt x="85765" y="143347"/>
                    </a:lnTo>
                    <a:lnTo>
                      <a:pt x="164397" y="267213"/>
                    </a:lnTo>
                    <a:lnTo>
                      <a:pt x="129628" y="267213"/>
                    </a:lnTo>
                    <a:lnTo>
                      <a:pt x="64368" y="16318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7" name="Google Shape;287;p21"/>
              <p:cNvSpPr/>
              <p:nvPr/>
            </p:nvSpPr>
            <p:spPr>
              <a:xfrm>
                <a:off x="5878664" y="3467339"/>
                <a:ext cx="177769" cy="202688"/>
              </a:xfrm>
              <a:custGeom>
                <a:avLst/>
                <a:gdLst/>
                <a:ahLst/>
                <a:cxnLst/>
                <a:rect l="l" t="t" r="r" b="b"/>
                <a:pathLst>
                  <a:path w="177769" h="202688" extrusionOk="0">
                    <a:moveTo>
                      <a:pt x="177770" y="111890"/>
                    </a:moveTo>
                    <a:lnTo>
                      <a:pt x="31025" y="111890"/>
                    </a:lnTo>
                    <a:cubicBezTo>
                      <a:pt x="34056" y="155502"/>
                      <a:pt x="56879" y="175341"/>
                      <a:pt x="90579" y="175341"/>
                    </a:cubicBezTo>
                    <a:cubicBezTo>
                      <a:pt x="117859" y="175341"/>
                      <a:pt x="135155" y="161042"/>
                      <a:pt x="141930" y="139237"/>
                    </a:cubicBezTo>
                    <a:lnTo>
                      <a:pt x="172956" y="139237"/>
                    </a:lnTo>
                    <a:cubicBezTo>
                      <a:pt x="163505" y="175699"/>
                      <a:pt x="135868" y="202688"/>
                      <a:pt x="89865" y="202688"/>
                    </a:cubicBezTo>
                    <a:cubicBezTo>
                      <a:pt x="37087" y="202688"/>
                      <a:pt x="0" y="164081"/>
                      <a:pt x="0" y="101344"/>
                    </a:cubicBezTo>
                    <a:cubicBezTo>
                      <a:pt x="0" y="40573"/>
                      <a:pt x="35661" y="0"/>
                      <a:pt x="89152" y="0"/>
                    </a:cubicBezTo>
                    <a:cubicBezTo>
                      <a:pt x="146745" y="0"/>
                      <a:pt x="177770" y="45757"/>
                      <a:pt x="177770" y="101344"/>
                    </a:cubicBezTo>
                    <a:lnTo>
                      <a:pt x="177770" y="111890"/>
                    </a:lnTo>
                    <a:close/>
                    <a:moveTo>
                      <a:pt x="31738" y="84900"/>
                    </a:moveTo>
                    <a:lnTo>
                      <a:pt x="145497" y="84900"/>
                    </a:lnTo>
                    <a:cubicBezTo>
                      <a:pt x="142465" y="53085"/>
                      <a:pt x="123387" y="27526"/>
                      <a:pt x="88974" y="27526"/>
                    </a:cubicBezTo>
                    <a:cubicBezTo>
                      <a:pt x="58841" y="27526"/>
                      <a:pt x="36731" y="46651"/>
                      <a:pt x="31738" y="8490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8" name="Google Shape;288;p21"/>
              <p:cNvSpPr/>
              <p:nvPr/>
            </p:nvSpPr>
            <p:spPr>
              <a:xfrm>
                <a:off x="6150043" y="3416935"/>
                <a:ext cx="101633" cy="249696"/>
              </a:xfrm>
              <a:custGeom>
                <a:avLst/>
                <a:gdLst/>
                <a:ahLst/>
                <a:cxnLst/>
                <a:rect l="l" t="t" r="r" b="b"/>
                <a:pathLst>
                  <a:path w="101633" h="249696" extrusionOk="0">
                    <a:moveTo>
                      <a:pt x="61872" y="81325"/>
                    </a:moveTo>
                    <a:lnTo>
                      <a:pt x="61872" y="206978"/>
                    </a:lnTo>
                    <a:cubicBezTo>
                      <a:pt x="61872" y="217166"/>
                      <a:pt x="66686" y="223422"/>
                      <a:pt x="83981" y="223422"/>
                    </a:cubicBezTo>
                    <a:lnTo>
                      <a:pt x="101634" y="223422"/>
                    </a:lnTo>
                    <a:lnTo>
                      <a:pt x="101634" y="248624"/>
                    </a:lnTo>
                    <a:cubicBezTo>
                      <a:pt x="93432" y="249339"/>
                      <a:pt x="86299" y="249696"/>
                      <a:pt x="80237" y="249696"/>
                    </a:cubicBezTo>
                    <a:cubicBezTo>
                      <a:pt x="50282" y="249696"/>
                      <a:pt x="31916" y="239151"/>
                      <a:pt x="31916" y="209480"/>
                    </a:cubicBezTo>
                    <a:lnTo>
                      <a:pt x="31916" y="81147"/>
                    </a:lnTo>
                    <a:lnTo>
                      <a:pt x="0" y="81147"/>
                    </a:lnTo>
                    <a:lnTo>
                      <a:pt x="0" y="54872"/>
                    </a:lnTo>
                    <a:lnTo>
                      <a:pt x="31916" y="54872"/>
                    </a:lnTo>
                    <a:lnTo>
                      <a:pt x="31916" y="0"/>
                    </a:lnTo>
                    <a:lnTo>
                      <a:pt x="61872" y="0"/>
                    </a:lnTo>
                    <a:lnTo>
                      <a:pt x="61872" y="54872"/>
                    </a:lnTo>
                    <a:lnTo>
                      <a:pt x="101455" y="54872"/>
                    </a:lnTo>
                    <a:lnTo>
                      <a:pt x="101455" y="81147"/>
                    </a:lnTo>
                    <a:lnTo>
                      <a:pt x="61872" y="8114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9" name="Google Shape;289;p21"/>
              <p:cNvSpPr/>
              <p:nvPr/>
            </p:nvSpPr>
            <p:spPr>
              <a:xfrm>
                <a:off x="6283950" y="3398346"/>
                <a:ext cx="157264" cy="267212"/>
              </a:xfrm>
              <a:custGeom>
                <a:avLst/>
                <a:gdLst/>
                <a:ahLst/>
                <a:cxnLst/>
                <a:rect l="l" t="t" r="r" b="b"/>
                <a:pathLst>
                  <a:path w="157264" h="267212" extrusionOk="0">
                    <a:moveTo>
                      <a:pt x="157265" y="136198"/>
                    </a:moveTo>
                    <a:lnTo>
                      <a:pt x="157265" y="267213"/>
                    </a:lnTo>
                    <a:lnTo>
                      <a:pt x="127310" y="267213"/>
                    </a:lnTo>
                    <a:lnTo>
                      <a:pt x="127310" y="139237"/>
                    </a:lnTo>
                    <a:cubicBezTo>
                      <a:pt x="127310" y="109209"/>
                      <a:pt x="110906" y="96161"/>
                      <a:pt x="83090" y="96161"/>
                    </a:cubicBezTo>
                    <a:cubicBezTo>
                      <a:pt x="57949" y="96161"/>
                      <a:pt x="29955" y="114928"/>
                      <a:pt x="29955" y="157646"/>
                    </a:cubicBezTo>
                    <a:lnTo>
                      <a:pt x="29955" y="267213"/>
                    </a:lnTo>
                    <a:lnTo>
                      <a:pt x="0" y="267213"/>
                    </a:lnTo>
                    <a:lnTo>
                      <a:pt x="0" y="0"/>
                    </a:lnTo>
                    <a:lnTo>
                      <a:pt x="29955" y="0"/>
                    </a:lnTo>
                    <a:lnTo>
                      <a:pt x="29955" y="100272"/>
                    </a:lnTo>
                    <a:cubicBezTo>
                      <a:pt x="42615" y="82219"/>
                      <a:pt x="62942" y="69171"/>
                      <a:pt x="89152" y="69171"/>
                    </a:cubicBezTo>
                    <a:cubicBezTo>
                      <a:pt x="132124" y="68993"/>
                      <a:pt x="157265" y="93480"/>
                      <a:pt x="157265" y="13619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90" name="Google Shape;290;p21"/>
              <p:cNvSpPr/>
              <p:nvPr/>
            </p:nvSpPr>
            <p:spPr>
              <a:xfrm>
                <a:off x="6473666" y="3467339"/>
                <a:ext cx="177948" cy="202688"/>
              </a:xfrm>
              <a:custGeom>
                <a:avLst/>
                <a:gdLst/>
                <a:ahLst/>
                <a:cxnLst/>
                <a:rect l="l" t="t" r="r" b="b"/>
                <a:pathLst>
                  <a:path w="177948" h="202688" extrusionOk="0">
                    <a:moveTo>
                      <a:pt x="177770" y="111890"/>
                    </a:moveTo>
                    <a:lnTo>
                      <a:pt x="31025" y="111890"/>
                    </a:lnTo>
                    <a:cubicBezTo>
                      <a:pt x="34056" y="155502"/>
                      <a:pt x="56879" y="175341"/>
                      <a:pt x="90579" y="175341"/>
                    </a:cubicBezTo>
                    <a:cubicBezTo>
                      <a:pt x="117859" y="175341"/>
                      <a:pt x="135155" y="161042"/>
                      <a:pt x="141931" y="139237"/>
                    </a:cubicBezTo>
                    <a:lnTo>
                      <a:pt x="172956" y="139237"/>
                    </a:lnTo>
                    <a:cubicBezTo>
                      <a:pt x="163505" y="175699"/>
                      <a:pt x="135868" y="202688"/>
                      <a:pt x="89866" y="202688"/>
                    </a:cubicBezTo>
                    <a:cubicBezTo>
                      <a:pt x="37087" y="202688"/>
                      <a:pt x="0" y="164081"/>
                      <a:pt x="0" y="101344"/>
                    </a:cubicBezTo>
                    <a:cubicBezTo>
                      <a:pt x="0" y="40573"/>
                      <a:pt x="35483" y="0"/>
                      <a:pt x="89152" y="0"/>
                    </a:cubicBezTo>
                    <a:cubicBezTo>
                      <a:pt x="146745" y="0"/>
                      <a:pt x="177948" y="45757"/>
                      <a:pt x="177948" y="101344"/>
                    </a:cubicBezTo>
                    <a:lnTo>
                      <a:pt x="177948" y="111890"/>
                    </a:lnTo>
                    <a:close/>
                    <a:moveTo>
                      <a:pt x="31917" y="84900"/>
                    </a:moveTo>
                    <a:lnTo>
                      <a:pt x="145675" y="84900"/>
                    </a:lnTo>
                    <a:cubicBezTo>
                      <a:pt x="142644" y="53085"/>
                      <a:pt x="123565" y="27526"/>
                      <a:pt x="89152" y="27526"/>
                    </a:cubicBezTo>
                    <a:cubicBezTo>
                      <a:pt x="58841" y="27526"/>
                      <a:pt x="36731" y="46651"/>
                      <a:pt x="31917" y="8490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91" name="Google Shape;291;p21"/>
              <p:cNvSpPr/>
              <p:nvPr/>
            </p:nvSpPr>
            <p:spPr>
              <a:xfrm>
                <a:off x="6745047" y="3397631"/>
                <a:ext cx="104842" cy="267748"/>
              </a:xfrm>
              <a:custGeom>
                <a:avLst/>
                <a:gdLst/>
                <a:ahLst/>
                <a:cxnLst/>
                <a:rect l="l" t="t" r="r" b="b"/>
                <a:pathLst>
                  <a:path w="104842" h="267748" extrusionOk="0">
                    <a:moveTo>
                      <a:pt x="61871" y="53621"/>
                    </a:moveTo>
                    <a:lnTo>
                      <a:pt x="61871" y="74176"/>
                    </a:lnTo>
                    <a:lnTo>
                      <a:pt x="103060" y="74176"/>
                    </a:lnTo>
                    <a:lnTo>
                      <a:pt x="103060" y="100450"/>
                    </a:lnTo>
                    <a:lnTo>
                      <a:pt x="61871" y="100450"/>
                    </a:lnTo>
                    <a:lnTo>
                      <a:pt x="61871" y="267749"/>
                    </a:lnTo>
                    <a:lnTo>
                      <a:pt x="31916" y="267749"/>
                    </a:lnTo>
                    <a:lnTo>
                      <a:pt x="31916" y="100450"/>
                    </a:lnTo>
                    <a:lnTo>
                      <a:pt x="0" y="100450"/>
                    </a:lnTo>
                    <a:lnTo>
                      <a:pt x="0" y="74176"/>
                    </a:lnTo>
                    <a:lnTo>
                      <a:pt x="31916" y="74176"/>
                    </a:lnTo>
                    <a:lnTo>
                      <a:pt x="31916" y="54336"/>
                    </a:lnTo>
                    <a:cubicBezTo>
                      <a:pt x="31916" y="20197"/>
                      <a:pt x="47607" y="0"/>
                      <a:pt x="85765" y="0"/>
                    </a:cubicBezTo>
                    <a:cubicBezTo>
                      <a:pt x="91292" y="0"/>
                      <a:pt x="100385" y="357"/>
                      <a:pt x="104843" y="715"/>
                    </a:cubicBezTo>
                    <a:lnTo>
                      <a:pt x="104843" y="26274"/>
                    </a:lnTo>
                    <a:lnTo>
                      <a:pt x="87726" y="26274"/>
                    </a:lnTo>
                    <a:cubicBezTo>
                      <a:pt x="70430" y="26274"/>
                      <a:pt x="61871" y="36105"/>
                      <a:pt x="61871" y="5362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92" name="Google Shape;292;p21"/>
              <p:cNvSpPr/>
              <p:nvPr/>
            </p:nvSpPr>
            <p:spPr>
              <a:xfrm>
                <a:off x="6878597" y="3471807"/>
                <a:ext cx="157264" cy="198219"/>
              </a:xfrm>
              <a:custGeom>
                <a:avLst/>
                <a:gdLst/>
                <a:ahLst/>
                <a:cxnLst/>
                <a:rect l="l" t="t" r="r" b="b"/>
                <a:pathLst>
                  <a:path w="157264" h="198219" extrusionOk="0">
                    <a:moveTo>
                      <a:pt x="157265" y="179"/>
                    </a:moveTo>
                    <a:lnTo>
                      <a:pt x="157265" y="193751"/>
                    </a:lnTo>
                    <a:lnTo>
                      <a:pt x="128736" y="193751"/>
                    </a:lnTo>
                    <a:lnTo>
                      <a:pt x="128736" y="164796"/>
                    </a:lnTo>
                    <a:cubicBezTo>
                      <a:pt x="116077" y="184278"/>
                      <a:pt x="95036" y="198220"/>
                      <a:pt x="68113" y="198220"/>
                    </a:cubicBezTo>
                    <a:cubicBezTo>
                      <a:pt x="25141" y="198220"/>
                      <a:pt x="0" y="173733"/>
                      <a:pt x="0" y="131014"/>
                    </a:cubicBezTo>
                    <a:lnTo>
                      <a:pt x="0" y="0"/>
                    </a:lnTo>
                    <a:lnTo>
                      <a:pt x="29955" y="0"/>
                    </a:lnTo>
                    <a:lnTo>
                      <a:pt x="29955" y="127976"/>
                    </a:lnTo>
                    <a:cubicBezTo>
                      <a:pt x="29955" y="158004"/>
                      <a:pt x="46359" y="171052"/>
                      <a:pt x="74175" y="171052"/>
                    </a:cubicBezTo>
                    <a:cubicBezTo>
                      <a:pt x="99316" y="171052"/>
                      <a:pt x="127309" y="152284"/>
                      <a:pt x="127309" y="109566"/>
                    </a:cubicBezTo>
                    <a:lnTo>
                      <a:pt x="127309" y="0"/>
                    </a:lnTo>
                    <a:lnTo>
                      <a:pt x="157265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93" name="Google Shape;293;p21"/>
              <p:cNvSpPr/>
              <p:nvPr/>
            </p:nvSpPr>
            <p:spPr>
              <a:xfrm>
                <a:off x="7067778" y="3416935"/>
                <a:ext cx="101455" cy="249696"/>
              </a:xfrm>
              <a:custGeom>
                <a:avLst/>
                <a:gdLst/>
                <a:ahLst/>
                <a:cxnLst/>
                <a:rect l="l" t="t" r="r" b="b"/>
                <a:pathLst>
                  <a:path w="101455" h="249696" extrusionOk="0">
                    <a:moveTo>
                      <a:pt x="61694" y="81325"/>
                    </a:moveTo>
                    <a:lnTo>
                      <a:pt x="61694" y="206978"/>
                    </a:lnTo>
                    <a:cubicBezTo>
                      <a:pt x="61694" y="217166"/>
                      <a:pt x="66508" y="223422"/>
                      <a:pt x="83803" y="223422"/>
                    </a:cubicBezTo>
                    <a:lnTo>
                      <a:pt x="101455" y="223422"/>
                    </a:lnTo>
                    <a:lnTo>
                      <a:pt x="101455" y="248624"/>
                    </a:lnTo>
                    <a:cubicBezTo>
                      <a:pt x="93254" y="249339"/>
                      <a:pt x="86121" y="249696"/>
                      <a:pt x="80059" y="249696"/>
                    </a:cubicBezTo>
                    <a:cubicBezTo>
                      <a:pt x="50104" y="249696"/>
                      <a:pt x="31738" y="239151"/>
                      <a:pt x="31738" y="209480"/>
                    </a:cubicBezTo>
                    <a:lnTo>
                      <a:pt x="31738" y="81147"/>
                    </a:lnTo>
                    <a:lnTo>
                      <a:pt x="0" y="81147"/>
                    </a:lnTo>
                    <a:lnTo>
                      <a:pt x="0" y="54872"/>
                    </a:lnTo>
                    <a:lnTo>
                      <a:pt x="31738" y="54872"/>
                    </a:lnTo>
                    <a:lnTo>
                      <a:pt x="31738" y="0"/>
                    </a:lnTo>
                    <a:lnTo>
                      <a:pt x="61694" y="0"/>
                    </a:lnTo>
                    <a:lnTo>
                      <a:pt x="61694" y="54872"/>
                    </a:lnTo>
                    <a:lnTo>
                      <a:pt x="101455" y="54872"/>
                    </a:lnTo>
                    <a:lnTo>
                      <a:pt x="101455" y="81147"/>
                    </a:lnTo>
                    <a:lnTo>
                      <a:pt x="61694" y="8114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94" name="Google Shape;294;p21"/>
              <p:cNvSpPr/>
              <p:nvPr/>
            </p:nvSpPr>
            <p:spPr>
              <a:xfrm>
                <a:off x="7200615" y="3471807"/>
                <a:ext cx="157264" cy="198219"/>
              </a:xfrm>
              <a:custGeom>
                <a:avLst/>
                <a:gdLst/>
                <a:ahLst/>
                <a:cxnLst/>
                <a:rect l="l" t="t" r="r" b="b"/>
                <a:pathLst>
                  <a:path w="157264" h="198219" extrusionOk="0">
                    <a:moveTo>
                      <a:pt x="157265" y="179"/>
                    </a:moveTo>
                    <a:lnTo>
                      <a:pt x="157265" y="193751"/>
                    </a:lnTo>
                    <a:lnTo>
                      <a:pt x="128736" y="193751"/>
                    </a:lnTo>
                    <a:lnTo>
                      <a:pt x="128736" y="164796"/>
                    </a:lnTo>
                    <a:cubicBezTo>
                      <a:pt x="116077" y="184278"/>
                      <a:pt x="95036" y="198220"/>
                      <a:pt x="68113" y="198220"/>
                    </a:cubicBezTo>
                    <a:cubicBezTo>
                      <a:pt x="25141" y="198220"/>
                      <a:pt x="0" y="173733"/>
                      <a:pt x="0" y="131014"/>
                    </a:cubicBezTo>
                    <a:lnTo>
                      <a:pt x="0" y="0"/>
                    </a:lnTo>
                    <a:lnTo>
                      <a:pt x="29955" y="0"/>
                    </a:lnTo>
                    <a:lnTo>
                      <a:pt x="29955" y="127976"/>
                    </a:lnTo>
                    <a:cubicBezTo>
                      <a:pt x="29955" y="158004"/>
                      <a:pt x="46359" y="171052"/>
                      <a:pt x="74175" y="171052"/>
                    </a:cubicBezTo>
                    <a:cubicBezTo>
                      <a:pt x="99316" y="171052"/>
                      <a:pt x="127309" y="152284"/>
                      <a:pt x="127309" y="109566"/>
                    </a:cubicBezTo>
                    <a:lnTo>
                      <a:pt x="127309" y="0"/>
                    </a:lnTo>
                    <a:lnTo>
                      <a:pt x="157265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95" name="Google Shape;295;p21"/>
              <p:cNvSpPr/>
              <p:nvPr/>
            </p:nvSpPr>
            <p:spPr>
              <a:xfrm>
                <a:off x="7400494" y="3468947"/>
                <a:ext cx="100742" cy="196611"/>
              </a:xfrm>
              <a:custGeom>
                <a:avLst/>
                <a:gdLst/>
                <a:ahLst/>
                <a:cxnLst/>
                <a:rect l="l" t="t" r="r" b="b"/>
                <a:pathLst>
                  <a:path w="100742" h="196611" extrusionOk="0">
                    <a:moveTo>
                      <a:pt x="100742" y="358"/>
                    </a:moveTo>
                    <a:lnTo>
                      <a:pt x="100742" y="29313"/>
                    </a:lnTo>
                    <a:lnTo>
                      <a:pt x="93254" y="29313"/>
                    </a:lnTo>
                    <a:cubicBezTo>
                      <a:pt x="54740" y="29313"/>
                      <a:pt x="29955" y="48795"/>
                      <a:pt x="29955" y="86330"/>
                    </a:cubicBezTo>
                    <a:lnTo>
                      <a:pt x="29955" y="196611"/>
                    </a:lnTo>
                    <a:lnTo>
                      <a:pt x="0" y="196611"/>
                    </a:lnTo>
                    <a:lnTo>
                      <a:pt x="0" y="3039"/>
                    </a:lnTo>
                    <a:lnTo>
                      <a:pt x="28529" y="3039"/>
                    </a:lnTo>
                    <a:lnTo>
                      <a:pt x="28529" y="37177"/>
                    </a:lnTo>
                    <a:cubicBezTo>
                      <a:pt x="39405" y="16980"/>
                      <a:pt x="59197" y="0"/>
                      <a:pt x="90757" y="0"/>
                    </a:cubicBezTo>
                    <a:cubicBezTo>
                      <a:pt x="93610" y="0"/>
                      <a:pt x="96463" y="0"/>
                      <a:pt x="100742" y="35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96" name="Google Shape;296;p21"/>
              <p:cNvSpPr/>
              <p:nvPr/>
            </p:nvSpPr>
            <p:spPr>
              <a:xfrm>
                <a:off x="7513896" y="3467339"/>
                <a:ext cx="177769" cy="202688"/>
              </a:xfrm>
              <a:custGeom>
                <a:avLst/>
                <a:gdLst/>
                <a:ahLst/>
                <a:cxnLst/>
                <a:rect l="l" t="t" r="r" b="b"/>
                <a:pathLst>
                  <a:path w="177769" h="202688" extrusionOk="0">
                    <a:moveTo>
                      <a:pt x="177770" y="111890"/>
                    </a:moveTo>
                    <a:lnTo>
                      <a:pt x="31025" y="111890"/>
                    </a:lnTo>
                    <a:cubicBezTo>
                      <a:pt x="34056" y="155502"/>
                      <a:pt x="56879" y="175341"/>
                      <a:pt x="90579" y="175341"/>
                    </a:cubicBezTo>
                    <a:cubicBezTo>
                      <a:pt x="117859" y="175341"/>
                      <a:pt x="135155" y="161042"/>
                      <a:pt x="141930" y="139237"/>
                    </a:cubicBezTo>
                    <a:lnTo>
                      <a:pt x="172955" y="139237"/>
                    </a:lnTo>
                    <a:cubicBezTo>
                      <a:pt x="163505" y="175699"/>
                      <a:pt x="135868" y="202688"/>
                      <a:pt x="89865" y="202688"/>
                    </a:cubicBezTo>
                    <a:cubicBezTo>
                      <a:pt x="37087" y="202688"/>
                      <a:pt x="0" y="164081"/>
                      <a:pt x="0" y="101344"/>
                    </a:cubicBezTo>
                    <a:cubicBezTo>
                      <a:pt x="0" y="40573"/>
                      <a:pt x="35482" y="0"/>
                      <a:pt x="89152" y="0"/>
                    </a:cubicBezTo>
                    <a:cubicBezTo>
                      <a:pt x="146744" y="0"/>
                      <a:pt x="177770" y="45757"/>
                      <a:pt x="177770" y="101344"/>
                    </a:cubicBezTo>
                    <a:lnTo>
                      <a:pt x="177770" y="111890"/>
                    </a:lnTo>
                    <a:close/>
                    <a:moveTo>
                      <a:pt x="31916" y="84900"/>
                    </a:moveTo>
                    <a:lnTo>
                      <a:pt x="145675" y="84900"/>
                    </a:lnTo>
                    <a:cubicBezTo>
                      <a:pt x="142644" y="53085"/>
                      <a:pt x="123565" y="27526"/>
                      <a:pt x="89152" y="27526"/>
                    </a:cubicBezTo>
                    <a:cubicBezTo>
                      <a:pt x="58840" y="27526"/>
                      <a:pt x="36731" y="46651"/>
                      <a:pt x="31916" y="8490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97" name="Google Shape;297;p21"/>
              <p:cNvSpPr/>
              <p:nvPr/>
            </p:nvSpPr>
            <p:spPr>
              <a:xfrm>
                <a:off x="7785454" y="3397631"/>
                <a:ext cx="104664" cy="267748"/>
              </a:xfrm>
              <a:custGeom>
                <a:avLst/>
                <a:gdLst/>
                <a:ahLst/>
                <a:cxnLst/>
                <a:rect l="l" t="t" r="r" b="b"/>
                <a:pathLst>
                  <a:path w="104664" h="267748" extrusionOk="0">
                    <a:moveTo>
                      <a:pt x="61694" y="53621"/>
                    </a:moveTo>
                    <a:lnTo>
                      <a:pt x="61694" y="74176"/>
                    </a:lnTo>
                    <a:lnTo>
                      <a:pt x="102882" y="74176"/>
                    </a:lnTo>
                    <a:lnTo>
                      <a:pt x="102882" y="100450"/>
                    </a:lnTo>
                    <a:lnTo>
                      <a:pt x="61694" y="100450"/>
                    </a:lnTo>
                    <a:lnTo>
                      <a:pt x="61694" y="267749"/>
                    </a:lnTo>
                    <a:lnTo>
                      <a:pt x="31738" y="267749"/>
                    </a:lnTo>
                    <a:lnTo>
                      <a:pt x="31738" y="100450"/>
                    </a:lnTo>
                    <a:lnTo>
                      <a:pt x="0" y="100450"/>
                    </a:lnTo>
                    <a:lnTo>
                      <a:pt x="0" y="74176"/>
                    </a:lnTo>
                    <a:lnTo>
                      <a:pt x="31738" y="74176"/>
                    </a:lnTo>
                    <a:lnTo>
                      <a:pt x="31738" y="54336"/>
                    </a:lnTo>
                    <a:cubicBezTo>
                      <a:pt x="31738" y="20197"/>
                      <a:pt x="47429" y="0"/>
                      <a:pt x="85587" y="0"/>
                    </a:cubicBezTo>
                    <a:cubicBezTo>
                      <a:pt x="91292" y="0"/>
                      <a:pt x="100207" y="357"/>
                      <a:pt x="104665" y="715"/>
                    </a:cubicBezTo>
                    <a:lnTo>
                      <a:pt x="104665" y="26274"/>
                    </a:lnTo>
                    <a:lnTo>
                      <a:pt x="87370" y="26274"/>
                    </a:lnTo>
                    <a:cubicBezTo>
                      <a:pt x="70252" y="26274"/>
                      <a:pt x="61694" y="36105"/>
                      <a:pt x="61694" y="5362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98" name="Google Shape;298;p21"/>
              <p:cNvSpPr/>
              <p:nvPr/>
            </p:nvSpPr>
            <p:spPr>
              <a:xfrm>
                <a:off x="7918826" y="3468947"/>
                <a:ext cx="100742" cy="196611"/>
              </a:xfrm>
              <a:custGeom>
                <a:avLst/>
                <a:gdLst/>
                <a:ahLst/>
                <a:cxnLst/>
                <a:rect l="l" t="t" r="r" b="b"/>
                <a:pathLst>
                  <a:path w="100742" h="196611" extrusionOk="0">
                    <a:moveTo>
                      <a:pt x="100742" y="358"/>
                    </a:moveTo>
                    <a:lnTo>
                      <a:pt x="100742" y="29313"/>
                    </a:lnTo>
                    <a:lnTo>
                      <a:pt x="93254" y="29313"/>
                    </a:lnTo>
                    <a:cubicBezTo>
                      <a:pt x="54740" y="29313"/>
                      <a:pt x="29955" y="48795"/>
                      <a:pt x="29955" y="86330"/>
                    </a:cubicBezTo>
                    <a:lnTo>
                      <a:pt x="29955" y="196611"/>
                    </a:lnTo>
                    <a:lnTo>
                      <a:pt x="0" y="196611"/>
                    </a:lnTo>
                    <a:lnTo>
                      <a:pt x="0" y="3039"/>
                    </a:lnTo>
                    <a:lnTo>
                      <a:pt x="28529" y="3039"/>
                    </a:lnTo>
                    <a:lnTo>
                      <a:pt x="28529" y="37177"/>
                    </a:lnTo>
                    <a:cubicBezTo>
                      <a:pt x="39405" y="16980"/>
                      <a:pt x="59197" y="0"/>
                      <a:pt x="90757" y="0"/>
                    </a:cubicBezTo>
                    <a:cubicBezTo>
                      <a:pt x="93610" y="0"/>
                      <a:pt x="96641" y="0"/>
                      <a:pt x="100742" y="35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99" name="Google Shape;299;p21"/>
              <p:cNvSpPr/>
              <p:nvPr/>
            </p:nvSpPr>
            <p:spPr>
              <a:xfrm>
                <a:off x="8043818" y="3404066"/>
                <a:ext cx="40296" cy="261492"/>
              </a:xfrm>
              <a:custGeom>
                <a:avLst/>
                <a:gdLst/>
                <a:ahLst/>
                <a:cxnLst/>
                <a:rect l="l" t="t" r="r" b="b"/>
                <a:pathLst>
                  <a:path w="40296" h="261492" extrusionOk="0">
                    <a:moveTo>
                      <a:pt x="0" y="20197"/>
                    </a:moveTo>
                    <a:cubicBezTo>
                      <a:pt x="0" y="9294"/>
                      <a:pt x="8915" y="0"/>
                      <a:pt x="20148" y="0"/>
                    </a:cubicBezTo>
                    <a:cubicBezTo>
                      <a:pt x="31025" y="0"/>
                      <a:pt x="40296" y="8937"/>
                      <a:pt x="40296" y="20197"/>
                    </a:cubicBezTo>
                    <a:cubicBezTo>
                      <a:pt x="40296" y="31100"/>
                      <a:pt x="31381" y="40395"/>
                      <a:pt x="20148" y="40395"/>
                    </a:cubicBezTo>
                    <a:cubicBezTo>
                      <a:pt x="9272" y="40395"/>
                      <a:pt x="0" y="31458"/>
                      <a:pt x="0" y="20197"/>
                    </a:cubicBezTo>
                    <a:close/>
                    <a:moveTo>
                      <a:pt x="5170" y="67920"/>
                    </a:moveTo>
                    <a:lnTo>
                      <a:pt x="35126" y="67920"/>
                    </a:lnTo>
                    <a:lnTo>
                      <a:pt x="35126" y="261493"/>
                    </a:lnTo>
                    <a:lnTo>
                      <a:pt x="5170" y="261493"/>
                    </a:lnTo>
                    <a:lnTo>
                      <a:pt x="5170" y="6792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00" name="Google Shape;300;p21"/>
              <p:cNvSpPr/>
              <p:nvPr/>
            </p:nvSpPr>
            <p:spPr>
              <a:xfrm>
                <a:off x="8110860" y="3467339"/>
                <a:ext cx="177948" cy="202688"/>
              </a:xfrm>
              <a:custGeom>
                <a:avLst/>
                <a:gdLst/>
                <a:ahLst/>
                <a:cxnLst/>
                <a:rect l="l" t="t" r="r" b="b"/>
                <a:pathLst>
                  <a:path w="177948" h="202688" extrusionOk="0">
                    <a:moveTo>
                      <a:pt x="177770" y="111890"/>
                    </a:moveTo>
                    <a:lnTo>
                      <a:pt x="31025" y="111890"/>
                    </a:lnTo>
                    <a:cubicBezTo>
                      <a:pt x="34056" y="155502"/>
                      <a:pt x="56879" y="175341"/>
                      <a:pt x="90579" y="175341"/>
                    </a:cubicBezTo>
                    <a:cubicBezTo>
                      <a:pt x="117860" y="175341"/>
                      <a:pt x="135155" y="161042"/>
                      <a:pt x="141931" y="139237"/>
                    </a:cubicBezTo>
                    <a:lnTo>
                      <a:pt x="172956" y="139237"/>
                    </a:lnTo>
                    <a:cubicBezTo>
                      <a:pt x="163506" y="175699"/>
                      <a:pt x="135868" y="202688"/>
                      <a:pt x="89866" y="202688"/>
                    </a:cubicBezTo>
                    <a:cubicBezTo>
                      <a:pt x="37088" y="202688"/>
                      <a:pt x="0" y="164081"/>
                      <a:pt x="0" y="101344"/>
                    </a:cubicBezTo>
                    <a:cubicBezTo>
                      <a:pt x="0" y="40573"/>
                      <a:pt x="35483" y="0"/>
                      <a:pt x="89152" y="0"/>
                    </a:cubicBezTo>
                    <a:cubicBezTo>
                      <a:pt x="146745" y="0"/>
                      <a:pt x="177948" y="45757"/>
                      <a:pt x="177948" y="101344"/>
                    </a:cubicBezTo>
                    <a:lnTo>
                      <a:pt x="177948" y="111890"/>
                    </a:lnTo>
                    <a:close/>
                    <a:moveTo>
                      <a:pt x="31738" y="84900"/>
                    </a:moveTo>
                    <a:lnTo>
                      <a:pt x="145497" y="84900"/>
                    </a:lnTo>
                    <a:cubicBezTo>
                      <a:pt x="142466" y="53085"/>
                      <a:pt x="123387" y="27526"/>
                      <a:pt x="88974" y="27526"/>
                    </a:cubicBezTo>
                    <a:cubicBezTo>
                      <a:pt x="58662" y="27526"/>
                      <a:pt x="36553" y="46651"/>
                      <a:pt x="31738" y="8490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01" name="Google Shape;301;p21"/>
              <p:cNvSpPr/>
              <p:nvPr/>
            </p:nvSpPr>
            <p:spPr>
              <a:xfrm>
                <a:off x="8321617" y="3467516"/>
                <a:ext cx="157264" cy="198042"/>
              </a:xfrm>
              <a:custGeom>
                <a:avLst/>
                <a:gdLst/>
                <a:ahLst/>
                <a:cxnLst/>
                <a:rect l="l" t="t" r="r" b="b"/>
                <a:pathLst>
                  <a:path w="157264" h="198042" extrusionOk="0">
                    <a:moveTo>
                      <a:pt x="157265" y="67028"/>
                    </a:moveTo>
                    <a:lnTo>
                      <a:pt x="157265" y="198042"/>
                    </a:lnTo>
                    <a:lnTo>
                      <a:pt x="127310" y="198042"/>
                    </a:lnTo>
                    <a:lnTo>
                      <a:pt x="127310" y="70066"/>
                    </a:lnTo>
                    <a:cubicBezTo>
                      <a:pt x="127310" y="40038"/>
                      <a:pt x="110906" y="26990"/>
                      <a:pt x="83090" y="26990"/>
                    </a:cubicBezTo>
                    <a:cubicBezTo>
                      <a:pt x="57949" y="26990"/>
                      <a:pt x="29955" y="45758"/>
                      <a:pt x="29955" y="88476"/>
                    </a:cubicBezTo>
                    <a:lnTo>
                      <a:pt x="29955" y="198042"/>
                    </a:lnTo>
                    <a:lnTo>
                      <a:pt x="0" y="198042"/>
                    </a:lnTo>
                    <a:lnTo>
                      <a:pt x="0" y="4469"/>
                    </a:lnTo>
                    <a:lnTo>
                      <a:pt x="28529" y="4469"/>
                    </a:lnTo>
                    <a:lnTo>
                      <a:pt x="28529" y="33425"/>
                    </a:lnTo>
                    <a:cubicBezTo>
                      <a:pt x="41188" y="13943"/>
                      <a:pt x="62228" y="1"/>
                      <a:pt x="89152" y="1"/>
                    </a:cubicBezTo>
                    <a:cubicBezTo>
                      <a:pt x="132302" y="-178"/>
                      <a:pt x="157265" y="24309"/>
                      <a:pt x="157265" y="6702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02" name="Google Shape;302;p21"/>
              <p:cNvSpPr/>
              <p:nvPr/>
            </p:nvSpPr>
            <p:spPr>
              <a:xfrm>
                <a:off x="8512046" y="3398346"/>
                <a:ext cx="184545" cy="271680"/>
              </a:xfrm>
              <a:custGeom>
                <a:avLst/>
                <a:gdLst/>
                <a:ahLst/>
                <a:cxnLst/>
                <a:rect l="l" t="t" r="r" b="b"/>
                <a:pathLst>
                  <a:path w="184545" h="271680" extrusionOk="0">
                    <a:moveTo>
                      <a:pt x="184546" y="0"/>
                    </a:moveTo>
                    <a:lnTo>
                      <a:pt x="184546" y="267213"/>
                    </a:lnTo>
                    <a:lnTo>
                      <a:pt x="156017" y="267213"/>
                    </a:lnTo>
                    <a:lnTo>
                      <a:pt x="156017" y="237185"/>
                    </a:lnTo>
                    <a:cubicBezTo>
                      <a:pt x="141396" y="259348"/>
                      <a:pt x="118573" y="271681"/>
                      <a:pt x="89866" y="271681"/>
                    </a:cubicBezTo>
                    <a:cubicBezTo>
                      <a:pt x="35661" y="271681"/>
                      <a:pt x="0" y="232180"/>
                      <a:pt x="0" y="170337"/>
                    </a:cubicBezTo>
                    <a:cubicBezTo>
                      <a:pt x="0" y="108494"/>
                      <a:pt x="35483" y="68993"/>
                      <a:pt x="89866" y="68993"/>
                    </a:cubicBezTo>
                    <a:cubicBezTo>
                      <a:pt x="117860" y="68993"/>
                      <a:pt x="139969" y="80611"/>
                      <a:pt x="154590" y="101344"/>
                    </a:cubicBezTo>
                    <a:lnTo>
                      <a:pt x="154590" y="0"/>
                    </a:lnTo>
                    <a:lnTo>
                      <a:pt x="184546" y="0"/>
                    </a:lnTo>
                    <a:close/>
                    <a:moveTo>
                      <a:pt x="155839" y="170337"/>
                    </a:moveTo>
                    <a:cubicBezTo>
                      <a:pt x="155839" y="123508"/>
                      <a:pt x="131054" y="95982"/>
                      <a:pt x="93610" y="95982"/>
                    </a:cubicBezTo>
                    <a:cubicBezTo>
                      <a:pt x="56166" y="95982"/>
                      <a:pt x="31560" y="124937"/>
                      <a:pt x="31560" y="171767"/>
                    </a:cubicBezTo>
                    <a:cubicBezTo>
                      <a:pt x="31560" y="218596"/>
                      <a:pt x="56166" y="244513"/>
                      <a:pt x="93610" y="244513"/>
                    </a:cubicBezTo>
                    <a:cubicBezTo>
                      <a:pt x="131054" y="244513"/>
                      <a:pt x="155839" y="217345"/>
                      <a:pt x="155839" y="1703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03" name="Google Shape;303;p21"/>
              <p:cNvSpPr/>
              <p:nvPr/>
            </p:nvSpPr>
            <p:spPr>
              <a:xfrm>
                <a:off x="8735284" y="3398346"/>
                <a:ext cx="62584" cy="268284"/>
              </a:xfrm>
              <a:custGeom>
                <a:avLst/>
                <a:gdLst/>
                <a:ahLst/>
                <a:cxnLst/>
                <a:rect l="l" t="t" r="r" b="b"/>
                <a:pathLst>
                  <a:path w="62584" h="268284" extrusionOk="0">
                    <a:moveTo>
                      <a:pt x="0" y="228248"/>
                    </a:moveTo>
                    <a:lnTo>
                      <a:pt x="0" y="0"/>
                    </a:lnTo>
                    <a:lnTo>
                      <a:pt x="29955" y="0"/>
                    </a:lnTo>
                    <a:lnTo>
                      <a:pt x="29955" y="225567"/>
                    </a:lnTo>
                    <a:cubicBezTo>
                      <a:pt x="29955" y="235755"/>
                      <a:pt x="34056" y="242011"/>
                      <a:pt x="48320" y="242011"/>
                    </a:cubicBezTo>
                    <a:lnTo>
                      <a:pt x="62585" y="242011"/>
                    </a:lnTo>
                    <a:lnTo>
                      <a:pt x="62585" y="267213"/>
                    </a:lnTo>
                    <a:cubicBezTo>
                      <a:pt x="55453" y="267927"/>
                      <a:pt x="48677" y="268285"/>
                      <a:pt x="43506" y="268285"/>
                    </a:cubicBezTo>
                    <a:cubicBezTo>
                      <a:pt x="16404" y="268285"/>
                      <a:pt x="0" y="257918"/>
                      <a:pt x="0" y="22824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04" name="Google Shape;304;p21"/>
              <p:cNvSpPr/>
              <p:nvPr/>
            </p:nvSpPr>
            <p:spPr>
              <a:xfrm>
                <a:off x="8797333" y="3471986"/>
                <a:ext cx="175630" cy="268463"/>
              </a:xfrm>
              <a:custGeom>
                <a:avLst/>
                <a:gdLst/>
                <a:ahLst/>
                <a:cxnLst/>
                <a:rect l="l" t="t" r="r" b="b"/>
                <a:pathLst>
                  <a:path w="175630" h="268463" extrusionOk="0">
                    <a:moveTo>
                      <a:pt x="175630" y="0"/>
                    </a:moveTo>
                    <a:lnTo>
                      <a:pt x="93967" y="224137"/>
                    </a:lnTo>
                    <a:cubicBezTo>
                      <a:pt x="81664" y="258276"/>
                      <a:pt x="61694" y="268464"/>
                      <a:pt x="31025" y="268464"/>
                    </a:cubicBezTo>
                    <a:cubicBezTo>
                      <a:pt x="24963" y="268464"/>
                      <a:pt x="19435" y="268106"/>
                      <a:pt x="13016" y="267391"/>
                    </a:cubicBezTo>
                    <a:lnTo>
                      <a:pt x="13016" y="242189"/>
                    </a:lnTo>
                    <a:lnTo>
                      <a:pt x="30668" y="242189"/>
                    </a:lnTo>
                    <a:cubicBezTo>
                      <a:pt x="49747" y="242189"/>
                      <a:pt x="59911" y="233610"/>
                      <a:pt x="65794" y="218238"/>
                    </a:cubicBezTo>
                    <a:cubicBezTo>
                      <a:pt x="67934" y="212519"/>
                      <a:pt x="70252" y="206263"/>
                      <a:pt x="72570" y="200186"/>
                    </a:cubicBezTo>
                    <a:lnTo>
                      <a:pt x="0" y="179"/>
                    </a:lnTo>
                    <a:lnTo>
                      <a:pt x="32986" y="179"/>
                    </a:lnTo>
                    <a:lnTo>
                      <a:pt x="60267" y="80789"/>
                    </a:lnTo>
                    <a:cubicBezTo>
                      <a:pt x="70074" y="109030"/>
                      <a:pt x="78989" y="136734"/>
                      <a:pt x="87905" y="164439"/>
                    </a:cubicBezTo>
                    <a:cubicBezTo>
                      <a:pt x="96463" y="136734"/>
                      <a:pt x="105913" y="108494"/>
                      <a:pt x="115542" y="80432"/>
                    </a:cubicBezTo>
                    <a:lnTo>
                      <a:pt x="142822" y="179"/>
                    </a:lnTo>
                    <a:lnTo>
                      <a:pt x="175630" y="17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genda">
  <p:cSld name="TITLE_ONLY_1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3"/>
          <p:cNvSpPr txBox="1">
            <a:spLocks noGrp="1"/>
          </p:cNvSpPr>
          <p:nvPr>
            <p:ph type="title"/>
          </p:nvPr>
        </p:nvSpPr>
        <p:spPr>
          <a:xfrm>
            <a:off x="3442025" y="431675"/>
            <a:ext cx="4687500" cy="1241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3"/>
          <p:cNvSpPr txBox="1">
            <a:spLocks noGrp="1"/>
          </p:cNvSpPr>
          <p:nvPr>
            <p:ph type="sldNum" idx="12"/>
          </p:nvPr>
        </p:nvSpPr>
        <p:spPr>
          <a:xfrm>
            <a:off x="8472458" y="47394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lvl="1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lvl="2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lvl="3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lvl="4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lvl="5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lvl="6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lvl="7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lvl="8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8" name="Google Shape;28;p3"/>
          <p:cNvSpPr txBox="1">
            <a:spLocks noGrp="1"/>
          </p:cNvSpPr>
          <p:nvPr>
            <p:ph type="body" idx="1"/>
          </p:nvPr>
        </p:nvSpPr>
        <p:spPr>
          <a:xfrm>
            <a:off x="3442025" y="1800725"/>
            <a:ext cx="4687500" cy="2436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Clr>
                <a:srgbClr val="4B286D"/>
              </a:buClr>
              <a:buSzPts val="1800"/>
              <a:buChar char="●"/>
              <a:defRPr>
                <a:solidFill>
                  <a:srgbClr val="2A2C2E"/>
                </a:solidFill>
              </a:defRPr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SzPts val="1400"/>
              <a:buChar char="●"/>
              <a:defRPr/>
            </a:lvl9pPr>
          </a:lstStyle>
          <a:p>
            <a:endParaRPr/>
          </a:p>
        </p:txBody>
      </p:sp>
      <p:sp>
        <p:nvSpPr>
          <p:cNvPr id="29" name="Google Shape;29;p3"/>
          <p:cNvSpPr txBox="1"/>
          <p:nvPr/>
        </p:nvSpPr>
        <p:spPr>
          <a:xfrm>
            <a:off x="3593400" y="4804217"/>
            <a:ext cx="1957200" cy="26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TELUS Proprietary</a:t>
            </a:r>
            <a:endParaRPr sz="800">
              <a:solidFill>
                <a:srgbClr val="2A2C2E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pic>
        <p:nvPicPr>
          <p:cNvPr id="30" name="Google Shape;30;p3"/>
          <p:cNvPicPr preferRelativeResize="0"/>
          <p:nvPr/>
        </p:nvPicPr>
        <p:blipFill rotWithShape="1">
          <a:blip r:embed="rId2">
            <a:alphaModFix/>
          </a:blip>
          <a:srcRect l="55525" b="11855"/>
          <a:stretch/>
        </p:blipFill>
        <p:spPr>
          <a:xfrm>
            <a:off x="0" y="129050"/>
            <a:ext cx="3018374" cy="453335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1" name="Google Shape;31;p3"/>
          <p:cNvGrpSpPr/>
          <p:nvPr/>
        </p:nvGrpSpPr>
        <p:grpSpPr>
          <a:xfrm>
            <a:off x="8014607" y="182401"/>
            <a:ext cx="917646" cy="175179"/>
            <a:chOff x="3410053" y="3745579"/>
            <a:chExt cx="5410650" cy="1032285"/>
          </a:xfrm>
        </p:grpSpPr>
        <p:sp>
          <p:nvSpPr>
            <p:cNvPr id="32" name="Google Shape;32;p3"/>
            <p:cNvSpPr/>
            <p:nvPr/>
          </p:nvSpPr>
          <p:spPr>
            <a:xfrm>
              <a:off x="6233572" y="3920887"/>
              <a:ext cx="396167" cy="570589"/>
            </a:xfrm>
            <a:custGeom>
              <a:avLst/>
              <a:gdLst/>
              <a:ahLst/>
              <a:cxnLst/>
              <a:rect l="l" t="t" r="r" b="b"/>
              <a:pathLst>
                <a:path w="396167" h="570589" extrusionOk="0">
                  <a:moveTo>
                    <a:pt x="396168" y="109308"/>
                  </a:moveTo>
                  <a:lnTo>
                    <a:pt x="396168" y="0"/>
                  </a:lnTo>
                  <a:lnTo>
                    <a:pt x="0" y="0"/>
                  </a:lnTo>
                  <a:lnTo>
                    <a:pt x="0" y="570590"/>
                  </a:lnTo>
                  <a:lnTo>
                    <a:pt x="396168" y="570590"/>
                  </a:lnTo>
                  <a:lnTo>
                    <a:pt x="396168" y="454723"/>
                  </a:lnTo>
                  <a:lnTo>
                    <a:pt x="159780" y="454723"/>
                  </a:lnTo>
                  <a:lnTo>
                    <a:pt x="159780" y="327925"/>
                  </a:lnTo>
                  <a:lnTo>
                    <a:pt x="356770" y="327925"/>
                  </a:lnTo>
                  <a:lnTo>
                    <a:pt x="356770" y="216431"/>
                  </a:lnTo>
                  <a:lnTo>
                    <a:pt x="159780" y="216431"/>
                  </a:lnTo>
                  <a:lnTo>
                    <a:pt x="159780" y="109308"/>
                  </a:lnTo>
                  <a:lnTo>
                    <a:pt x="396168" y="109308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" name="Google Shape;33;p3"/>
            <p:cNvSpPr/>
            <p:nvPr/>
          </p:nvSpPr>
          <p:spPr>
            <a:xfrm>
              <a:off x="6918658" y="3920887"/>
              <a:ext cx="411489" cy="570589"/>
            </a:xfrm>
            <a:custGeom>
              <a:avLst/>
              <a:gdLst/>
              <a:ahLst/>
              <a:cxnLst/>
              <a:rect l="l" t="t" r="r" b="b"/>
              <a:pathLst>
                <a:path w="411489" h="570589" extrusionOk="0">
                  <a:moveTo>
                    <a:pt x="411490" y="456909"/>
                  </a:moveTo>
                  <a:lnTo>
                    <a:pt x="161970" y="456909"/>
                  </a:lnTo>
                  <a:lnTo>
                    <a:pt x="161970" y="0"/>
                  </a:lnTo>
                  <a:lnTo>
                    <a:pt x="0" y="0"/>
                  </a:lnTo>
                  <a:lnTo>
                    <a:pt x="0" y="570590"/>
                  </a:lnTo>
                  <a:lnTo>
                    <a:pt x="411490" y="570590"/>
                  </a:lnTo>
                  <a:lnTo>
                    <a:pt x="411490" y="456909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" name="Google Shape;34;p3"/>
            <p:cNvSpPr/>
            <p:nvPr/>
          </p:nvSpPr>
          <p:spPr>
            <a:xfrm>
              <a:off x="8299775" y="3905584"/>
              <a:ext cx="520928" cy="599009"/>
            </a:xfrm>
            <a:custGeom>
              <a:avLst/>
              <a:gdLst/>
              <a:ahLst/>
              <a:cxnLst/>
              <a:rect l="l" t="t" r="r" b="b"/>
              <a:pathLst>
                <a:path w="520928" h="599009" extrusionOk="0">
                  <a:moveTo>
                    <a:pt x="339260" y="231734"/>
                  </a:moveTo>
                  <a:cubicBezTo>
                    <a:pt x="229821" y="207686"/>
                    <a:pt x="190424" y="203314"/>
                    <a:pt x="190424" y="161776"/>
                  </a:cubicBezTo>
                  <a:cubicBezTo>
                    <a:pt x="190424" y="122425"/>
                    <a:pt x="245143" y="109308"/>
                    <a:pt x="275786" y="109308"/>
                  </a:cubicBezTo>
                  <a:cubicBezTo>
                    <a:pt x="326127" y="109308"/>
                    <a:pt x="385224" y="120239"/>
                    <a:pt x="446510" y="153032"/>
                  </a:cubicBezTo>
                  <a:lnTo>
                    <a:pt x="490285" y="48096"/>
                  </a:lnTo>
                  <a:cubicBezTo>
                    <a:pt x="429000" y="13117"/>
                    <a:pt x="348015" y="0"/>
                    <a:pt x="271408" y="0"/>
                  </a:cubicBezTo>
                  <a:cubicBezTo>
                    <a:pt x="120383" y="0"/>
                    <a:pt x="17510" y="61213"/>
                    <a:pt x="15321" y="181452"/>
                  </a:cubicBezTo>
                  <a:cubicBezTo>
                    <a:pt x="10944" y="290760"/>
                    <a:pt x="100684" y="330111"/>
                    <a:pt x="181668" y="347601"/>
                  </a:cubicBezTo>
                  <a:cubicBezTo>
                    <a:pt x="260464" y="362904"/>
                    <a:pt x="339260" y="378207"/>
                    <a:pt x="341449" y="424116"/>
                  </a:cubicBezTo>
                  <a:cubicBezTo>
                    <a:pt x="343638" y="467840"/>
                    <a:pt x="304240" y="485329"/>
                    <a:pt x="232010" y="485329"/>
                  </a:cubicBezTo>
                  <a:cubicBezTo>
                    <a:pt x="164158" y="485329"/>
                    <a:pt x="100684" y="463467"/>
                    <a:pt x="37209" y="437234"/>
                  </a:cubicBezTo>
                  <a:lnTo>
                    <a:pt x="0" y="550914"/>
                  </a:lnTo>
                  <a:cubicBezTo>
                    <a:pt x="74418" y="581521"/>
                    <a:pt x="148836" y="599010"/>
                    <a:pt x="225444" y="599010"/>
                  </a:cubicBezTo>
                  <a:cubicBezTo>
                    <a:pt x="332694" y="599010"/>
                    <a:pt x="411489" y="581521"/>
                    <a:pt x="468398" y="529053"/>
                  </a:cubicBezTo>
                  <a:cubicBezTo>
                    <a:pt x="507796" y="491888"/>
                    <a:pt x="520928" y="445978"/>
                    <a:pt x="520928" y="404441"/>
                  </a:cubicBezTo>
                  <a:cubicBezTo>
                    <a:pt x="520928" y="312622"/>
                    <a:pt x="464020" y="260154"/>
                    <a:pt x="339260" y="231734"/>
                  </a:cubicBez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" name="Google Shape;35;p3"/>
            <p:cNvSpPr/>
            <p:nvPr/>
          </p:nvSpPr>
          <p:spPr>
            <a:xfrm>
              <a:off x="5504710" y="3920887"/>
              <a:ext cx="499040" cy="570589"/>
            </a:xfrm>
            <a:custGeom>
              <a:avLst/>
              <a:gdLst/>
              <a:ahLst/>
              <a:cxnLst/>
              <a:rect l="l" t="t" r="r" b="b"/>
              <a:pathLst>
                <a:path w="499040" h="570589" extrusionOk="0">
                  <a:moveTo>
                    <a:pt x="499041" y="111495"/>
                  </a:moveTo>
                  <a:lnTo>
                    <a:pt x="499041" y="0"/>
                  </a:lnTo>
                  <a:lnTo>
                    <a:pt x="0" y="0"/>
                  </a:lnTo>
                  <a:lnTo>
                    <a:pt x="0" y="111495"/>
                  </a:lnTo>
                  <a:lnTo>
                    <a:pt x="168536" y="111495"/>
                  </a:lnTo>
                  <a:lnTo>
                    <a:pt x="168536" y="570590"/>
                  </a:lnTo>
                  <a:lnTo>
                    <a:pt x="330505" y="570590"/>
                  </a:lnTo>
                  <a:lnTo>
                    <a:pt x="330505" y="111495"/>
                  </a:lnTo>
                  <a:lnTo>
                    <a:pt x="499041" y="111495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" name="Google Shape;36;p3"/>
            <p:cNvSpPr/>
            <p:nvPr/>
          </p:nvSpPr>
          <p:spPr>
            <a:xfrm>
              <a:off x="7527137" y="3920887"/>
              <a:ext cx="523117" cy="579334"/>
            </a:xfrm>
            <a:custGeom>
              <a:avLst/>
              <a:gdLst/>
              <a:ahLst/>
              <a:cxnLst/>
              <a:rect l="l" t="t" r="r" b="b"/>
              <a:pathLst>
                <a:path w="523117" h="579334" extrusionOk="0">
                  <a:moveTo>
                    <a:pt x="356770" y="0"/>
                  </a:moveTo>
                  <a:lnTo>
                    <a:pt x="356770" y="362904"/>
                  </a:lnTo>
                  <a:cubicBezTo>
                    <a:pt x="356770" y="391324"/>
                    <a:pt x="356770" y="400069"/>
                    <a:pt x="354581" y="411000"/>
                  </a:cubicBezTo>
                  <a:cubicBezTo>
                    <a:pt x="350204" y="445978"/>
                    <a:pt x="315184" y="465654"/>
                    <a:pt x="262653" y="465654"/>
                  </a:cubicBezTo>
                  <a:cubicBezTo>
                    <a:pt x="223255" y="465654"/>
                    <a:pt x="194801" y="452537"/>
                    <a:pt x="179479" y="432861"/>
                  </a:cubicBezTo>
                  <a:cubicBezTo>
                    <a:pt x="172913" y="421930"/>
                    <a:pt x="168536" y="402255"/>
                    <a:pt x="168536" y="371649"/>
                  </a:cubicBezTo>
                  <a:lnTo>
                    <a:pt x="168536" y="0"/>
                  </a:lnTo>
                  <a:lnTo>
                    <a:pt x="0" y="0"/>
                  </a:lnTo>
                  <a:lnTo>
                    <a:pt x="0" y="393510"/>
                  </a:lnTo>
                  <a:cubicBezTo>
                    <a:pt x="0" y="448164"/>
                    <a:pt x="6566" y="472212"/>
                    <a:pt x="32832" y="502819"/>
                  </a:cubicBezTo>
                  <a:cubicBezTo>
                    <a:pt x="74419" y="553101"/>
                    <a:pt x="153214" y="579334"/>
                    <a:pt x="262653" y="579334"/>
                  </a:cubicBezTo>
                  <a:cubicBezTo>
                    <a:pt x="264842" y="579334"/>
                    <a:pt x="264842" y="579334"/>
                    <a:pt x="267030" y="579334"/>
                  </a:cubicBezTo>
                  <a:cubicBezTo>
                    <a:pt x="267030" y="579334"/>
                    <a:pt x="269219" y="579334"/>
                    <a:pt x="269219" y="579334"/>
                  </a:cubicBezTo>
                  <a:cubicBezTo>
                    <a:pt x="415867" y="579334"/>
                    <a:pt x="490286" y="522494"/>
                    <a:pt x="512173" y="470026"/>
                  </a:cubicBezTo>
                  <a:cubicBezTo>
                    <a:pt x="523117" y="443792"/>
                    <a:pt x="523117" y="432861"/>
                    <a:pt x="523117" y="380393"/>
                  </a:cubicBezTo>
                  <a:lnTo>
                    <a:pt x="523117" y="0"/>
                  </a:lnTo>
                  <a:lnTo>
                    <a:pt x="356770" y="0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37" name="Google Shape;37;p3"/>
            <p:cNvGrpSpPr/>
            <p:nvPr/>
          </p:nvGrpSpPr>
          <p:grpSpPr>
            <a:xfrm>
              <a:off x="3410053" y="3745579"/>
              <a:ext cx="2175641" cy="1032285"/>
              <a:chOff x="3410053" y="3745579"/>
              <a:chExt cx="2175641" cy="1032285"/>
            </a:xfrm>
          </p:grpSpPr>
          <p:sp>
            <p:nvSpPr>
              <p:cNvPr id="38" name="Google Shape;38;p3"/>
              <p:cNvSpPr/>
              <p:nvPr/>
            </p:nvSpPr>
            <p:spPr>
              <a:xfrm>
                <a:off x="4633578" y="3763483"/>
                <a:ext cx="952116" cy="253595"/>
              </a:xfrm>
              <a:custGeom>
                <a:avLst/>
                <a:gdLst/>
                <a:ahLst/>
                <a:cxnLst/>
                <a:rect l="l" t="t" r="r" b="b"/>
                <a:pathLst>
                  <a:path w="952116" h="253595" extrusionOk="0">
                    <a:moveTo>
                      <a:pt x="945551" y="0"/>
                    </a:moveTo>
                    <a:lnTo>
                      <a:pt x="0" y="188010"/>
                    </a:lnTo>
                    <a:lnTo>
                      <a:pt x="0" y="253595"/>
                    </a:lnTo>
                    <a:lnTo>
                      <a:pt x="2189" y="253595"/>
                    </a:lnTo>
                    <a:cubicBezTo>
                      <a:pt x="625990" y="102750"/>
                      <a:pt x="943362" y="10931"/>
                      <a:pt x="947739" y="10931"/>
                    </a:cubicBezTo>
                    <a:cubicBezTo>
                      <a:pt x="952117" y="10931"/>
                      <a:pt x="952117" y="6559"/>
                      <a:pt x="952117" y="4372"/>
                    </a:cubicBezTo>
                    <a:cubicBezTo>
                      <a:pt x="952117" y="2186"/>
                      <a:pt x="949928" y="0"/>
                      <a:pt x="945551" y="0"/>
                    </a:cubicBezTo>
                  </a:path>
                </a:pathLst>
              </a:custGeom>
              <a:solidFill>
                <a:srgbClr val="4B286D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" name="Google Shape;39;p3"/>
              <p:cNvSpPr/>
              <p:nvPr/>
            </p:nvSpPr>
            <p:spPr>
              <a:xfrm>
                <a:off x="3410053" y="3745579"/>
                <a:ext cx="1709432" cy="1032285"/>
              </a:xfrm>
              <a:custGeom>
                <a:avLst/>
                <a:gdLst/>
                <a:ahLst/>
                <a:cxnLst/>
                <a:rect l="l" t="t" r="r" b="b"/>
                <a:pathLst>
                  <a:path w="1709432" h="1032285" extrusionOk="0">
                    <a:moveTo>
                      <a:pt x="1376739" y="70372"/>
                    </a:moveTo>
                    <a:cubicBezTo>
                      <a:pt x="1392061" y="61627"/>
                      <a:pt x="1396438" y="65999"/>
                      <a:pt x="1392061" y="76930"/>
                    </a:cubicBezTo>
                    <a:cubicBezTo>
                      <a:pt x="1383306" y="94419"/>
                      <a:pt x="1352663" y="197169"/>
                      <a:pt x="1114086" y="391738"/>
                    </a:cubicBezTo>
                    <a:cubicBezTo>
                      <a:pt x="1052801" y="442020"/>
                      <a:pt x="1009025" y="470440"/>
                      <a:pt x="919285" y="522908"/>
                    </a:cubicBezTo>
                    <a:cubicBezTo>
                      <a:pt x="1065933" y="319595"/>
                      <a:pt x="1278244" y="133771"/>
                      <a:pt x="1376739" y="70372"/>
                    </a:cubicBezTo>
                    <a:moveTo>
                      <a:pt x="1400816" y="414"/>
                    </a:moveTo>
                    <a:cubicBezTo>
                      <a:pt x="1354851" y="2600"/>
                      <a:pt x="1269489" y="70372"/>
                      <a:pt x="1223525" y="111909"/>
                    </a:cubicBezTo>
                    <a:cubicBezTo>
                      <a:pt x="1037479" y="271499"/>
                      <a:pt x="899586" y="420158"/>
                      <a:pt x="798903" y="575376"/>
                    </a:cubicBezTo>
                    <a:cubicBezTo>
                      <a:pt x="588780" y="686871"/>
                      <a:pt x="321750" y="800552"/>
                      <a:pt x="56908" y="892371"/>
                    </a:cubicBezTo>
                    <a:lnTo>
                      <a:pt x="50342" y="894557"/>
                    </a:lnTo>
                    <a:lnTo>
                      <a:pt x="0" y="1032286"/>
                    </a:lnTo>
                    <a:lnTo>
                      <a:pt x="28454" y="1021355"/>
                    </a:lnTo>
                    <a:cubicBezTo>
                      <a:pt x="196990" y="957956"/>
                      <a:pt x="479342" y="835530"/>
                      <a:pt x="733239" y="702174"/>
                    </a:cubicBezTo>
                    <a:cubicBezTo>
                      <a:pt x="717918" y="741525"/>
                      <a:pt x="711352" y="776504"/>
                      <a:pt x="711352" y="807110"/>
                    </a:cubicBezTo>
                    <a:cubicBezTo>
                      <a:pt x="711352" y="831158"/>
                      <a:pt x="715729" y="853020"/>
                      <a:pt x="722296" y="872695"/>
                    </a:cubicBezTo>
                    <a:cubicBezTo>
                      <a:pt x="737617" y="912046"/>
                      <a:pt x="770449" y="942653"/>
                      <a:pt x="814224" y="960142"/>
                    </a:cubicBezTo>
                    <a:cubicBezTo>
                      <a:pt x="879887" y="986376"/>
                      <a:pt x="969627" y="986376"/>
                      <a:pt x="1070311" y="955770"/>
                    </a:cubicBezTo>
                    <a:cubicBezTo>
                      <a:pt x="1330775" y="877067"/>
                      <a:pt x="1639392" y="634403"/>
                      <a:pt x="1705055" y="588493"/>
                    </a:cubicBezTo>
                    <a:lnTo>
                      <a:pt x="1707244" y="586307"/>
                    </a:lnTo>
                    <a:cubicBezTo>
                      <a:pt x="1709433" y="584121"/>
                      <a:pt x="1709433" y="581935"/>
                      <a:pt x="1709433" y="579749"/>
                    </a:cubicBezTo>
                    <a:cubicBezTo>
                      <a:pt x="1707244" y="577563"/>
                      <a:pt x="1705055" y="577563"/>
                      <a:pt x="1702867" y="577563"/>
                    </a:cubicBezTo>
                    <a:lnTo>
                      <a:pt x="1702867" y="577563"/>
                    </a:lnTo>
                    <a:lnTo>
                      <a:pt x="1702867" y="577563"/>
                    </a:lnTo>
                    <a:lnTo>
                      <a:pt x="1698489" y="579749"/>
                    </a:lnTo>
                    <a:cubicBezTo>
                      <a:pt x="1626260" y="623472"/>
                      <a:pt x="1276056" y="831158"/>
                      <a:pt x="1048423" y="892371"/>
                    </a:cubicBezTo>
                    <a:cubicBezTo>
                      <a:pt x="932418" y="922977"/>
                      <a:pt x="844867" y="905488"/>
                      <a:pt x="812035" y="859578"/>
                    </a:cubicBezTo>
                    <a:cubicBezTo>
                      <a:pt x="801092" y="844275"/>
                      <a:pt x="794525" y="822413"/>
                      <a:pt x="794525" y="800552"/>
                    </a:cubicBezTo>
                    <a:cubicBezTo>
                      <a:pt x="794525" y="754642"/>
                      <a:pt x="816413" y="695616"/>
                      <a:pt x="858000" y="632217"/>
                    </a:cubicBezTo>
                    <a:cubicBezTo>
                      <a:pt x="897398" y="610355"/>
                      <a:pt x="932418" y="588493"/>
                      <a:pt x="963061" y="568818"/>
                    </a:cubicBezTo>
                    <a:cubicBezTo>
                      <a:pt x="1184127" y="444206"/>
                      <a:pt x="1440214" y="201542"/>
                      <a:pt x="1451158" y="55068"/>
                    </a:cubicBezTo>
                    <a:cubicBezTo>
                      <a:pt x="1451158" y="55068"/>
                      <a:pt x="1451158" y="52882"/>
                      <a:pt x="1451158" y="52882"/>
                    </a:cubicBezTo>
                    <a:cubicBezTo>
                      <a:pt x="1451158" y="39765"/>
                      <a:pt x="1446780" y="26648"/>
                      <a:pt x="1435836" y="17904"/>
                    </a:cubicBezTo>
                    <a:cubicBezTo>
                      <a:pt x="1429270" y="4787"/>
                      <a:pt x="1416137" y="-1772"/>
                      <a:pt x="1400816" y="414"/>
                    </a:cubicBezTo>
                    <a:close/>
                  </a:path>
                </a:pathLst>
              </a:custGeom>
              <a:solidFill>
                <a:srgbClr val="66CC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40" name="Google Shape;40;p3"/>
            <p:cNvSpPr/>
            <p:nvPr/>
          </p:nvSpPr>
          <p:spPr>
            <a:xfrm>
              <a:off x="3598287" y="3951493"/>
              <a:ext cx="1037479" cy="316994"/>
            </a:xfrm>
            <a:custGeom>
              <a:avLst/>
              <a:gdLst/>
              <a:ahLst/>
              <a:cxnLst/>
              <a:rect l="l" t="t" r="r" b="b"/>
              <a:pathLst>
                <a:path w="1037479" h="316994" extrusionOk="0">
                  <a:moveTo>
                    <a:pt x="1033102" y="0"/>
                  </a:moveTo>
                  <a:lnTo>
                    <a:pt x="39398" y="214244"/>
                  </a:lnTo>
                  <a:lnTo>
                    <a:pt x="0" y="316994"/>
                  </a:lnTo>
                  <a:lnTo>
                    <a:pt x="1037479" y="65585"/>
                  </a:lnTo>
                  <a:lnTo>
                    <a:pt x="1037479" y="65585"/>
                  </a:lnTo>
                  <a:lnTo>
                    <a:pt x="1037479" y="0"/>
                  </a:lnTo>
                  <a:lnTo>
                    <a:pt x="1033102" y="0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 - 1">
  <p:cSld name="TITLE_AND_BODY_1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4"/>
          <p:cNvSpPr txBox="1">
            <a:spLocks noGrp="1"/>
          </p:cNvSpPr>
          <p:nvPr>
            <p:ph type="title"/>
          </p:nvPr>
        </p:nvSpPr>
        <p:spPr>
          <a:xfrm>
            <a:off x="428625" y="307850"/>
            <a:ext cx="7419900" cy="572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4"/>
          <p:cNvSpPr txBox="1">
            <a:spLocks noGrp="1"/>
          </p:cNvSpPr>
          <p:nvPr>
            <p:ph type="body" idx="1"/>
          </p:nvPr>
        </p:nvSpPr>
        <p:spPr>
          <a:xfrm>
            <a:off x="428625" y="1208825"/>
            <a:ext cx="7419900" cy="3558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SzPts val="1400"/>
              <a:buChar char="●"/>
              <a:defRPr/>
            </a:lvl9pPr>
          </a:lstStyle>
          <a:p>
            <a:endParaRPr/>
          </a:p>
        </p:txBody>
      </p:sp>
      <p:sp>
        <p:nvSpPr>
          <p:cNvPr id="44" name="Google Shape;44;p4"/>
          <p:cNvSpPr txBox="1">
            <a:spLocks noGrp="1"/>
          </p:cNvSpPr>
          <p:nvPr>
            <p:ph type="sldNum" idx="12"/>
          </p:nvPr>
        </p:nvSpPr>
        <p:spPr>
          <a:xfrm>
            <a:off x="8472458" y="47394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lvl="1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lvl="2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lvl="3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lvl="4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lvl="5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lvl="6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lvl="7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lvl="8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5" name="Google Shape;45;p4"/>
          <p:cNvSpPr txBox="1"/>
          <p:nvPr/>
        </p:nvSpPr>
        <p:spPr>
          <a:xfrm>
            <a:off x="3593400" y="4804217"/>
            <a:ext cx="1957200" cy="26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TELUS Proprietary</a:t>
            </a:r>
            <a:endParaRPr sz="800">
              <a:solidFill>
                <a:srgbClr val="2A2C2E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grpSp>
        <p:nvGrpSpPr>
          <p:cNvPr id="46" name="Google Shape;46;p4"/>
          <p:cNvGrpSpPr/>
          <p:nvPr/>
        </p:nvGrpSpPr>
        <p:grpSpPr>
          <a:xfrm>
            <a:off x="8014607" y="182401"/>
            <a:ext cx="917646" cy="175179"/>
            <a:chOff x="3410053" y="3745579"/>
            <a:chExt cx="5410650" cy="1032285"/>
          </a:xfrm>
        </p:grpSpPr>
        <p:sp>
          <p:nvSpPr>
            <p:cNvPr id="47" name="Google Shape;47;p4"/>
            <p:cNvSpPr/>
            <p:nvPr/>
          </p:nvSpPr>
          <p:spPr>
            <a:xfrm>
              <a:off x="6233572" y="3920887"/>
              <a:ext cx="396167" cy="570589"/>
            </a:xfrm>
            <a:custGeom>
              <a:avLst/>
              <a:gdLst/>
              <a:ahLst/>
              <a:cxnLst/>
              <a:rect l="l" t="t" r="r" b="b"/>
              <a:pathLst>
                <a:path w="396167" h="570589" extrusionOk="0">
                  <a:moveTo>
                    <a:pt x="396168" y="109308"/>
                  </a:moveTo>
                  <a:lnTo>
                    <a:pt x="396168" y="0"/>
                  </a:lnTo>
                  <a:lnTo>
                    <a:pt x="0" y="0"/>
                  </a:lnTo>
                  <a:lnTo>
                    <a:pt x="0" y="570590"/>
                  </a:lnTo>
                  <a:lnTo>
                    <a:pt x="396168" y="570590"/>
                  </a:lnTo>
                  <a:lnTo>
                    <a:pt x="396168" y="454723"/>
                  </a:lnTo>
                  <a:lnTo>
                    <a:pt x="159780" y="454723"/>
                  </a:lnTo>
                  <a:lnTo>
                    <a:pt x="159780" y="327925"/>
                  </a:lnTo>
                  <a:lnTo>
                    <a:pt x="356770" y="327925"/>
                  </a:lnTo>
                  <a:lnTo>
                    <a:pt x="356770" y="216431"/>
                  </a:lnTo>
                  <a:lnTo>
                    <a:pt x="159780" y="216431"/>
                  </a:lnTo>
                  <a:lnTo>
                    <a:pt x="159780" y="109308"/>
                  </a:lnTo>
                  <a:lnTo>
                    <a:pt x="396168" y="109308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" name="Google Shape;48;p4"/>
            <p:cNvSpPr/>
            <p:nvPr/>
          </p:nvSpPr>
          <p:spPr>
            <a:xfrm>
              <a:off x="6918658" y="3920887"/>
              <a:ext cx="411489" cy="570589"/>
            </a:xfrm>
            <a:custGeom>
              <a:avLst/>
              <a:gdLst/>
              <a:ahLst/>
              <a:cxnLst/>
              <a:rect l="l" t="t" r="r" b="b"/>
              <a:pathLst>
                <a:path w="411489" h="570589" extrusionOk="0">
                  <a:moveTo>
                    <a:pt x="411490" y="456909"/>
                  </a:moveTo>
                  <a:lnTo>
                    <a:pt x="161970" y="456909"/>
                  </a:lnTo>
                  <a:lnTo>
                    <a:pt x="161970" y="0"/>
                  </a:lnTo>
                  <a:lnTo>
                    <a:pt x="0" y="0"/>
                  </a:lnTo>
                  <a:lnTo>
                    <a:pt x="0" y="570590"/>
                  </a:lnTo>
                  <a:lnTo>
                    <a:pt x="411490" y="570590"/>
                  </a:lnTo>
                  <a:lnTo>
                    <a:pt x="411490" y="456909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" name="Google Shape;49;p4"/>
            <p:cNvSpPr/>
            <p:nvPr/>
          </p:nvSpPr>
          <p:spPr>
            <a:xfrm>
              <a:off x="8299775" y="3905584"/>
              <a:ext cx="520928" cy="599009"/>
            </a:xfrm>
            <a:custGeom>
              <a:avLst/>
              <a:gdLst/>
              <a:ahLst/>
              <a:cxnLst/>
              <a:rect l="l" t="t" r="r" b="b"/>
              <a:pathLst>
                <a:path w="520928" h="599009" extrusionOk="0">
                  <a:moveTo>
                    <a:pt x="339260" y="231734"/>
                  </a:moveTo>
                  <a:cubicBezTo>
                    <a:pt x="229821" y="207686"/>
                    <a:pt x="190424" y="203314"/>
                    <a:pt x="190424" y="161776"/>
                  </a:cubicBezTo>
                  <a:cubicBezTo>
                    <a:pt x="190424" y="122425"/>
                    <a:pt x="245143" y="109308"/>
                    <a:pt x="275786" y="109308"/>
                  </a:cubicBezTo>
                  <a:cubicBezTo>
                    <a:pt x="326127" y="109308"/>
                    <a:pt x="385224" y="120239"/>
                    <a:pt x="446510" y="153032"/>
                  </a:cubicBezTo>
                  <a:lnTo>
                    <a:pt x="490285" y="48096"/>
                  </a:lnTo>
                  <a:cubicBezTo>
                    <a:pt x="429000" y="13117"/>
                    <a:pt x="348015" y="0"/>
                    <a:pt x="271408" y="0"/>
                  </a:cubicBezTo>
                  <a:cubicBezTo>
                    <a:pt x="120383" y="0"/>
                    <a:pt x="17510" y="61213"/>
                    <a:pt x="15321" y="181452"/>
                  </a:cubicBezTo>
                  <a:cubicBezTo>
                    <a:pt x="10944" y="290760"/>
                    <a:pt x="100684" y="330111"/>
                    <a:pt x="181668" y="347601"/>
                  </a:cubicBezTo>
                  <a:cubicBezTo>
                    <a:pt x="260464" y="362904"/>
                    <a:pt x="339260" y="378207"/>
                    <a:pt x="341449" y="424116"/>
                  </a:cubicBezTo>
                  <a:cubicBezTo>
                    <a:pt x="343638" y="467840"/>
                    <a:pt x="304240" y="485329"/>
                    <a:pt x="232010" y="485329"/>
                  </a:cubicBezTo>
                  <a:cubicBezTo>
                    <a:pt x="164158" y="485329"/>
                    <a:pt x="100684" y="463467"/>
                    <a:pt x="37209" y="437234"/>
                  </a:cubicBezTo>
                  <a:lnTo>
                    <a:pt x="0" y="550914"/>
                  </a:lnTo>
                  <a:cubicBezTo>
                    <a:pt x="74418" y="581521"/>
                    <a:pt x="148836" y="599010"/>
                    <a:pt x="225444" y="599010"/>
                  </a:cubicBezTo>
                  <a:cubicBezTo>
                    <a:pt x="332694" y="599010"/>
                    <a:pt x="411489" y="581521"/>
                    <a:pt x="468398" y="529053"/>
                  </a:cubicBezTo>
                  <a:cubicBezTo>
                    <a:pt x="507796" y="491888"/>
                    <a:pt x="520928" y="445978"/>
                    <a:pt x="520928" y="404441"/>
                  </a:cubicBezTo>
                  <a:cubicBezTo>
                    <a:pt x="520928" y="312622"/>
                    <a:pt x="464020" y="260154"/>
                    <a:pt x="339260" y="231734"/>
                  </a:cubicBez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" name="Google Shape;50;p4"/>
            <p:cNvSpPr/>
            <p:nvPr/>
          </p:nvSpPr>
          <p:spPr>
            <a:xfrm>
              <a:off x="5504710" y="3920887"/>
              <a:ext cx="499040" cy="570589"/>
            </a:xfrm>
            <a:custGeom>
              <a:avLst/>
              <a:gdLst/>
              <a:ahLst/>
              <a:cxnLst/>
              <a:rect l="l" t="t" r="r" b="b"/>
              <a:pathLst>
                <a:path w="499040" h="570589" extrusionOk="0">
                  <a:moveTo>
                    <a:pt x="499041" y="111495"/>
                  </a:moveTo>
                  <a:lnTo>
                    <a:pt x="499041" y="0"/>
                  </a:lnTo>
                  <a:lnTo>
                    <a:pt x="0" y="0"/>
                  </a:lnTo>
                  <a:lnTo>
                    <a:pt x="0" y="111495"/>
                  </a:lnTo>
                  <a:lnTo>
                    <a:pt x="168536" y="111495"/>
                  </a:lnTo>
                  <a:lnTo>
                    <a:pt x="168536" y="570590"/>
                  </a:lnTo>
                  <a:lnTo>
                    <a:pt x="330505" y="570590"/>
                  </a:lnTo>
                  <a:lnTo>
                    <a:pt x="330505" y="111495"/>
                  </a:lnTo>
                  <a:lnTo>
                    <a:pt x="499041" y="111495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" name="Google Shape;51;p4"/>
            <p:cNvSpPr/>
            <p:nvPr/>
          </p:nvSpPr>
          <p:spPr>
            <a:xfrm>
              <a:off x="7527137" y="3920887"/>
              <a:ext cx="523117" cy="579334"/>
            </a:xfrm>
            <a:custGeom>
              <a:avLst/>
              <a:gdLst/>
              <a:ahLst/>
              <a:cxnLst/>
              <a:rect l="l" t="t" r="r" b="b"/>
              <a:pathLst>
                <a:path w="523117" h="579334" extrusionOk="0">
                  <a:moveTo>
                    <a:pt x="356770" y="0"/>
                  </a:moveTo>
                  <a:lnTo>
                    <a:pt x="356770" y="362904"/>
                  </a:lnTo>
                  <a:cubicBezTo>
                    <a:pt x="356770" y="391324"/>
                    <a:pt x="356770" y="400069"/>
                    <a:pt x="354581" y="411000"/>
                  </a:cubicBezTo>
                  <a:cubicBezTo>
                    <a:pt x="350204" y="445978"/>
                    <a:pt x="315184" y="465654"/>
                    <a:pt x="262653" y="465654"/>
                  </a:cubicBezTo>
                  <a:cubicBezTo>
                    <a:pt x="223255" y="465654"/>
                    <a:pt x="194801" y="452537"/>
                    <a:pt x="179479" y="432861"/>
                  </a:cubicBezTo>
                  <a:cubicBezTo>
                    <a:pt x="172913" y="421930"/>
                    <a:pt x="168536" y="402255"/>
                    <a:pt x="168536" y="371649"/>
                  </a:cubicBezTo>
                  <a:lnTo>
                    <a:pt x="168536" y="0"/>
                  </a:lnTo>
                  <a:lnTo>
                    <a:pt x="0" y="0"/>
                  </a:lnTo>
                  <a:lnTo>
                    <a:pt x="0" y="393510"/>
                  </a:lnTo>
                  <a:cubicBezTo>
                    <a:pt x="0" y="448164"/>
                    <a:pt x="6566" y="472212"/>
                    <a:pt x="32832" y="502819"/>
                  </a:cubicBezTo>
                  <a:cubicBezTo>
                    <a:pt x="74419" y="553101"/>
                    <a:pt x="153214" y="579334"/>
                    <a:pt x="262653" y="579334"/>
                  </a:cubicBezTo>
                  <a:cubicBezTo>
                    <a:pt x="264842" y="579334"/>
                    <a:pt x="264842" y="579334"/>
                    <a:pt x="267030" y="579334"/>
                  </a:cubicBezTo>
                  <a:cubicBezTo>
                    <a:pt x="267030" y="579334"/>
                    <a:pt x="269219" y="579334"/>
                    <a:pt x="269219" y="579334"/>
                  </a:cubicBezTo>
                  <a:cubicBezTo>
                    <a:pt x="415867" y="579334"/>
                    <a:pt x="490286" y="522494"/>
                    <a:pt x="512173" y="470026"/>
                  </a:cubicBezTo>
                  <a:cubicBezTo>
                    <a:pt x="523117" y="443792"/>
                    <a:pt x="523117" y="432861"/>
                    <a:pt x="523117" y="380393"/>
                  </a:cubicBezTo>
                  <a:lnTo>
                    <a:pt x="523117" y="0"/>
                  </a:lnTo>
                  <a:lnTo>
                    <a:pt x="356770" y="0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52" name="Google Shape;52;p4"/>
            <p:cNvGrpSpPr/>
            <p:nvPr/>
          </p:nvGrpSpPr>
          <p:grpSpPr>
            <a:xfrm>
              <a:off x="3410053" y="3745579"/>
              <a:ext cx="2175641" cy="1032285"/>
              <a:chOff x="3410053" y="3745579"/>
              <a:chExt cx="2175641" cy="1032285"/>
            </a:xfrm>
          </p:grpSpPr>
          <p:sp>
            <p:nvSpPr>
              <p:cNvPr id="53" name="Google Shape;53;p4"/>
              <p:cNvSpPr/>
              <p:nvPr/>
            </p:nvSpPr>
            <p:spPr>
              <a:xfrm>
                <a:off x="4633578" y="3763483"/>
                <a:ext cx="952116" cy="253595"/>
              </a:xfrm>
              <a:custGeom>
                <a:avLst/>
                <a:gdLst/>
                <a:ahLst/>
                <a:cxnLst/>
                <a:rect l="l" t="t" r="r" b="b"/>
                <a:pathLst>
                  <a:path w="952116" h="253595" extrusionOk="0">
                    <a:moveTo>
                      <a:pt x="945551" y="0"/>
                    </a:moveTo>
                    <a:lnTo>
                      <a:pt x="0" y="188010"/>
                    </a:lnTo>
                    <a:lnTo>
                      <a:pt x="0" y="253595"/>
                    </a:lnTo>
                    <a:lnTo>
                      <a:pt x="2189" y="253595"/>
                    </a:lnTo>
                    <a:cubicBezTo>
                      <a:pt x="625990" y="102750"/>
                      <a:pt x="943362" y="10931"/>
                      <a:pt x="947739" y="10931"/>
                    </a:cubicBezTo>
                    <a:cubicBezTo>
                      <a:pt x="952117" y="10931"/>
                      <a:pt x="952117" y="6559"/>
                      <a:pt x="952117" y="4372"/>
                    </a:cubicBezTo>
                    <a:cubicBezTo>
                      <a:pt x="952117" y="2186"/>
                      <a:pt x="949928" y="0"/>
                      <a:pt x="945551" y="0"/>
                    </a:cubicBezTo>
                  </a:path>
                </a:pathLst>
              </a:custGeom>
              <a:solidFill>
                <a:srgbClr val="4B286D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4" name="Google Shape;54;p4"/>
              <p:cNvSpPr/>
              <p:nvPr/>
            </p:nvSpPr>
            <p:spPr>
              <a:xfrm>
                <a:off x="3410053" y="3745579"/>
                <a:ext cx="1709432" cy="1032285"/>
              </a:xfrm>
              <a:custGeom>
                <a:avLst/>
                <a:gdLst/>
                <a:ahLst/>
                <a:cxnLst/>
                <a:rect l="l" t="t" r="r" b="b"/>
                <a:pathLst>
                  <a:path w="1709432" h="1032285" extrusionOk="0">
                    <a:moveTo>
                      <a:pt x="1376739" y="70372"/>
                    </a:moveTo>
                    <a:cubicBezTo>
                      <a:pt x="1392061" y="61627"/>
                      <a:pt x="1396438" y="65999"/>
                      <a:pt x="1392061" y="76930"/>
                    </a:cubicBezTo>
                    <a:cubicBezTo>
                      <a:pt x="1383306" y="94419"/>
                      <a:pt x="1352663" y="197169"/>
                      <a:pt x="1114086" y="391738"/>
                    </a:cubicBezTo>
                    <a:cubicBezTo>
                      <a:pt x="1052801" y="442020"/>
                      <a:pt x="1009025" y="470440"/>
                      <a:pt x="919285" y="522908"/>
                    </a:cubicBezTo>
                    <a:cubicBezTo>
                      <a:pt x="1065933" y="319595"/>
                      <a:pt x="1278244" y="133771"/>
                      <a:pt x="1376739" y="70372"/>
                    </a:cubicBezTo>
                    <a:moveTo>
                      <a:pt x="1400816" y="414"/>
                    </a:moveTo>
                    <a:cubicBezTo>
                      <a:pt x="1354851" y="2600"/>
                      <a:pt x="1269489" y="70372"/>
                      <a:pt x="1223525" y="111909"/>
                    </a:cubicBezTo>
                    <a:cubicBezTo>
                      <a:pt x="1037479" y="271499"/>
                      <a:pt x="899586" y="420158"/>
                      <a:pt x="798903" y="575376"/>
                    </a:cubicBezTo>
                    <a:cubicBezTo>
                      <a:pt x="588780" y="686871"/>
                      <a:pt x="321750" y="800552"/>
                      <a:pt x="56908" y="892371"/>
                    </a:cubicBezTo>
                    <a:lnTo>
                      <a:pt x="50342" y="894557"/>
                    </a:lnTo>
                    <a:lnTo>
                      <a:pt x="0" y="1032286"/>
                    </a:lnTo>
                    <a:lnTo>
                      <a:pt x="28454" y="1021355"/>
                    </a:lnTo>
                    <a:cubicBezTo>
                      <a:pt x="196990" y="957956"/>
                      <a:pt x="479342" y="835530"/>
                      <a:pt x="733239" y="702174"/>
                    </a:cubicBezTo>
                    <a:cubicBezTo>
                      <a:pt x="717918" y="741525"/>
                      <a:pt x="711352" y="776504"/>
                      <a:pt x="711352" y="807110"/>
                    </a:cubicBezTo>
                    <a:cubicBezTo>
                      <a:pt x="711352" y="831158"/>
                      <a:pt x="715729" y="853020"/>
                      <a:pt x="722296" y="872695"/>
                    </a:cubicBezTo>
                    <a:cubicBezTo>
                      <a:pt x="737617" y="912046"/>
                      <a:pt x="770449" y="942653"/>
                      <a:pt x="814224" y="960142"/>
                    </a:cubicBezTo>
                    <a:cubicBezTo>
                      <a:pt x="879887" y="986376"/>
                      <a:pt x="969627" y="986376"/>
                      <a:pt x="1070311" y="955770"/>
                    </a:cubicBezTo>
                    <a:cubicBezTo>
                      <a:pt x="1330775" y="877067"/>
                      <a:pt x="1639392" y="634403"/>
                      <a:pt x="1705055" y="588493"/>
                    </a:cubicBezTo>
                    <a:lnTo>
                      <a:pt x="1707244" y="586307"/>
                    </a:lnTo>
                    <a:cubicBezTo>
                      <a:pt x="1709433" y="584121"/>
                      <a:pt x="1709433" y="581935"/>
                      <a:pt x="1709433" y="579749"/>
                    </a:cubicBezTo>
                    <a:cubicBezTo>
                      <a:pt x="1707244" y="577563"/>
                      <a:pt x="1705055" y="577563"/>
                      <a:pt x="1702867" y="577563"/>
                    </a:cubicBezTo>
                    <a:lnTo>
                      <a:pt x="1702867" y="577563"/>
                    </a:lnTo>
                    <a:lnTo>
                      <a:pt x="1702867" y="577563"/>
                    </a:lnTo>
                    <a:lnTo>
                      <a:pt x="1698489" y="579749"/>
                    </a:lnTo>
                    <a:cubicBezTo>
                      <a:pt x="1626260" y="623472"/>
                      <a:pt x="1276056" y="831158"/>
                      <a:pt x="1048423" y="892371"/>
                    </a:cubicBezTo>
                    <a:cubicBezTo>
                      <a:pt x="932418" y="922977"/>
                      <a:pt x="844867" y="905488"/>
                      <a:pt x="812035" y="859578"/>
                    </a:cubicBezTo>
                    <a:cubicBezTo>
                      <a:pt x="801092" y="844275"/>
                      <a:pt x="794525" y="822413"/>
                      <a:pt x="794525" y="800552"/>
                    </a:cubicBezTo>
                    <a:cubicBezTo>
                      <a:pt x="794525" y="754642"/>
                      <a:pt x="816413" y="695616"/>
                      <a:pt x="858000" y="632217"/>
                    </a:cubicBezTo>
                    <a:cubicBezTo>
                      <a:pt x="897398" y="610355"/>
                      <a:pt x="932418" y="588493"/>
                      <a:pt x="963061" y="568818"/>
                    </a:cubicBezTo>
                    <a:cubicBezTo>
                      <a:pt x="1184127" y="444206"/>
                      <a:pt x="1440214" y="201542"/>
                      <a:pt x="1451158" y="55068"/>
                    </a:cubicBezTo>
                    <a:cubicBezTo>
                      <a:pt x="1451158" y="55068"/>
                      <a:pt x="1451158" y="52882"/>
                      <a:pt x="1451158" y="52882"/>
                    </a:cubicBezTo>
                    <a:cubicBezTo>
                      <a:pt x="1451158" y="39765"/>
                      <a:pt x="1446780" y="26648"/>
                      <a:pt x="1435836" y="17904"/>
                    </a:cubicBezTo>
                    <a:cubicBezTo>
                      <a:pt x="1429270" y="4787"/>
                      <a:pt x="1416137" y="-1772"/>
                      <a:pt x="1400816" y="414"/>
                    </a:cubicBezTo>
                    <a:close/>
                  </a:path>
                </a:pathLst>
              </a:custGeom>
              <a:solidFill>
                <a:srgbClr val="66CC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55" name="Google Shape;55;p4"/>
            <p:cNvSpPr/>
            <p:nvPr/>
          </p:nvSpPr>
          <p:spPr>
            <a:xfrm>
              <a:off x="3598287" y="3951493"/>
              <a:ext cx="1037479" cy="316994"/>
            </a:xfrm>
            <a:custGeom>
              <a:avLst/>
              <a:gdLst/>
              <a:ahLst/>
              <a:cxnLst/>
              <a:rect l="l" t="t" r="r" b="b"/>
              <a:pathLst>
                <a:path w="1037479" h="316994" extrusionOk="0">
                  <a:moveTo>
                    <a:pt x="1033102" y="0"/>
                  </a:moveTo>
                  <a:lnTo>
                    <a:pt x="39398" y="214244"/>
                  </a:lnTo>
                  <a:lnTo>
                    <a:pt x="0" y="316994"/>
                  </a:lnTo>
                  <a:lnTo>
                    <a:pt x="1037479" y="65585"/>
                  </a:lnTo>
                  <a:lnTo>
                    <a:pt x="1037479" y="65585"/>
                  </a:lnTo>
                  <a:lnTo>
                    <a:pt x="1037479" y="0"/>
                  </a:lnTo>
                  <a:lnTo>
                    <a:pt x="1033102" y="0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 - 2">
  <p:cSld name="TITLE_AND_BODY_1_1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Google Shape;57;p5"/>
          <p:cNvPicPr preferRelativeResize="0"/>
          <p:nvPr/>
        </p:nvPicPr>
        <p:blipFill rotWithShape="1">
          <a:blip r:embed="rId2">
            <a:alphaModFix/>
          </a:blip>
          <a:srcRect b="8650"/>
          <a:stretch/>
        </p:blipFill>
        <p:spPr>
          <a:xfrm>
            <a:off x="7438685" y="731786"/>
            <a:ext cx="1498081" cy="4411714"/>
          </a:xfrm>
          <a:prstGeom prst="rect">
            <a:avLst/>
          </a:prstGeom>
          <a:noFill/>
          <a:ln>
            <a:noFill/>
          </a:ln>
        </p:spPr>
      </p:pic>
      <p:sp>
        <p:nvSpPr>
          <p:cNvPr id="58" name="Google Shape;58;p5"/>
          <p:cNvSpPr txBox="1">
            <a:spLocks noGrp="1"/>
          </p:cNvSpPr>
          <p:nvPr>
            <p:ph type="title"/>
          </p:nvPr>
        </p:nvSpPr>
        <p:spPr>
          <a:xfrm>
            <a:off x="428625" y="307850"/>
            <a:ext cx="7419900" cy="572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5"/>
          <p:cNvSpPr txBox="1">
            <a:spLocks noGrp="1"/>
          </p:cNvSpPr>
          <p:nvPr>
            <p:ph type="body" idx="1"/>
          </p:nvPr>
        </p:nvSpPr>
        <p:spPr>
          <a:xfrm>
            <a:off x="428625" y="1208825"/>
            <a:ext cx="6823500" cy="3558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SzPts val="1400"/>
              <a:buChar char="●"/>
              <a:defRPr/>
            </a:lvl9pPr>
          </a:lstStyle>
          <a:p>
            <a:endParaRPr/>
          </a:p>
        </p:txBody>
      </p:sp>
      <p:sp>
        <p:nvSpPr>
          <p:cNvPr id="60" name="Google Shape;60;p5"/>
          <p:cNvSpPr txBox="1">
            <a:spLocks noGrp="1"/>
          </p:cNvSpPr>
          <p:nvPr>
            <p:ph type="sldNum" idx="12"/>
          </p:nvPr>
        </p:nvSpPr>
        <p:spPr>
          <a:xfrm>
            <a:off x="8472458" y="47394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lvl="1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lvl="2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lvl="3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lvl="4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lvl="5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lvl="6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lvl="7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lvl="8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1" name="Google Shape;61;p5"/>
          <p:cNvSpPr txBox="1"/>
          <p:nvPr/>
        </p:nvSpPr>
        <p:spPr>
          <a:xfrm>
            <a:off x="3593400" y="4804217"/>
            <a:ext cx="1957200" cy="26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TELUS Proprietary</a:t>
            </a:r>
            <a:endParaRPr sz="800">
              <a:solidFill>
                <a:srgbClr val="2A2C2E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grpSp>
        <p:nvGrpSpPr>
          <p:cNvPr id="62" name="Google Shape;62;p5"/>
          <p:cNvGrpSpPr/>
          <p:nvPr/>
        </p:nvGrpSpPr>
        <p:grpSpPr>
          <a:xfrm>
            <a:off x="8014607" y="182401"/>
            <a:ext cx="917646" cy="175179"/>
            <a:chOff x="3410053" y="3745579"/>
            <a:chExt cx="5410650" cy="1032285"/>
          </a:xfrm>
        </p:grpSpPr>
        <p:sp>
          <p:nvSpPr>
            <p:cNvPr id="63" name="Google Shape;63;p5"/>
            <p:cNvSpPr/>
            <p:nvPr/>
          </p:nvSpPr>
          <p:spPr>
            <a:xfrm>
              <a:off x="6233572" y="3920887"/>
              <a:ext cx="396167" cy="570589"/>
            </a:xfrm>
            <a:custGeom>
              <a:avLst/>
              <a:gdLst/>
              <a:ahLst/>
              <a:cxnLst/>
              <a:rect l="l" t="t" r="r" b="b"/>
              <a:pathLst>
                <a:path w="396167" h="570589" extrusionOk="0">
                  <a:moveTo>
                    <a:pt x="396168" y="109308"/>
                  </a:moveTo>
                  <a:lnTo>
                    <a:pt x="396168" y="0"/>
                  </a:lnTo>
                  <a:lnTo>
                    <a:pt x="0" y="0"/>
                  </a:lnTo>
                  <a:lnTo>
                    <a:pt x="0" y="570590"/>
                  </a:lnTo>
                  <a:lnTo>
                    <a:pt x="396168" y="570590"/>
                  </a:lnTo>
                  <a:lnTo>
                    <a:pt x="396168" y="454723"/>
                  </a:lnTo>
                  <a:lnTo>
                    <a:pt x="159780" y="454723"/>
                  </a:lnTo>
                  <a:lnTo>
                    <a:pt x="159780" y="327925"/>
                  </a:lnTo>
                  <a:lnTo>
                    <a:pt x="356770" y="327925"/>
                  </a:lnTo>
                  <a:lnTo>
                    <a:pt x="356770" y="216431"/>
                  </a:lnTo>
                  <a:lnTo>
                    <a:pt x="159780" y="216431"/>
                  </a:lnTo>
                  <a:lnTo>
                    <a:pt x="159780" y="109308"/>
                  </a:lnTo>
                  <a:lnTo>
                    <a:pt x="396168" y="109308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4" name="Google Shape;64;p5"/>
            <p:cNvSpPr/>
            <p:nvPr/>
          </p:nvSpPr>
          <p:spPr>
            <a:xfrm>
              <a:off x="6918658" y="3920887"/>
              <a:ext cx="411489" cy="570589"/>
            </a:xfrm>
            <a:custGeom>
              <a:avLst/>
              <a:gdLst/>
              <a:ahLst/>
              <a:cxnLst/>
              <a:rect l="l" t="t" r="r" b="b"/>
              <a:pathLst>
                <a:path w="411489" h="570589" extrusionOk="0">
                  <a:moveTo>
                    <a:pt x="411490" y="456909"/>
                  </a:moveTo>
                  <a:lnTo>
                    <a:pt x="161970" y="456909"/>
                  </a:lnTo>
                  <a:lnTo>
                    <a:pt x="161970" y="0"/>
                  </a:lnTo>
                  <a:lnTo>
                    <a:pt x="0" y="0"/>
                  </a:lnTo>
                  <a:lnTo>
                    <a:pt x="0" y="570590"/>
                  </a:lnTo>
                  <a:lnTo>
                    <a:pt x="411490" y="570590"/>
                  </a:lnTo>
                  <a:lnTo>
                    <a:pt x="411490" y="456909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5" name="Google Shape;65;p5"/>
            <p:cNvSpPr/>
            <p:nvPr/>
          </p:nvSpPr>
          <p:spPr>
            <a:xfrm>
              <a:off x="8299775" y="3905584"/>
              <a:ext cx="520928" cy="599009"/>
            </a:xfrm>
            <a:custGeom>
              <a:avLst/>
              <a:gdLst/>
              <a:ahLst/>
              <a:cxnLst/>
              <a:rect l="l" t="t" r="r" b="b"/>
              <a:pathLst>
                <a:path w="520928" h="599009" extrusionOk="0">
                  <a:moveTo>
                    <a:pt x="339260" y="231734"/>
                  </a:moveTo>
                  <a:cubicBezTo>
                    <a:pt x="229821" y="207686"/>
                    <a:pt x="190424" y="203314"/>
                    <a:pt x="190424" y="161776"/>
                  </a:cubicBezTo>
                  <a:cubicBezTo>
                    <a:pt x="190424" y="122425"/>
                    <a:pt x="245143" y="109308"/>
                    <a:pt x="275786" y="109308"/>
                  </a:cubicBezTo>
                  <a:cubicBezTo>
                    <a:pt x="326127" y="109308"/>
                    <a:pt x="385224" y="120239"/>
                    <a:pt x="446510" y="153032"/>
                  </a:cubicBezTo>
                  <a:lnTo>
                    <a:pt x="490285" y="48096"/>
                  </a:lnTo>
                  <a:cubicBezTo>
                    <a:pt x="429000" y="13117"/>
                    <a:pt x="348015" y="0"/>
                    <a:pt x="271408" y="0"/>
                  </a:cubicBezTo>
                  <a:cubicBezTo>
                    <a:pt x="120383" y="0"/>
                    <a:pt x="17510" y="61213"/>
                    <a:pt x="15321" y="181452"/>
                  </a:cubicBezTo>
                  <a:cubicBezTo>
                    <a:pt x="10944" y="290760"/>
                    <a:pt x="100684" y="330111"/>
                    <a:pt x="181668" y="347601"/>
                  </a:cubicBezTo>
                  <a:cubicBezTo>
                    <a:pt x="260464" y="362904"/>
                    <a:pt x="339260" y="378207"/>
                    <a:pt x="341449" y="424116"/>
                  </a:cubicBezTo>
                  <a:cubicBezTo>
                    <a:pt x="343638" y="467840"/>
                    <a:pt x="304240" y="485329"/>
                    <a:pt x="232010" y="485329"/>
                  </a:cubicBezTo>
                  <a:cubicBezTo>
                    <a:pt x="164158" y="485329"/>
                    <a:pt x="100684" y="463467"/>
                    <a:pt x="37209" y="437234"/>
                  </a:cubicBezTo>
                  <a:lnTo>
                    <a:pt x="0" y="550914"/>
                  </a:lnTo>
                  <a:cubicBezTo>
                    <a:pt x="74418" y="581521"/>
                    <a:pt x="148836" y="599010"/>
                    <a:pt x="225444" y="599010"/>
                  </a:cubicBezTo>
                  <a:cubicBezTo>
                    <a:pt x="332694" y="599010"/>
                    <a:pt x="411489" y="581521"/>
                    <a:pt x="468398" y="529053"/>
                  </a:cubicBezTo>
                  <a:cubicBezTo>
                    <a:pt x="507796" y="491888"/>
                    <a:pt x="520928" y="445978"/>
                    <a:pt x="520928" y="404441"/>
                  </a:cubicBezTo>
                  <a:cubicBezTo>
                    <a:pt x="520928" y="312622"/>
                    <a:pt x="464020" y="260154"/>
                    <a:pt x="339260" y="231734"/>
                  </a:cubicBez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" name="Google Shape;66;p5"/>
            <p:cNvSpPr/>
            <p:nvPr/>
          </p:nvSpPr>
          <p:spPr>
            <a:xfrm>
              <a:off x="5504710" y="3920887"/>
              <a:ext cx="499040" cy="570589"/>
            </a:xfrm>
            <a:custGeom>
              <a:avLst/>
              <a:gdLst/>
              <a:ahLst/>
              <a:cxnLst/>
              <a:rect l="l" t="t" r="r" b="b"/>
              <a:pathLst>
                <a:path w="499040" h="570589" extrusionOk="0">
                  <a:moveTo>
                    <a:pt x="499041" y="111495"/>
                  </a:moveTo>
                  <a:lnTo>
                    <a:pt x="499041" y="0"/>
                  </a:lnTo>
                  <a:lnTo>
                    <a:pt x="0" y="0"/>
                  </a:lnTo>
                  <a:lnTo>
                    <a:pt x="0" y="111495"/>
                  </a:lnTo>
                  <a:lnTo>
                    <a:pt x="168536" y="111495"/>
                  </a:lnTo>
                  <a:lnTo>
                    <a:pt x="168536" y="570590"/>
                  </a:lnTo>
                  <a:lnTo>
                    <a:pt x="330505" y="570590"/>
                  </a:lnTo>
                  <a:lnTo>
                    <a:pt x="330505" y="111495"/>
                  </a:lnTo>
                  <a:lnTo>
                    <a:pt x="499041" y="111495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" name="Google Shape;67;p5"/>
            <p:cNvSpPr/>
            <p:nvPr/>
          </p:nvSpPr>
          <p:spPr>
            <a:xfrm>
              <a:off x="7527137" y="3920887"/>
              <a:ext cx="523117" cy="579334"/>
            </a:xfrm>
            <a:custGeom>
              <a:avLst/>
              <a:gdLst/>
              <a:ahLst/>
              <a:cxnLst/>
              <a:rect l="l" t="t" r="r" b="b"/>
              <a:pathLst>
                <a:path w="523117" h="579334" extrusionOk="0">
                  <a:moveTo>
                    <a:pt x="356770" y="0"/>
                  </a:moveTo>
                  <a:lnTo>
                    <a:pt x="356770" y="362904"/>
                  </a:lnTo>
                  <a:cubicBezTo>
                    <a:pt x="356770" y="391324"/>
                    <a:pt x="356770" y="400069"/>
                    <a:pt x="354581" y="411000"/>
                  </a:cubicBezTo>
                  <a:cubicBezTo>
                    <a:pt x="350204" y="445978"/>
                    <a:pt x="315184" y="465654"/>
                    <a:pt x="262653" y="465654"/>
                  </a:cubicBezTo>
                  <a:cubicBezTo>
                    <a:pt x="223255" y="465654"/>
                    <a:pt x="194801" y="452537"/>
                    <a:pt x="179479" y="432861"/>
                  </a:cubicBezTo>
                  <a:cubicBezTo>
                    <a:pt x="172913" y="421930"/>
                    <a:pt x="168536" y="402255"/>
                    <a:pt x="168536" y="371649"/>
                  </a:cubicBezTo>
                  <a:lnTo>
                    <a:pt x="168536" y="0"/>
                  </a:lnTo>
                  <a:lnTo>
                    <a:pt x="0" y="0"/>
                  </a:lnTo>
                  <a:lnTo>
                    <a:pt x="0" y="393510"/>
                  </a:lnTo>
                  <a:cubicBezTo>
                    <a:pt x="0" y="448164"/>
                    <a:pt x="6566" y="472212"/>
                    <a:pt x="32832" y="502819"/>
                  </a:cubicBezTo>
                  <a:cubicBezTo>
                    <a:pt x="74419" y="553101"/>
                    <a:pt x="153214" y="579334"/>
                    <a:pt x="262653" y="579334"/>
                  </a:cubicBezTo>
                  <a:cubicBezTo>
                    <a:pt x="264842" y="579334"/>
                    <a:pt x="264842" y="579334"/>
                    <a:pt x="267030" y="579334"/>
                  </a:cubicBezTo>
                  <a:cubicBezTo>
                    <a:pt x="267030" y="579334"/>
                    <a:pt x="269219" y="579334"/>
                    <a:pt x="269219" y="579334"/>
                  </a:cubicBezTo>
                  <a:cubicBezTo>
                    <a:pt x="415867" y="579334"/>
                    <a:pt x="490286" y="522494"/>
                    <a:pt x="512173" y="470026"/>
                  </a:cubicBezTo>
                  <a:cubicBezTo>
                    <a:pt x="523117" y="443792"/>
                    <a:pt x="523117" y="432861"/>
                    <a:pt x="523117" y="380393"/>
                  </a:cubicBezTo>
                  <a:lnTo>
                    <a:pt x="523117" y="0"/>
                  </a:lnTo>
                  <a:lnTo>
                    <a:pt x="356770" y="0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68" name="Google Shape;68;p5"/>
            <p:cNvGrpSpPr/>
            <p:nvPr/>
          </p:nvGrpSpPr>
          <p:grpSpPr>
            <a:xfrm>
              <a:off x="3410053" y="3745579"/>
              <a:ext cx="2175641" cy="1032285"/>
              <a:chOff x="3410053" y="3745579"/>
              <a:chExt cx="2175641" cy="1032285"/>
            </a:xfrm>
          </p:grpSpPr>
          <p:sp>
            <p:nvSpPr>
              <p:cNvPr id="69" name="Google Shape;69;p5"/>
              <p:cNvSpPr/>
              <p:nvPr/>
            </p:nvSpPr>
            <p:spPr>
              <a:xfrm>
                <a:off x="4633578" y="3763483"/>
                <a:ext cx="952116" cy="253595"/>
              </a:xfrm>
              <a:custGeom>
                <a:avLst/>
                <a:gdLst/>
                <a:ahLst/>
                <a:cxnLst/>
                <a:rect l="l" t="t" r="r" b="b"/>
                <a:pathLst>
                  <a:path w="952116" h="253595" extrusionOk="0">
                    <a:moveTo>
                      <a:pt x="945551" y="0"/>
                    </a:moveTo>
                    <a:lnTo>
                      <a:pt x="0" y="188010"/>
                    </a:lnTo>
                    <a:lnTo>
                      <a:pt x="0" y="253595"/>
                    </a:lnTo>
                    <a:lnTo>
                      <a:pt x="2189" y="253595"/>
                    </a:lnTo>
                    <a:cubicBezTo>
                      <a:pt x="625990" y="102750"/>
                      <a:pt x="943362" y="10931"/>
                      <a:pt x="947739" y="10931"/>
                    </a:cubicBezTo>
                    <a:cubicBezTo>
                      <a:pt x="952117" y="10931"/>
                      <a:pt x="952117" y="6559"/>
                      <a:pt x="952117" y="4372"/>
                    </a:cubicBezTo>
                    <a:cubicBezTo>
                      <a:pt x="952117" y="2186"/>
                      <a:pt x="949928" y="0"/>
                      <a:pt x="945551" y="0"/>
                    </a:cubicBezTo>
                  </a:path>
                </a:pathLst>
              </a:custGeom>
              <a:solidFill>
                <a:srgbClr val="4B286D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0" name="Google Shape;70;p5"/>
              <p:cNvSpPr/>
              <p:nvPr/>
            </p:nvSpPr>
            <p:spPr>
              <a:xfrm>
                <a:off x="3410053" y="3745579"/>
                <a:ext cx="1709432" cy="1032285"/>
              </a:xfrm>
              <a:custGeom>
                <a:avLst/>
                <a:gdLst/>
                <a:ahLst/>
                <a:cxnLst/>
                <a:rect l="l" t="t" r="r" b="b"/>
                <a:pathLst>
                  <a:path w="1709432" h="1032285" extrusionOk="0">
                    <a:moveTo>
                      <a:pt x="1376739" y="70372"/>
                    </a:moveTo>
                    <a:cubicBezTo>
                      <a:pt x="1392061" y="61627"/>
                      <a:pt x="1396438" y="65999"/>
                      <a:pt x="1392061" y="76930"/>
                    </a:cubicBezTo>
                    <a:cubicBezTo>
                      <a:pt x="1383306" y="94419"/>
                      <a:pt x="1352663" y="197169"/>
                      <a:pt x="1114086" y="391738"/>
                    </a:cubicBezTo>
                    <a:cubicBezTo>
                      <a:pt x="1052801" y="442020"/>
                      <a:pt x="1009025" y="470440"/>
                      <a:pt x="919285" y="522908"/>
                    </a:cubicBezTo>
                    <a:cubicBezTo>
                      <a:pt x="1065933" y="319595"/>
                      <a:pt x="1278244" y="133771"/>
                      <a:pt x="1376739" y="70372"/>
                    </a:cubicBezTo>
                    <a:moveTo>
                      <a:pt x="1400816" y="414"/>
                    </a:moveTo>
                    <a:cubicBezTo>
                      <a:pt x="1354851" y="2600"/>
                      <a:pt x="1269489" y="70372"/>
                      <a:pt x="1223525" y="111909"/>
                    </a:cubicBezTo>
                    <a:cubicBezTo>
                      <a:pt x="1037479" y="271499"/>
                      <a:pt x="899586" y="420158"/>
                      <a:pt x="798903" y="575376"/>
                    </a:cubicBezTo>
                    <a:cubicBezTo>
                      <a:pt x="588780" y="686871"/>
                      <a:pt x="321750" y="800552"/>
                      <a:pt x="56908" y="892371"/>
                    </a:cubicBezTo>
                    <a:lnTo>
                      <a:pt x="50342" y="894557"/>
                    </a:lnTo>
                    <a:lnTo>
                      <a:pt x="0" y="1032286"/>
                    </a:lnTo>
                    <a:lnTo>
                      <a:pt x="28454" y="1021355"/>
                    </a:lnTo>
                    <a:cubicBezTo>
                      <a:pt x="196990" y="957956"/>
                      <a:pt x="479342" y="835530"/>
                      <a:pt x="733239" y="702174"/>
                    </a:cubicBezTo>
                    <a:cubicBezTo>
                      <a:pt x="717918" y="741525"/>
                      <a:pt x="711352" y="776504"/>
                      <a:pt x="711352" y="807110"/>
                    </a:cubicBezTo>
                    <a:cubicBezTo>
                      <a:pt x="711352" y="831158"/>
                      <a:pt x="715729" y="853020"/>
                      <a:pt x="722296" y="872695"/>
                    </a:cubicBezTo>
                    <a:cubicBezTo>
                      <a:pt x="737617" y="912046"/>
                      <a:pt x="770449" y="942653"/>
                      <a:pt x="814224" y="960142"/>
                    </a:cubicBezTo>
                    <a:cubicBezTo>
                      <a:pt x="879887" y="986376"/>
                      <a:pt x="969627" y="986376"/>
                      <a:pt x="1070311" y="955770"/>
                    </a:cubicBezTo>
                    <a:cubicBezTo>
                      <a:pt x="1330775" y="877067"/>
                      <a:pt x="1639392" y="634403"/>
                      <a:pt x="1705055" y="588493"/>
                    </a:cubicBezTo>
                    <a:lnTo>
                      <a:pt x="1707244" y="586307"/>
                    </a:lnTo>
                    <a:cubicBezTo>
                      <a:pt x="1709433" y="584121"/>
                      <a:pt x="1709433" y="581935"/>
                      <a:pt x="1709433" y="579749"/>
                    </a:cubicBezTo>
                    <a:cubicBezTo>
                      <a:pt x="1707244" y="577563"/>
                      <a:pt x="1705055" y="577563"/>
                      <a:pt x="1702867" y="577563"/>
                    </a:cubicBezTo>
                    <a:lnTo>
                      <a:pt x="1702867" y="577563"/>
                    </a:lnTo>
                    <a:lnTo>
                      <a:pt x="1702867" y="577563"/>
                    </a:lnTo>
                    <a:lnTo>
                      <a:pt x="1698489" y="579749"/>
                    </a:lnTo>
                    <a:cubicBezTo>
                      <a:pt x="1626260" y="623472"/>
                      <a:pt x="1276056" y="831158"/>
                      <a:pt x="1048423" y="892371"/>
                    </a:cubicBezTo>
                    <a:cubicBezTo>
                      <a:pt x="932418" y="922977"/>
                      <a:pt x="844867" y="905488"/>
                      <a:pt x="812035" y="859578"/>
                    </a:cubicBezTo>
                    <a:cubicBezTo>
                      <a:pt x="801092" y="844275"/>
                      <a:pt x="794525" y="822413"/>
                      <a:pt x="794525" y="800552"/>
                    </a:cubicBezTo>
                    <a:cubicBezTo>
                      <a:pt x="794525" y="754642"/>
                      <a:pt x="816413" y="695616"/>
                      <a:pt x="858000" y="632217"/>
                    </a:cubicBezTo>
                    <a:cubicBezTo>
                      <a:pt x="897398" y="610355"/>
                      <a:pt x="932418" y="588493"/>
                      <a:pt x="963061" y="568818"/>
                    </a:cubicBezTo>
                    <a:cubicBezTo>
                      <a:pt x="1184127" y="444206"/>
                      <a:pt x="1440214" y="201542"/>
                      <a:pt x="1451158" y="55068"/>
                    </a:cubicBezTo>
                    <a:cubicBezTo>
                      <a:pt x="1451158" y="55068"/>
                      <a:pt x="1451158" y="52882"/>
                      <a:pt x="1451158" y="52882"/>
                    </a:cubicBezTo>
                    <a:cubicBezTo>
                      <a:pt x="1451158" y="39765"/>
                      <a:pt x="1446780" y="26648"/>
                      <a:pt x="1435836" y="17904"/>
                    </a:cubicBezTo>
                    <a:cubicBezTo>
                      <a:pt x="1429270" y="4787"/>
                      <a:pt x="1416137" y="-1772"/>
                      <a:pt x="1400816" y="414"/>
                    </a:cubicBezTo>
                    <a:close/>
                  </a:path>
                </a:pathLst>
              </a:custGeom>
              <a:solidFill>
                <a:srgbClr val="66CC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71" name="Google Shape;71;p5"/>
            <p:cNvSpPr/>
            <p:nvPr/>
          </p:nvSpPr>
          <p:spPr>
            <a:xfrm>
              <a:off x="3598287" y="3951493"/>
              <a:ext cx="1037479" cy="316994"/>
            </a:xfrm>
            <a:custGeom>
              <a:avLst/>
              <a:gdLst/>
              <a:ahLst/>
              <a:cxnLst/>
              <a:rect l="l" t="t" r="r" b="b"/>
              <a:pathLst>
                <a:path w="1037479" h="316994" extrusionOk="0">
                  <a:moveTo>
                    <a:pt x="1033102" y="0"/>
                  </a:moveTo>
                  <a:lnTo>
                    <a:pt x="39398" y="214244"/>
                  </a:lnTo>
                  <a:lnTo>
                    <a:pt x="0" y="316994"/>
                  </a:lnTo>
                  <a:lnTo>
                    <a:pt x="1037479" y="65585"/>
                  </a:lnTo>
                  <a:lnTo>
                    <a:pt x="1037479" y="65585"/>
                  </a:lnTo>
                  <a:lnTo>
                    <a:pt x="1037479" y="0"/>
                  </a:lnTo>
                  <a:lnTo>
                    <a:pt x="1033102" y="0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 - 3">
  <p:cSld name="TITLE_AND_TWO_COLUMNS_1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6"/>
          <p:cNvSpPr txBox="1">
            <a:spLocks noGrp="1"/>
          </p:cNvSpPr>
          <p:nvPr>
            <p:ph type="body" idx="1"/>
          </p:nvPr>
        </p:nvSpPr>
        <p:spPr>
          <a:xfrm>
            <a:off x="428700" y="1152475"/>
            <a:ext cx="3890100" cy="3555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3pPr>
            <a:lvl4pPr marL="1828800" lvl="3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4pPr>
            <a:lvl5pPr marL="2286000" lvl="4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5pPr>
            <a:lvl6pPr marL="2743200" lvl="5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6pPr>
            <a:lvl7pPr marL="3200400" lvl="6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1600"/>
              </a:spcBef>
              <a:spcAft>
                <a:spcPts val="1600"/>
              </a:spcAft>
              <a:buSzPts val="1200"/>
              <a:buChar char="●"/>
              <a:defRPr sz="1200"/>
            </a:lvl9pPr>
          </a:lstStyle>
          <a:p>
            <a:endParaRPr/>
          </a:p>
        </p:txBody>
      </p:sp>
      <p:sp>
        <p:nvSpPr>
          <p:cNvPr id="74" name="Google Shape;74;p6"/>
          <p:cNvSpPr txBox="1">
            <a:spLocks noGrp="1"/>
          </p:cNvSpPr>
          <p:nvPr>
            <p:ph type="body" idx="2"/>
          </p:nvPr>
        </p:nvSpPr>
        <p:spPr>
          <a:xfrm>
            <a:off x="4825249" y="1152475"/>
            <a:ext cx="3890100" cy="3555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3pPr>
            <a:lvl4pPr marL="1828800" lvl="3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4pPr>
            <a:lvl5pPr marL="2286000" lvl="4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5pPr>
            <a:lvl6pPr marL="2743200" lvl="5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6pPr>
            <a:lvl7pPr marL="3200400" lvl="6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1600"/>
              </a:spcBef>
              <a:spcAft>
                <a:spcPts val="1600"/>
              </a:spcAft>
              <a:buSzPts val="1200"/>
              <a:buChar char="●"/>
              <a:defRPr sz="1200"/>
            </a:lvl9pPr>
          </a:lstStyle>
          <a:p>
            <a:endParaRPr/>
          </a:p>
        </p:txBody>
      </p:sp>
      <p:sp>
        <p:nvSpPr>
          <p:cNvPr id="75" name="Google Shape;75;p6"/>
          <p:cNvSpPr txBox="1">
            <a:spLocks noGrp="1"/>
          </p:cNvSpPr>
          <p:nvPr>
            <p:ph type="title"/>
          </p:nvPr>
        </p:nvSpPr>
        <p:spPr>
          <a:xfrm>
            <a:off x="428625" y="307850"/>
            <a:ext cx="7419900" cy="572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6"/>
          <p:cNvSpPr txBox="1">
            <a:spLocks noGrp="1"/>
          </p:cNvSpPr>
          <p:nvPr>
            <p:ph type="sldNum" idx="12"/>
          </p:nvPr>
        </p:nvSpPr>
        <p:spPr>
          <a:xfrm>
            <a:off x="8472458" y="47394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lvl="1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lvl="2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lvl="3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lvl="4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lvl="5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lvl="6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lvl="7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lvl="8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7" name="Google Shape;77;p6"/>
          <p:cNvSpPr txBox="1"/>
          <p:nvPr/>
        </p:nvSpPr>
        <p:spPr>
          <a:xfrm>
            <a:off x="3593400" y="4804217"/>
            <a:ext cx="1957200" cy="26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TELUS Proprietary</a:t>
            </a:r>
            <a:endParaRPr sz="800">
              <a:solidFill>
                <a:srgbClr val="2A2C2E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grpSp>
        <p:nvGrpSpPr>
          <p:cNvPr id="78" name="Google Shape;78;p6"/>
          <p:cNvGrpSpPr/>
          <p:nvPr/>
        </p:nvGrpSpPr>
        <p:grpSpPr>
          <a:xfrm>
            <a:off x="8014607" y="182401"/>
            <a:ext cx="917646" cy="175179"/>
            <a:chOff x="3410053" y="3745579"/>
            <a:chExt cx="5410650" cy="1032285"/>
          </a:xfrm>
        </p:grpSpPr>
        <p:sp>
          <p:nvSpPr>
            <p:cNvPr id="79" name="Google Shape;79;p6"/>
            <p:cNvSpPr/>
            <p:nvPr/>
          </p:nvSpPr>
          <p:spPr>
            <a:xfrm>
              <a:off x="6233572" y="3920887"/>
              <a:ext cx="396167" cy="570589"/>
            </a:xfrm>
            <a:custGeom>
              <a:avLst/>
              <a:gdLst/>
              <a:ahLst/>
              <a:cxnLst/>
              <a:rect l="l" t="t" r="r" b="b"/>
              <a:pathLst>
                <a:path w="396167" h="570589" extrusionOk="0">
                  <a:moveTo>
                    <a:pt x="396168" y="109308"/>
                  </a:moveTo>
                  <a:lnTo>
                    <a:pt x="396168" y="0"/>
                  </a:lnTo>
                  <a:lnTo>
                    <a:pt x="0" y="0"/>
                  </a:lnTo>
                  <a:lnTo>
                    <a:pt x="0" y="570590"/>
                  </a:lnTo>
                  <a:lnTo>
                    <a:pt x="396168" y="570590"/>
                  </a:lnTo>
                  <a:lnTo>
                    <a:pt x="396168" y="454723"/>
                  </a:lnTo>
                  <a:lnTo>
                    <a:pt x="159780" y="454723"/>
                  </a:lnTo>
                  <a:lnTo>
                    <a:pt x="159780" y="327925"/>
                  </a:lnTo>
                  <a:lnTo>
                    <a:pt x="356770" y="327925"/>
                  </a:lnTo>
                  <a:lnTo>
                    <a:pt x="356770" y="216431"/>
                  </a:lnTo>
                  <a:lnTo>
                    <a:pt x="159780" y="216431"/>
                  </a:lnTo>
                  <a:lnTo>
                    <a:pt x="159780" y="109308"/>
                  </a:lnTo>
                  <a:lnTo>
                    <a:pt x="396168" y="109308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" name="Google Shape;80;p6"/>
            <p:cNvSpPr/>
            <p:nvPr/>
          </p:nvSpPr>
          <p:spPr>
            <a:xfrm>
              <a:off x="6918658" y="3920887"/>
              <a:ext cx="411489" cy="570589"/>
            </a:xfrm>
            <a:custGeom>
              <a:avLst/>
              <a:gdLst/>
              <a:ahLst/>
              <a:cxnLst/>
              <a:rect l="l" t="t" r="r" b="b"/>
              <a:pathLst>
                <a:path w="411489" h="570589" extrusionOk="0">
                  <a:moveTo>
                    <a:pt x="411490" y="456909"/>
                  </a:moveTo>
                  <a:lnTo>
                    <a:pt x="161970" y="456909"/>
                  </a:lnTo>
                  <a:lnTo>
                    <a:pt x="161970" y="0"/>
                  </a:lnTo>
                  <a:lnTo>
                    <a:pt x="0" y="0"/>
                  </a:lnTo>
                  <a:lnTo>
                    <a:pt x="0" y="570590"/>
                  </a:lnTo>
                  <a:lnTo>
                    <a:pt x="411490" y="570590"/>
                  </a:lnTo>
                  <a:lnTo>
                    <a:pt x="411490" y="456909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" name="Google Shape;81;p6"/>
            <p:cNvSpPr/>
            <p:nvPr/>
          </p:nvSpPr>
          <p:spPr>
            <a:xfrm>
              <a:off x="8299775" y="3905584"/>
              <a:ext cx="520928" cy="599009"/>
            </a:xfrm>
            <a:custGeom>
              <a:avLst/>
              <a:gdLst/>
              <a:ahLst/>
              <a:cxnLst/>
              <a:rect l="l" t="t" r="r" b="b"/>
              <a:pathLst>
                <a:path w="520928" h="599009" extrusionOk="0">
                  <a:moveTo>
                    <a:pt x="339260" y="231734"/>
                  </a:moveTo>
                  <a:cubicBezTo>
                    <a:pt x="229821" y="207686"/>
                    <a:pt x="190424" y="203314"/>
                    <a:pt x="190424" y="161776"/>
                  </a:cubicBezTo>
                  <a:cubicBezTo>
                    <a:pt x="190424" y="122425"/>
                    <a:pt x="245143" y="109308"/>
                    <a:pt x="275786" y="109308"/>
                  </a:cubicBezTo>
                  <a:cubicBezTo>
                    <a:pt x="326127" y="109308"/>
                    <a:pt x="385224" y="120239"/>
                    <a:pt x="446510" y="153032"/>
                  </a:cubicBezTo>
                  <a:lnTo>
                    <a:pt x="490285" y="48096"/>
                  </a:lnTo>
                  <a:cubicBezTo>
                    <a:pt x="429000" y="13117"/>
                    <a:pt x="348015" y="0"/>
                    <a:pt x="271408" y="0"/>
                  </a:cubicBezTo>
                  <a:cubicBezTo>
                    <a:pt x="120383" y="0"/>
                    <a:pt x="17510" y="61213"/>
                    <a:pt x="15321" y="181452"/>
                  </a:cubicBezTo>
                  <a:cubicBezTo>
                    <a:pt x="10944" y="290760"/>
                    <a:pt x="100684" y="330111"/>
                    <a:pt x="181668" y="347601"/>
                  </a:cubicBezTo>
                  <a:cubicBezTo>
                    <a:pt x="260464" y="362904"/>
                    <a:pt x="339260" y="378207"/>
                    <a:pt x="341449" y="424116"/>
                  </a:cubicBezTo>
                  <a:cubicBezTo>
                    <a:pt x="343638" y="467840"/>
                    <a:pt x="304240" y="485329"/>
                    <a:pt x="232010" y="485329"/>
                  </a:cubicBezTo>
                  <a:cubicBezTo>
                    <a:pt x="164158" y="485329"/>
                    <a:pt x="100684" y="463467"/>
                    <a:pt x="37209" y="437234"/>
                  </a:cubicBezTo>
                  <a:lnTo>
                    <a:pt x="0" y="550914"/>
                  </a:lnTo>
                  <a:cubicBezTo>
                    <a:pt x="74418" y="581521"/>
                    <a:pt x="148836" y="599010"/>
                    <a:pt x="225444" y="599010"/>
                  </a:cubicBezTo>
                  <a:cubicBezTo>
                    <a:pt x="332694" y="599010"/>
                    <a:pt x="411489" y="581521"/>
                    <a:pt x="468398" y="529053"/>
                  </a:cubicBezTo>
                  <a:cubicBezTo>
                    <a:pt x="507796" y="491888"/>
                    <a:pt x="520928" y="445978"/>
                    <a:pt x="520928" y="404441"/>
                  </a:cubicBezTo>
                  <a:cubicBezTo>
                    <a:pt x="520928" y="312622"/>
                    <a:pt x="464020" y="260154"/>
                    <a:pt x="339260" y="231734"/>
                  </a:cubicBez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" name="Google Shape;82;p6"/>
            <p:cNvSpPr/>
            <p:nvPr/>
          </p:nvSpPr>
          <p:spPr>
            <a:xfrm>
              <a:off x="5504710" y="3920887"/>
              <a:ext cx="499040" cy="570589"/>
            </a:xfrm>
            <a:custGeom>
              <a:avLst/>
              <a:gdLst/>
              <a:ahLst/>
              <a:cxnLst/>
              <a:rect l="l" t="t" r="r" b="b"/>
              <a:pathLst>
                <a:path w="499040" h="570589" extrusionOk="0">
                  <a:moveTo>
                    <a:pt x="499041" y="111495"/>
                  </a:moveTo>
                  <a:lnTo>
                    <a:pt x="499041" y="0"/>
                  </a:lnTo>
                  <a:lnTo>
                    <a:pt x="0" y="0"/>
                  </a:lnTo>
                  <a:lnTo>
                    <a:pt x="0" y="111495"/>
                  </a:lnTo>
                  <a:lnTo>
                    <a:pt x="168536" y="111495"/>
                  </a:lnTo>
                  <a:lnTo>
                    <a:pt x="168536" y="570590"/>
                  </a:lnTo>
                  <a:lnTo>
                    <a:pt x="330505" y="570590"/>
                  </a:lnTo>
                  <a:lnTo>
                    <a:pt x="330505" y="111495"/>
                  </a:lnTo>
                  <a:lnTo>
                    <a:pt x="499041" y="111495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" name="Google Shape;83;p6"/>
            <p:cNvSpPr/>
            <p:nvPr/>
          </p:nvSpPr>
          <p:spPr>
            <a:xfrm>
              <a:off x="7527137" y="3920887"/>
              <a:ext cx="523117" cy="579334"/>
            </a:xfrm>
            <a:custGeom>
              <a:avLst/>
              <a:gdLst/>
              <a:ahLst/>
              <a:cxnLst/>
              <a:rect l="l" t="t" r="r" b="b"/>
              <a:pathLst>
                <a:path w="523117" h="579334" extrusionOk="0">
                  <a:moveTo>
                    <a:pt x="356770" y="0"/>
                  </a:moveTo>
                  <a:lnTo>
                    <a:pt x="356770" y="362904"/>
                  </a:lnTo>
                  <a:cubicBezTo>
                    <a:pt x="356770" y="391324"/>
                    <a:pt x="356770" y="400069"/>
                    <a:pt x="354581" y="411000"/>
                  </a:cubicBezTo>
                  <a:cubicBezTo>
                    <a:pt x="350204" y="445978"/>
                    <a:pt x="315184" y="465654"/>
                    <a:pt x="262653" y="465654"/>
                  </a:cubicBezTo>
                  <a:cubicBezTo>
                    <a:pt x="223255" y="465654"/>
                    <a:pt x="194801" y="452537"/>
                    <a:pt x="179479" y="432861"/>
                  </a:cubicBezTo>
                  <a:cubicBezTo>
                    <a:pt x="172913" y="421930"/>
                    <a:pt x="168536" y="402255"/>
                    <a:pt x="168536" y="371649"/>
                  </a:cubicBezTo>
                  <a:lnTo>
                    <a:pt x="168536" y="0"/>
                  </a:lnTo>
                  <a:lnTo>
                    <a:pt x="0" y="0"/>
                  </a:lnTo>
                  <a:lnTo>
                    <a:pt x="0" y="393510"/>
                  </a:lnTo>
                  <a:cubicBezTo>
                    <a:pt x="0" y="448164"/>
                    <a:pt x="6566" y="472212"/>
                    <a:pt x="32832" y="502819"/>
                  </a:cubicBezTo>
                  <a:cubicBezTo>
                    <a:pt x="74419" y="553101"/>
                    <a:pt x="153214" y="579334"/>
                    <a:pt x="262653" y="579334"/>
                  </a:cubicBezTo>
                  <a:cubicBezTo>
                    <a:pt x="264842" y="579334"/>
                    <a:pt x="264842" y="579334"/>
                    <a:pt x="267030" y="579334"/>
                  </a:cubicBezTo>
                  <a:cubicBezTo>
                    <a:pt x="267030" y="579334"/>
                    <a:pt x="269219" y="579334"/>
                    <a:pt x="269219" y="579334"/>
                  </a:cubicBezTo>
                  <a:cubicBezTo>
                    <a:pt x="415867" y="579334"/>
                    <a:pt x="490286" y="522494"/>
                    <a:pt x="512173" y="470026"/>
                  </a:cubicBezTo>
                  <a:cubicBezTo>
                    <a:pt x="523117" y="443792"/>
                    <a:pt x="523117" y="432861"/>
                    <a:pt x="523117" y="380393"/>
                  </a:cubicBezTo>
                  <a:lnTo>
                    <a:pt x="523117" y="0"/>
                  </a:lnTo>
                  <a:lnTo>
                    <a:pt x="356770" y="0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84" name="Google Shape;84;p6"/>
            <p:cNvGrpSpPr/>
            <p:nvPr/>
          </p:nvGrpSpPr>
          <p:grpSpPr>
            <a:xfrm>
              <a:off x="3410053" y="3745579"/>
              <a:ext cx="2175641" cy="1032285"/>
              <a:chOff x="3410053" y="3745579"/>
              <a:chExt cx="2175641" cy="1032285"/>
            </a:xfrm>
          </p:grpSpPr>
          <p:sp>
            <p:nvSpPr>
              <p:cNvPr id="85" name="Google Shape;85;p6"/>
              <p:cNvSpPr/>
              <p:nvPr/>
            </p:nvSpPr>
            <p:spPr>
              <a:xfrm>
                <a:off x="4633578" y="3763483"/>
                <a:ext cx="952116" cy="253595"/>
              </a:xfrm>
              <a:custGeom>
                <a:avLst/>
                <a:gdLst/>
                <a:ahLst/>
                <a:cxnLst/>
                <a:rect l="l" t="t" r="r" b="b"/>
                <a:pathLst>
                  <a:path w="952116" h="253595" extrusionOk="0">
                    <a:moveTo>
                      <a:pt x="945551" y="0"/>
                    </a:moveTo>
                    <a:lnTo>
                      <a:pt x="0" y="188010"/>
                    </a:lnTo>
                    <a:lnTo>
                      <a:pt x="0" y="253595"/>
                    </a:lnTo>
                    <a:lnTo>
                      <a:pt x="2189" y="253595"/>
                    </a:lnTo>
                    <a:cubicBezTo>
                      <a:pt x="625990" y="102750"/>
                      <a:pt x="943362" y="10931"/>
                      <a:pt x="947739" y="10931"/>
                    </a:cubicBezTo>
                    <a:cubicBezTo>
                      <a:pt x="952117" y="10931"/>
                      <a:pt x="952117" y="6559"/>
                      <a:pt x="952117" y="4372"/>
                    </a:cubicBezTo>
                    <a:cubicBezTo>
                      <a:pt x="952117" y="2186"/>
                      <a:pt x="949928" y="0"/>
                      <a:pt x="945551" y="0"/>
                    </a:cubicBezTo>
                  </a:path>
                </a:pathLst>
              </a:custGeom>
              <a:solidFill>
                <a:srgbClr val="4B286D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6" name="Google Shape;86;p6"/>
              <p:cNvSpPr/>
              <p:nvPr/>
            </p:nvSpPr>
            <p:spPr>
              <a:xfrm>
                <a:off x="3410053" y="3745579"/>
                <a:ext cx="1709432" cy="1032285"/>
              </a:xfrm>
              <a:custGeom>
                <a:avLst/>
                <a:gdLst/>
                <a:ahLst/>
                <a:cxnLst/>
                <a:rect l="l" t="t" r="r" b="b"/>
                <a:pathLst>
                  <a:path w="1709432" h="1032285" extrusionOk="0">
                    <a:moveTo>
                      <a:pt x="1376739" y="70372"/>
                    </a:moveTo>
                    <a:cubicBezTo>
                      <a:pt x="1392061" y="61627"/>
                      <a:pt x="1396438" y="65999"/>
                      <a:pt x="1392061" y="76930"/>
                    </a:cubicBezTo>
                    <a:cubicBezTo>
                      <a:pt x="1383306" y="94419"/>
                      <a:pt x="1352663" y="197169"/>
                      <a:pt x="1114086" y="391738"/>
                    </a:cubicBezTo>
                    <a:cubicBezTo>
                      <a:pt x="1052801" y="442020"/>
                      <a:pt x="1009025" y="470440"/>
                      <a:pt x="919285" y="522908"/>
                    </a:cubicBezTo>
                    <a:cubicBezTo>
                      <a:pt x="1065933" y="319595"/>
                      <a:pt x="1278244" y="133771"/>
                      <a:pt x="1376739" y="70372"/>
                    </a:cubicBezTo>
                    <a:moveTo>
                      <a:pt x="1400816" y="414"/>
                    </a:moveTo>
                    <a:cubicBezTo>
                      <a:pt x="1354851" y="2600"/>
                      <a:pt x="1269489" y="70372"/>
                      <a:pt x="1223525" y="111909"/>
                    </a:cubicBezTo>
                    <a:cubicBezTo>
                      <a:pt x="1037479" y="271499"/>
                      <a:pt x="899586" y="420158"/>
                      <a:pt x="798903" y="575376"/>
                    </a:cubicBezTo>
                    <a:cubicBezTo>
                      <a:pt x="588780" y="686871"/>
                      <a:pt x="321750" y="800552"/>
                      <a:pt x="56908" y="892371"/>
                    </a:cubicBezTo>
                    <a:lnTo>
                      <a:pt x="50342" y="894557"/>
                    </a:lnTo>
                    <a:lnTo>
                      <a:pt x="0" y="1032286"/>
                    </a:lnTo>
                    <a:lnTo>
                      <a:pt x="28454" y="1021355"/>
                    </a:lnTo>
                    <a:cubicBezTo>
                      <a:pt x="196990" y="957956"/>
                      <a:pt x="479342" y="835530"/>
                      <a:pt x="733239" y="702174"/>
                    </a:cubicBezTo>
                    <a:cubicBezTo>
                      <a:pt x="717918" y="741525"/>
                      <a:pt x="711352" y="776504"/>
                      <a:pt x="711352" y="807110"/>
                    </a:cubicBezTo>
                    <a:cubicBezTo>
                      <a:pt x="711352" y="831158"/>
                      <a:pt x="715729" y="853020"/>
                      <a:pt x="722296" y="872695"/>
                    </a:cubicBezTo>
                    <a:cubicBezTo>
                      <a:pt x="737617" y="912046"/>
                      <a:pt x="770449" y="942653"/>
                      <a:pt x="814224" y="960142"/>
                    </a:cubicBezTo>
                    <a:cubicBezTo>
                      <a:pt x="879887" y="986376"/>
                      <a:pt x="969627" y="986376"/>
                      <a:pt x="1070311" y="955770"/>
                    </a:cubicBezTo>
                    <a:cubicBezTo>
                      <a:pt x="1330775" y="877067"/>
                      <a:pt x="1639392" y="634403"/>
                      <a:pt x="1705055" y="588493"/>
                    </a:cubicBezTo>
                    <a:lnTo>
                      <a:pt x="1707244" y="586307"/>
                    </a:lnTo>
                    <a:cubicBezTo>
                      <a:pt x="1709433" y="584121"/>
                      <a:pt x="1709433" y="581935"/>
                      <a:pt x="1709433" y="579749"/>
                    </a:cubicBezTo>
                    <a:cubicBezTo>
                      <a:pt x="1707244" y="577563"/>
                      <a:pt x="1705055" y="577563"/>
                      <a:pt x="1702867" y="577563"/>
                    </a:cubicBezTo>
                    <a:lnTo>
                      <a:pt x="1702867" y="577563"/>
                    </a:lnTo>
                    <a:lnTo>
                      <a:pt x="1702867" y="577563"/>
                    </a:lnTo>
                    <a:lnTo>
                      <a:pt x="1698489" y="579749"/>
                    </a:lnTo>
                    <a:cubicBezTo>
                      <a:pt x="1626260" y="623472"/>
                      <a:pt x="1276056" y="831158"/>
                      <a:pt x="1048423" y="892371"/>
                    </a:cubicBezTo>
                    <a:cubicBezTo>
                      <a:pt x="932418" y="922977"/>
                      <a:pt x="844867" y="905488"/>
                      <a:pt x="812035" y="859578"/>
                    </a:cubicBezTo>
                    <a:cubicBezTo>
                      <a:pt x="801092" y="844275"/>
                      <a:pt x="794525" y="822413"/>
                      <a:pt x="794525" y="800552"/>
                    </a:cubicBezTo>
                    <a:cubicBezTo>
                      <a:pt x="794525" y="754642"/>
                      <a:pt x="816413" y="695616"/>
                      <a:pt x="858000" y="632217"/>
                    </a:cubicBezTo>
                    <a:cubicBezTo>
                      <a:pt x="897398" y="610355"/>
                      <a:pt x="932418" y="588493"/>
                      <a:pt x="963061" y="568818"/>
                    </a:cubicBezTo>
                    <a:cubicBezTo>
                      <a:pt x="1184127" y="444206"/>
                      <a:pt x="1440214" y="201542"/>
                      <a:pt x="1451158" y="55068"/>
                    </a:cubicBezTo>
                    <a:cubicBezTo>
                      <a:pt x="1451158" y="55068"/>
                      <a:pt x="1451158" y="52882"/>
                      <a:pt x="1451158" y="52882"/>
                    </a:cubicBezTo>
                    <a:cubicBezTo>
                      <a:pt x="1451158" y="39765"/>
                      <a:pt x="1446780" y="26648"/>
                      <a:pt x="1435836" y="17904"/>
                    </a:cubicBezTo>
                    <a:cubicBezTo>
                      <a:pt x="1429270" y="4787"/>
                      <a:pt x="1416137" y="-1772"/>
                      <a:pt x="1400816" y="414"/>
                    </a:cubicBezTo>
                    <a:close/>
                  </a:path>
                </a:pathLst>
              </a:custGeom>
              <a:solidFill>
                <a:srgbClr val="66CC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87" name="Google Shape;87;p6"/>
            <p:cNvSpPr/>
            <p:nvPr/>
          </p:nvSpPr>
          <p:spPr>
            <a:xfrm>
              <a:off x="3598287" y="3951493"/>
              <a:ext cx="1037479" cy="316994"/>
            </a:xfrm>
            <a:custGeom>
              <a:avLst/>
              <a:gdLst/>
              <a:ahLst/>
              <a:cxnLst/>
              <a:rect l="l" t="t" r="r" b="b"/>
              <a:pathLst>
                <a:path w="1037479" h="316994" extrusionOk="0">
                  <a:moveTo>
                    <a:pt x="1033102" y="0"/>
                  </a:moveTo>
                  <a:lnTo>
                    <a:pt x="39398" y="214244"/>
                  </a:lnTo>
                  <a:lnTo>
                    <a:pt x="0" y="316994"/>
                  </a:lnTo>
                  <a:lnTo>
                    <a:pt x="1037479" y="65585"/>
                  </a:lnTo>
                  <a:lnTo>
                    <a:pt x="1037479" y="65585"/>
                  </a:lnTo>
                  <a:lnTo>
                    <a:pt x="1037479" y="0"/>
                  </a:lnTo>
                  <a:lnTo>
                    <a:pt x="1033102" y="0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 slide - 1">
  <p:cSld name="MAIN_POINT_1"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" name="Google Shape;93;p8"/>
          <p:cNvPicPr preferRelativeResize="0"/>
          <p:nvPr/>
        </p:nvPicPr>
        <p:blipFill rotWithShape="1">
          <a:blip r:embed="rId2">
            <a:alphaModFix/>
          </a:blip>
          <a:srcRect r="6076" b="5428"/>
          <a:stretch/>
        </p:blipFill>
        <p:spPr>
          <a:xfrm>
            <a:off x="5091350" y="279150"/>
            <a:ext cx="4052649" cy="4864350"/>
          </a:xfrm>
          <a:prstGeom prst="rect">
            <a:avLst/>
          </a:prstGeom>
          <a:noFill/>
          <a:ln>
            <a:noFill/>
          </a:ln>
        </p:spPr>
      </p:pic>
      <p:sp>
        <p:nvSpPr>
          <p:cNvPr id="94" name="Google Shape;94;p8"/>
          <p:cNvSpPr txBox="1">
            <a:spLocks noGrp="1"/>
          </p:cNvSpPr>
          <p:nvPr>
            <p:ph type="title"/>
          </p:nvPr>
        </p:nvSpPr>
        <p:spPr>
          <a:xfrm>
            <a:off x="490250" y="2075450"/>
            <a:ext cx="4931400" cy="1909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95" name="Google Shape;95;p8"/>
          <p:cNvSpPr txBox="1">
            <a:spLocks noGrp="1"/>
          </p:cNvSpPr>
          <p:nvPr>
            <p:ph type="sldNum" idx="12"/>
          </p:nvPr>
        </p:nvSpPr>
        <p:spPr>
          <a:xfrm>
            <a:off x="8472458" y="47394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lvl="1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lvl="2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lvl="3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lvl="4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lvl="5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lvl="6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lvl="7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lvl="8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96" name="Google Shape;96;p8"/>
          <p:cNvSpPr txBox="1"/>
          <p:nvPr/>
        </p:nvSpPr>
        <p:spPr>
          <a:xfrm>
            <a:off x="3593400" y="4804217"/>
            <a:ext cx="1957200" cy="26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TELUS Proprietary</a:t>
            </a:r>
            <a:endParaRPr sz="800">
              <a:solidFill>
                <a:srgbClr val="2A2C2E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grpSp>
        <p:nvGrpSpPr>
          <p:cNvPr id="97" name="Google Shape;97;p8"/>
          <p:cNvGrpSpPr/>
          <p:nvPr/>
        </p:nvGrpSpPr>
        <p:grpSpPr>
          <a:xfrm>
            <a:off x="8014607" y="182401"/>
            <a:ext cx="917646" cy="175179"/>
            <a:chOff x="3410053" y="3745579"/>
            <a:chExt cx="5410650" cy="1032285"/>
          </a:xfrm>
        </p:grpSpPr>
        <p:sp>
          <p:nvSpPr>
            <p:cNvPr id="98" name="Google Shape;98;p8"/>
            <p:cNvSpPr/>
            <p:nvPr/>
          </p:nvSpPr>
          <p:spPr>
            <a:xfrm>
              <a:off x="6233572" y="3920887"/>
              <a:ext cx="396167" cy="570589"/>
            </a:xfrm>
            <a:custGeom>
              <a:avLst/>
              <a:gdLst/>
              <a:ahLst/>
              <a:cxnLst/>
              <a:rect l="l" t="t" r="r" b="b"/>
              <a:pathLst>
                <a:path w="396167" h="570589" extrusionOk="0">
                  <a:moveTo>
                    <a:pt x="396168" y="109308"/>
                  </a:moveTo>
                  <a:lnTo>
                    <a:pt x="396168" y="0"/>
                  </a:lnTo>
                  <a:lnTo>
                    <a:pt x="0" y="0"/>
                  </a:lnTo>
                  <a:lnTo>
                    <a:pt x="0" y="570590"/>
                  </a:lnTo>
                  <a:lnTo>
                    <a:pt x="396168" y="570590"/>
                  </a:lnTo>
                  <a:lnTo>
                    <a:pt x="396168" y="454723"/>
                  </a:lnTo>
                  <a:lnTo>
                    <a:pt x="159780" y="454723"/>
                  </a:lnTo>
                  <a:lnTo>
                    <a:pt x="159780" y="327925"/>
                  </a:lnTo>
                  <a:lnTo>
                    <a:pt x="356770" y="327925"/>
                  </a:lnTo>
                  <a:lnTo>
                    <a:pt x="356770" y="216431"/>
                  </a:lnTo>
                  <a:lnTo>
                    <a:pt x="159780" y="216431"/>
                  </a:lnTo>
                  <a:lnTo>
                    <a:pt x="159780" y="109308"/>
                  </a:lnTo>
                  <a:lnTo>
                    <a:pt x="396168" y="109308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9" name="Google Shape;99;p8"/>
            <p:cNvSpPr/>
            <p:nvPr/>
          </p:nvSpPr>
          <p:spPr>
            <a:xfrm>
              <a:off x="6918658" y="3920887"/>
              <a:ext cx="411489" cy="570589"/>
            </a:xfrm>
            <a:custGeom>
              <a:avLst/>
              <a:gdLst/>
              <a:ahLst/>
              <a:cxnLst/>
              <a:rect l="l" t="t" r="r" b="b"/>
              <a:pathLst>
                <a:path w="411489" h="570589" extrusionOk="0">
                  <a:moveTo>
                    <a:pt x="411490" y="456909"/>
                  </a:moveTo>
                  <a:lnTo>
                    <a:pt x="161970" y="456909"/>
                  </a:lnTo>
                  <a:lnTo>
                    <a:pt x="161970" y="0"/>
                  </a:lnTo>
                  <a:lnTo>
                    <a:pt x="0" y="0"/>
                  </a:lnTo>
                  <a:lnTo>
                    <a:pt x="0" y="570590"/>
                  </a:lnTo>
                  <a:lnTo>
                    <a:pt x="411490" y="570590"/>
                  </a:lnTo>
                  <a:lnTo>
                    <a:pt x="411490" y="456909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0" name="Google Shape;100;p8"/>
            <p:cNvSpPr/>
            <p:nvPr/>
          </p:nvSpPr>
          <p:spPr>
            <a:xfrm>
              <a:off x="8299775" y="3905584"/>
              <a:ext cx="520928" cy="599009"/>
            </a:xfrm>
            <a:custGeom>
              <a:avLst/>
              <a:gdLst/>
              <a:ahLst/>
              <a:cxnLst/>
              <a:rect l="l" t="t" r="r" b="b"/>
              <a:pathLst>
                <a:path w="520928" h="599009" extrusionOk="0">
                  <a:moveTo>
                    <a:pt x="339260" y="231734"/>
                  </a:moveTo>
                  <a:cubicBezTo>
                    <a:pt x="229821" y="207686"/>
                    <a:pt x="190424" y="203314"/>
                    <a:pt x="190424" y="161776"/>
                  </a:cubicBezTo>
                  <a:cubicBezTo>
                    <a:pt x="190424" y="122425"/>
                    <a:pt x="245143" y="109308"/>
                    <a:pt x="275786" y="109308"/>
                  </a:cubicBezTo>
                  <a:cubicBezTo>
                    <a:pt x="326127" y="109308"/>
                    <a:pt x="385224" y="120239"/>
                    <a:pt x="446510" y="153032"/>
                  </a:cubicBezTo>
                  <a:lnTo>
                    <a:pt x="490285" y="48096"/>
                  </a:lnTo>
                  <a:cubicBezTo>
                    <a:pt x="429000" y="13117"/>
                    <a:pt x="348015" y="0"/>
                    <a:pt x="271408" y="0"/>
                  </a:cubicBezTo>
                  <a:cubicBezTo>
                    <a:pt x="120383" y="0"/>
                    <a:pt x="17510" y="61213"/>
                    <a:pt x="15321" y="181452"/>
                  </a:cubicBezTo>
                  <a:cubicBezTo>
                    <a:pt x="10944" y="290760"/>
                    <a:pt x="100684" y="330111"/>
                    <a:pt x="181668" y="347601"/>
                  </a:cubicBezTo>
                  <a:cubicBezTo>
                    <a:pt x="260464" y="362904"/>
                    <a:pt x="339260" y="378207"/>
                    <a:pt x="341449" y="424116"/>
                  </a:cubicBezTo>
                  <a:cubicBezTo>
                    <a:pt x="343638" y="467840"/>
                    <a:pt x="304240" y="485329"/>
                    <a:pt x="232010" y="485329"/>
                  </a:cubicBezTo>
                  <a:cubicBezTo>
                    <a:pt x="164158" y="485329"/>
                    <a:pt x="100684" y="463467"/>
                    <a:pt x="37209" y="437234"/>
                  </a:cubicBezTo>
                  <a:lnTo>
                    <a:pt x="0" y="550914"/>
                  </a:lnTo>
                  <a:cubicBezTo>
                    <a:pt x="74418" y="581521"/>
                    <a:pt x="148836" y="599010"/>
                    <a:pt x="225444" y="599010"/>
                  </a:cubicBezTo>
                  <a:cubicBezTo>
                    <a:pt x="332694" y="599010"/>
                    <a:pt x="411489" y="581521"/>
                    <a:pt x="468398" y="529053"/>
                  </a:cubicBezTo>
                  <a:cubicBezTo>
                    <a:pt x="507796" y="491888"/>
                    <a:pt x="520928" y="445978"/>
                    <a:pt x="520928" y="404441"/>
                  </a:cubicBezTo>
                  <a:cubicBezTo>
                    <a:pt x="520928" y="312622"/>
                    <a:pt x="464020" y="260154"/>
                    <a:pt x="339260" y="231734"/>
                  </a:cubicBez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1" name="Google Shape;101;p8"/>
            <p:cNvSpPr/>
            <p:nvPr/>
          </p:nvSpPr>
          <p:spPr>
            <a:xfrm>
              <a:off x="5504710" y="3920887"/>
              <a:ext cx="499040" cy="570589"/>
            </a:xfrm>
            <a:custGeom>
              <a:avLst/>
              <a:gdLst/>
              <a:ahLst/>
              <a:cxnLst/>
              <a:rect l="l" t="t" r="r" b="b"/>
              <a:pathLst>
                <a:path w="499040" h="570589" extrusionOk="0">
                  <a:moveTo>
                    <a:pt x="499041" y="111495"/>
                  </a:moveTo>
                  <a:lnTo>
                    <a:pt x="499041" y="0"/>
                  </a:lnTo>
                  <a:lnTo>
                    <a:pt x="0" y="0"/>
                  </a:lnTo>
                  <a:lnTo>
                    <a:pt x="0" y="111495"/>
                  </a:lnTo>
                  <a:lnTo>
                    <a:pt x="168536" y="111495"/>
                  </a:lnTo>
                  <a:lnTo>
                    <a:pt x="168536" y="570590"/>
                  </a:lnTo>
                  <a:lnTo>
                    <a:pt x="330505" y="570590"/>
                  </a:lnTo>
                  <a:lnTo>
                    <a:pt x="330505" y="111495"/>
                  </a:lnTo>
                  <a:lnTo>
                    <a:pt x="499041" y="111495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2" name="Google Shape;102;p8"/>
            <p:cNvSpPr/>
            <p:nvPr/>
          </p:nvSpPr>
          <p:spPr>
            <a:xfrm>
              <a:off x="7527137" y="3920887"/>
              <a:ext cx="523117" cy="579334"/>
            </a:xfrm>
            <a:custGeom>
              <a:avLst/>
              <a:gdLst/>
              <a:ahLst/>
              <a:cxnLst/>
              <a:rect l="l" t="t" r="r" b="b"/>
              <a:pathLst>
                <a:path w="523117" h="579334" extrusionOk="0">
                  <a:moveTo>
                    <a:pt x="356770" y="0"/>
                  </a:moveTo>
                  <a:lnTo>
                    <a:pt x="356770" y="362904"/>
                  </a:lnTo>
                  <a:cubicBezTo>
                    <a:pt x="356770" y="391324"/>
                    <a:pt x="356770" y="400069"/>
                    <a:pt x="354581" y="411000"/>
                  </a:cubicBezTo>
                  <a:cubicBezTo>
                    <a:pt x="350204" y="445978"/>
                    <a:pt x="315184" y="465654"/>
                    <a:pt x="262653" y="465654"/>
                  </a:cubicBezTo>
                  <a:cubicBezTo>
                    <a:pt x="223255" y="465654"/>
                    <a:pt x="194801" y="452537"/>
                    <a:pt x="179479" y="432861"/>
                  </a:cubicBezTo>
                  <a:cubicBezTo>
                    <a:pt x="172913" y="421930"/>
                    <a:pt x="168536" y="402255"/>
                    <a:pt x="168536" y="371649"/>
                  </a:cubicBezTo>
                  <a:lnTo>
                    <a:pt x="168536" y="0"/>
                  </a:lnTo>
                  <a:lnTo>
                    <a:pt x="0" y="0"/>
                  </a:lnTo>
                  <a:lnTo>
                    <a:pt x="0" y="393510"/>
                  </a:lnTo>
                  <a:cubicBezTo>
                    <a:pt x="0" y="448164"/>
                    <a:pt x="6566" y="472212"/>
                    <a:pt x="32832" y="502819"/>
                  </a:cubicBezTo>
                  <a:cubicBezTo>
                    <a:pt x="74419" y="553101"/>
                    <a:pt x="153214" y="579334"/>
                    <a:pt x="262653" y="579334"/>
                  </a:cubicBezTo>
                  <a:cubicBezTo>
                    <a:pt x="264842" y="579334"/>
                    <a:pt x="264842" y="579334"/>
                    <a:pt x="267030" y="579334"/>
                  </a:cubicBezTo>
                  <a:cubicBezTo>
                    <a:pt x="267030" y="579334"/>
                    <a:pt x="269219" y="579334"/>
                    <a:pt x="269219" y="579334"/>
                  </a:cubicBezTo>
                  <a:cubicBezTo>
                    <a:pt x="415867" y="579334"/>
                    <a:pt x="490286" y="522494"/>
                    <a:pt x="512173" y="470026"/>
                  </a:cubicBezTo>
                  <a:cubicBezTo>
                    <a:pt x="523117" y="443792"/>
                    <a:pt x="523117" y="432861"/>
                    <a:pt x="523117" y="380393"/>
                  </a:cubicBezTo>
                  <a:lnTo>
                    <a:pt x="523117" y="0"/>
                  </a:lnTo>
                  <a:lnTo>
                    <a:pt x="356770" y="0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103" name="Google Shape;103;p8"/>
            <p:cNvGrpSpPr/>
            <p:nvPr/>
          </p:nvGrpSpPr>
          <p:grpSpPr>
            <a:xfrm>
              <a:off x="3410053" y="3745579"/>
              <a:ext cx="2175641" cy="1032285"/>
              <a:chOff x="3410053" y="3745579"/>
              <a:chExt cx="2175641" cy="1032285"/>
            </a:xfrm>
          </p:grpSpPr>
          <p:sp>
            <p:nvSpPr>
              <p:cNvPr id="104" name="Google Shape;104;p8"/>
              <p:cNvSpPr/>
              <p:nvPr/>
            </p:nvSpPr>
            <p:spPr>
              <a:xfrm>
                <a:off x="4633578" y="3763483"/>
                <a:ext cx="952116" cy="253595"/>
              </a:xfrm>
              <a:custGeom>
                <a:avLst/>
                <a:gdLst/>
                <a:ahLst/>
                <a:cxnLst/>
                <a:rect l="l" t="t" r="r" b="b"/>
                <a:pathLst>
                  <a:path w="952116" h="253595" extrusionOk="0">
                    <a:moveTo>
                      <a:pt x="945551" y="0"/>
                    </a:moveTo>
                    <a:lnTo>
                      <a:pt x="0" y="188010"/>
                    </a:lnTo>
                    <a:lnTo>
                      <a:pt x="0" y="253595"/>
                    </a:lnTo>
                    <a:lnTo>
                      <a:pt x="2189" y="253595"/>
                    </a:lnTo>
                    <a:cubicBezTo>
                      <a:pt x="625990" y="102750"/>
                      <a:pt x="943362" y="10931"/>
                      <a:pt x="947739" y="10931"/>
                    </a:cubicBezTo>
                    <a:cubicBezTo>
                      <a:pt x="952117" y="10931"/>
                      <a:pt x="952117" y="6559"/>
                      <a:pt x="952117" y="4372"/>
                    </a:cubicBezTo>
                    <a:cubicBezTo>
                      <a:pt x="952117" y="2186"/>
                      <a:pt x="949928" y="0"/>
                      <a:pt x="945551" y="0"/>
                    </a:cubicBezTo>
                  </a:path>
                </a:pathLst>
              </a:custGeom>
              <a:solidFill>
                <a:srgbClr val="4B286D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5" name="Google Shape;105;p8"/>
              <p:cNvSpPr/>
              <p:nvPr/>
            </p:nvSpPr>
            <p:spPr>
              <a:xfrm>
                <a:off x="3410053" y="3745579"/>
                <a:ext cx="1709432" cy="1032285"/>
              </a:xfrm>
              <a:custGeom>
                <a:avLst/>
                <a:gdLst/>
                <a:ahLst/>
                <a:cxnLst/>
                <a:rect l="l" t="t" r="r" b="b"/>
                <a:pathLst>
                  <a:path w="1709432" h="1032285" extrusionOk="0">
                    <a:moveTo>
                      <a:pt x="1376739" y="70372"/>
                    </a:moveTo>
                    <a:cubicBezTo>
                      <a:pt x="1392061" y="61627"/>
                      <a:pt x="1396438" y="65999"/>
                      <a:pt x="1392061" y="76930"/>
                    </a:cubicBezTo>
                    <a:cubicBezTo>
                      <a:pt x="1383306" y="94419"/>
                      <a:pt x="1352663" y="197169"/>
                      <a:pt x="1114086" y="391738"/>
                    </a:cubicBezTo>
                    <a:cubicBezTo>
                      <a:pt x="1052801" y="442020"/>
                      <a:pt x="1009025" y="470440"/>
                      <a:pt x="919285" y="522908"/>
                    </a:cubicBezTo>
                    <a:cubicBezTo>
                      <a:pt x="1065933" y="319595"/>
                      <a:pt x="1278244" y="133771"/>
                      <a:pt x="1376739" y="70372"/>
                    </a:cubicBezTo>
                    <a:moveTo>
                      <a:pt x="1400816" y="414"/>
                    </a:moveTo>
                    <a:cubicBezTo>
                      <a:pt x="1354851" y="2600"/>
                      <a:pt x="1269489" y="70372"/>
                      <a:pt x="1223525" y="111909"/>
                    </a:cubicBezTo>
                    <a:cubicBezTo>
                      <a:pt x="1037479" y="271499"/>
                      <a:pt x="899586" y="420158"/>
                      <a:pt x="798903" y="575376"/>
                    </a:cubicBezTo>
                    <a:cubicBezTo>
                      <a:pt x="588780" y="686871"/>
                      <a:pt x="321750" y="800552"/>
                      <a:pt x="56908" y="892371"/>
                    </a:cubicBezTo>
                    <a:lnTo>
                      <a:pt x="50342" y="894557"/>
                    </a:lnTo>
                    <a:lnTo>
                      <a:pt x="0" y="1032286"/>
                    </a:lnTo>
                    <a:lnTo>
                      <a:pt x="28454" y="1021355"/>
                    </a:lnTo>
                    <a:cubicBezTo>
                      <a:pt x="196990" y="957956"/>
                      <a:pt x="479342" y="835530"/>
                      <a:pt x="733239" y="702174"/>
                    </a:cubicBezTo>
                    <a:cubicBezTo>
                      <a:pt x="717918" y="741525"/>
                      <a:pt x="711352" y="776504"/>
                      <a:pt x="711352" y="807110"/>
                    </a:cubicBezTo>
                    <a:cubicBezTo>
                      <a:pt x="711352" y="831158"/>
                      <a:pt x="715729" y="853020"/>
                      <a:pt x="722296" y="872695"/>
                    </a:cubicBezTo>
                    <a:cubicBezTo>
                      <a:pt x="737617" y="912046"/>
                      <a:pt x="770449" y="942653"/>
                      <a:pt x="814224" y="960142"/>
                    </a:cubicBezTo>
                    <a:cubicBezTo>
                      <a:pt x="879887" y="986376"/>
                      <a:pt x="969627" y="986376"/>
                      <a:pt x="1070311" y="955770"/>
                    </a:cubicBezTo>
                    <a:cubicBezTo>
                      <a:pt x="1330775" y="877067"/>
                      <a:pt x="1639392" y="634403"/>
                      <a:pt x="1705055" y="588493"/>
                    </a:cubicBezTo>
                    <a:lnTo>
                      <a:pt x="1707244" y="586307"/>
                    </a:lnTo>
                    <a:cubicBezTo>
                      <a:pt x="1709433" y="584121"/>
                      <a:pt x="1709433" y="581935"/>
                      <a:pt x="1709433" y="579749"/>
                    </a:cubicBezTo>
                    <a:cubicBezTo>
                      <a:pt x="1707244" y="577563"/>
                      <a:pt x="1705055" y="577563"/>
                      <a:pt x="1702867" y="577563"/>
                    </a:cubicBezTo>
                    <a:lnTo>
                      <a:pt x="1702867" y="577563"/>
                    </a:lnTo>
                    <a:lnTo>
                      <a:pt x="1702867" y="577563"/>
                    </a:lnTo>
                    <a:lnTo>
                      <a:pt x="1698489" y="579749"/>
                    </a:lnTo>
                    <a:cubicBezTo>
                      <a:pt x="1626260" y="623472"/>
                      <a:pt x="1276056" y="831158"/>
                      <a:pt x="1048423" y="892371"/>
                    </a:cubicBezTo>
                    <a:cubicBezTo>
                      <a:pt x="932418" y="922977"/>
                      <a:pt x="844867" y="905488"/>
                      <a:pt x="812035" y="859578"/>
                    </a:cubicBezTo>
                    <a:cubicBezTo>
                      <a:pt x="801092" y="844275"/>
                      <a:pt x="794525" y="822413"/>
                      <a:pt x="794525" y="800552"/>
                    </a:cubicBezTo>
                    <a:cubicBezTo>
                      <a:pt x="794525" y="754642"/>
                      <a:pt x="816413" y="695616"/>
                      <a:pt x="858000" y="632217"/>
                    </a:cubicBezTo>
                    <a:cubicBezTo>
                      <a:pt x="897398" y="610355"/>
                      <a:pt x="932418" y="588493"/>
                      <a:pt x="963061" y="568818"/>
                    </a:cubicBezTo>
                    <a:cubicBezTo>
                      <a:pt x="1184127" y="444206"/>
                      <a:pt x="1440214" y="201542"/>
                      <a:pt x="1451158" y="55068"/>
                    </a:cubicBezTo>
                    <a:cubicBezTo>
                      <a:pt x="1451158" y="55068"/>
                      <a:pt x="1451158" y="52882"/>
                      <a:pt x="1451158" y="52882"/>
                    </a:cubicBezTo>
                    <a:cubicBezTo>
                      <a:pt x="1451158" y="39765"/>
                      <a:pt x="1446780" y="26648"/>
                      <a:pt x="1435836" y="17904"/>
                    </a:cubicBezTo>
                    <a:cubicBezTo>
                      <a:pt x="1429270" y="4787"/>
                      <a:pt x="1416137" y="-1772"/>
                      <a:pt x="1400816" y="414"/>
                    </a:cubicBezTo>
                    <a:close/>
                  </a:path>
                </a:pathLst>
              </a:custGeom>
              <a:solidFill>
                <a:srgbClr val="66CC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06" name="Google Shape;106;p8"/>
            <p:cNvSpPr/>
            <p:nvPr/>
          </p:nvSpPr>
          <p:spPr>
            <a:xfrm>
              <a:off x="3598287" y="3951493"/>
              <a:ext cx="1037479" cy="316994"/>
            </a:xfrm>
            <a:custGeom>
              <a:avLst/>
              <a:gdLst/>
              <a:ahLst/>
              <a:cxnLst/>
              <a:rect l="l" t="t" r="r" b="b"/>
              <a:pathLst>
                <a:path w="1037479" h="316994" extrusionOk="0">
                  <a:moveTo>
                    <a:pt x="1033102" y="0"/>
                  </a:moveTo>
                  <a:lnTo>
                    <a:pt x="39398" y="214244"/>
                  </a:lnTo>
                  <a:lnTo>
                    <a:pt x="0" y="316994"/>
                  </a:lnTo>
                  <a:lnTo>
                    <a:pt x="1037479" y="65585"/>
                  </a:lnTo>
                  <a:lnTo>
                    <a:pt x="1037479" y="65585"/>
                  </a:lnTo>
                  <a:lnTo>
                    <a:pt x="1037479" y="0"/>
                  </a:lnTo>
                  <a:lnTo>
                    <a:pt x="1033102" y="0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 slide - 2">
  <p:cSld name="MAIN_POINT_1_1"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" name="Google Shape;108;p9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4442550" cy="3965400"/>
          </a:xfrm>
          <a:prstGeom prst="rect">
            <a:avLst/>
          </a:prstGeom>
          <a:noFill/>
          <a:ln>
            <a:noFill/>
          </a:ln>
        </p:spPr>
      </p:pic>
      <p:sp>
        <p:nvSpPr>
          <p:cNvPr id="109" name="Google Shape;109;p9"/>
          <p:cNvSpPr txBox="1">
            <a:spLocks noGrp="1"/>
          </p:cNvSpPr>
          <p:nvPr>
            <p:ph type="title"/>
          </p:nvPr>
        </p:nvSpPr>
        <p:spPr>
          <a:xfrm>
            <a:off x="3376350" y="2647975"/>
            <a:ext cx="4853400" cy="1426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110" name="Google Shape;110;p9"/>
          <p:cNvSpPr txBox="1">
            <a:spLocks noGrp="1"/>
          </p:cNvSpPr>
          <p:nvPr>
            <p:ph type="sldNum" idx="12"/>
          </p:nvPr>
        </p:nvSpPr>
        <p:spPr>
          <a:xfrm>
            <a:off x="8472458" y="47394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lvl="1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lvl="2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lvl="3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lvl="4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lvl="5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lvl="6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lvl="7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lvl="8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11" name="Google Shape;111;p9"/>
          <p:cNvSpPr txBox="1"/>
          <p:nvPr/>
        </p:nvSpPr>
        <p:spPr>
          <a:xfrm>
            <a:off x="3593400" y="4804217"/>
            <a:ext cx="1957200" cy="26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TELUS Proprietary</a:t>
            </a:r>
            <a:endParaRPr sz="800">
              <a:solidFill>
                <a:srgbClr val="2A2C2E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grpSp>
        <p:nvGrpSpPr>
          <p:cNvPr id="112" name="Google Shape;112;p9"/>
          <p:cNvGrpSpPr/>
          <p:nvPr/>
        </p:nvGrpSpPr>
        <p:grpSpPr>
          <a:xfrm>
            <a:off x="8014607" y="182401"/>
            <a:ext cx="917646" cy="175179"/>
            <a:chOff x="3410053" y="3745579"/>
            <a:chExt cx="5410650" cy="1032285"/>
          </a:xfrm>
        </p:grpSpPr>
        <p:sp>
          <p:nvSpPr>
            <p:cNvPr id="113" name="Google Shape;113;p9"/>
            <p:cNvSpPr/>
            <p:nvPr/>
          </p:nvSpPr>
          <p:spPr>
            <a:xfrm>
              <a:off x="6233572" y="3920887"/>
              <a:ext cx="396167" cy="570589"/>
            </a:xfrm>
            <a:custGeom>
              <a:avLst/>
              <a:gdLst/>
              <a:ahLst/>
              <a:cxnLst/>
              <a:rect l="l" t="t" r="r" b="b"/>
              <a:pathLst>
                <a:path w="396167" h="570589" extrusionOk="0">
                  <a:moveTo>
                    <a:pt x="396168" y="109308"/>
                  </a:moveTo>
                  <a:lnTo>
                    <a:pt x="396168" y="0"/>
                  </a:lnTo>
                  <a:lnTo>
                    <a:pt x="0" y="0"/>
                  </a:lnTo>
                  <a:lnTo>
                    <a:pt x="0" y="570590"/>
                  </a:lnTo>
                  <a:lnTo>
                    <a:pt x="396168" y="570590"/>
                  </a:lnTo>
                  <a:lnTo>
                    <a:pt x="396168" y="454723"/>
                  </a:lnTo>
                  <a:lnTo>
                    <a:pt x="159780" y="454723"/>
                  </a:lnTo>
                  <a:lnTo>
                    <a:pt x="159780" y="327925"/>
                  </a:lnTo>
                  <a:lnTo>
                    <a:pt x="356770" y="327925"/>
                  </a:lnTo>
                  <a:lnTo>
                    <a:pt x="356770" y="216431"/>
                  </a:lnTo>
                  <a:lnTo>
                    <a:pt x="159780" y="216431"/>
                  </a:lnTo>
                  <a:lnTo>
                    <a:pt x="159780" y="109308"/>
                  </a:lnTo>
                  <a:lnTo>
                    <a:pt x="396168" y="109308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4" name="Google Shape;114;p9"/>
            <p:cNvSpPr/>
            <p:nvPr/>
          </p:nvSpPr>
          <p:spPr>
            <a:xfrm>
              <a:off x="6918658" y="3920887"/>
              <a:ext cx="411489" cy="570589"/>
            </a:xfrm>
            <a:custGeom>
              <a:avLst/>
              <a:gdLst/>
              <a:ahLst/>
              <a:cxnLst/>
              <a:rect l="l" t="t" r="r" b="b"/>
              <a:pathLst>
                <a:path w="411489" h="570589" extrusionOk="0">
                  <a:moveTo>
                    <a:pt x="411490" y="456909"/>
                  </a:moveTo>
                  <a:lnTo>
                    <a:pt x="161970" y="456909"/>
                  </a:lnTo>
                  <a:lnTo>
                    <a:pt x="161970" y="0"/>
                  </a:lnTo>
                  <a:lnTo>
                    <a:pt x="0" y="0"/>
                  </a:lnTo>
                  <a:lnTo>
                    <a:pt x="0" y="570590"/>
                  </a:lnTo>
                  <a:lnTo>
                    <a:pt x="411490" y="570590"/>
                  </a:lnTo>
                  <a:lnTo>
                    <a:pt x="411490" y="456909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5" name="Google Shape;115;p9"/>
            <p:cNvSpPr/>
            <p:nvPr/>
          </p:nvSpPr>
          <p:spPr>
            <a:xfrm>
              <a:off x="8299775" y="3905584"/>
              <a:ext cx="520928" cy="599009"/>
            </a:xfrm>
            <a:custGeom>
              <a:avLst/>
              <a:gdLst/>
              <a:ahLst/>
              <a:cxnLst/>
              <a:rect l="l" t="t" r="r" b="b"/>
              <a:pathLst>
                <a:path w="520928" h="599009" extrusionOk="0">
                  <a:moveTo>
                    <a:pt x="339260" y="231734"/>
                  </a:moveTo>
                  <a:cubicBezTo>
                    <a:pt x="229821" y="207686"/>
                    <a:pt x="190424" y="203314"/>
                    <a:pt x="190424" y="161776"/>
                  </a:cubicBezTo>
                  <a:cubicBezTo>
                    <a:pt x="190424" y="122425"/>
                    <a:pt x="245143" y="109308"/>
                    <a:pt x="275786" y="109308"/>
                  </a:cubicBezTo>
                  <a:cubicBezTo>
                    <a:pt x="326127" y="109308"/>
                    <a:pt x="385224" y="120239"/>
                    <a:pt x="446510" y="153032"/>
                  </a:cubicBezTo>
                  <a:lnTo>
                    <a:pt x="490285" y="48096"/>
                  </a:lnTo>
                  <a:cubicBezTo>
                    <a:pt x="429000" y="13117"/>
                    <a:pt x="348015" y="0"/>
                    <a:pt x="271408" y="0"/>
                  </a:cubicBezTo>
                  <a:cubicBezTo>
                    <a:pt x="120383" y="0"/>
                    <a:pt x="17510" y="61213"/>
                    <a:pt x="15321" y="181452"/>
                  </a:cubicBezTo>
                  <a:cubicBezTo>
                    <a:pt x="10944" y="290760"/>
                    <a:pt x="100684" y="330111"/>
                    <a:pt x="181668" y="347601"/>
                  </a:cubicBezTo>
                  <a:cubicBezTo>
                    <a:pt x="260464" y="362904"/>
                    <a:pt x="339260" y="378207"/>
                    <a:pt x="341449" y="424116"/>
                  </a:cubicBezTo>
                  <a:cubicBezTo>
                    <a:pt x="343638" y="467840"/>
                    <a:pt x="304240" y="485329"/>
                    <a:pt x="232010" y="485329"/>
                  </a:cubicBezTo>
                  <a:cubicBezTo>
                    <a:pt x="164158" y="485329"/>
                    <a:pt x="100684" y="463467"/>
                    <a:pt x="37209" y="437234"/>
                  </a:cubicBezTo>
                  <a:lnTo>
                    <a:pt x="0" y="550914"/>
                  </a:lnTo>
                  <a:cubicBezTo>
                    <a:pt x="74418" y="581521"/>
                    <a:pt x="148836" y="599010"/>
                    <a:pt x="225444" y="599010"/>
                  </a:cubicBezTo>
                  <a:cubicBezTo>
                    <a:pt x="332694" y="599010"/>
                    <a:pt x="411489" y="581521"/>
                    <a:pt x="468398" y="529053"/>
                  </a:cubicBezTo>
                  <a:cubicBezTo>
                    <a:pt x="507796" y="491888"/>
                    <a:pt x="520928" y="445978"/>
                    <a:pt x="520928" y="404441"/>
                  </a:cubicBezTo>
                  <a:cubicBezTo>
                    <a:pt x="520928" y="312622"/>
                    <a:pt x="464020" y="260154"/>
                    <a:pt x="339260" y="231734"/>
                  </a:cubicBez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6" name="Google Shape;116;p9"/>
            <p:cNvSpPr/>
            <p:nvPr/>
          </p:nvSpPr>
          <p:spPr>
            <a:xfrm>
              <a:off x="5504710" y="3920887"/>
              <a:ext cx="499040" cy="570589"/>
            </a:xfrm>
            <a:custGeom>
              <a:avLst/>
              <a:gdLst/>
              <a:ahLst/>
              <a:cxnLst/>
              <a:rect l="l" t="t" r="r" b="b"/>
              <a:pathLst>
                <a:path w="499040" h="570589" extrusionOk="0">
                  <a:moveTo>
                    <a:pt x="499041" y="111495"/>
                  </a:moveTo>
                  <a:lnTo>
                    <a:pt x="499041" y="0"/>
                  </a:lnTo>
                  <a:lnTo>
                    <a:pt x="0" y="0"/>
                  </a:lnTo>
                  <a:lnTo>
                    <a:pt x="0" y="111495"/>
                  </a:lnTo>
                  <a:lnTo>
                    <a:pt x="168536" y="111495"/>
                  </a:lnTo>
                  <a:lnTo>
                    <a:pt x="168536" y="570590"/>
                  </a:lnTo>
                  <a:lnTo>
                    <a:pt x="330505" y="570590"/>
                  </a:lnTo>
                  <a:lnTo>
                    <a:pt x="330505" y="111495"/>
                  </a:lnTo>
                  <a:lnTo>
                    <a:pt x="499041" y="111495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7" name="Google Shape;117;p9"/>
            <p:cNvSpPr/>
            <p:nvPr/>
          </p:nvSpPr>
          <p:spPr>
            <a:xfrm>
              <a:off x="7527137" y="3920887"/>
              <a:ext cx="523117" cy="579334"/>
            </a:xfrm>
            <a:custGeom>
              <a:avLst/>
              <a:gdLst/>
              <a:ahLst/>
              <a:cxnLst/>
              <a:rect l="l" t="t" r="r" b="b"/>
              <a:pathLst>
                <a:path w="523117" h="579334" extrusionOk="0">
                  <a:moveTo>
                    <a:pt x="356770" y="0"/>
                  </a:moveTo>
                  <a:lnTo>
                    <a:pt x="356770" y="362904"/>
                  </a:lnTo>
                  <a:cubicBezTo>
                    <a:pt x="356770" y="391324"/>
                    <a:pt x="356770" y="400069"/>
                    <a:pt x="354581" y="411000"/>
                  </a:cubicBezTo>
                  <a:cubicBezTo>
                    <a:pt x="350204" y="445978"/>
                    <a:pt x="315184" y="465654"/>
                    <a:pt x="262653" y="465654"/>
                  </a:cubicBezTo>
                  <a:cubicBezTo>
                    <a:pt x="223255" y="465654"/>
                    <a:pt x="194801" y="452537"/>
                    <a:pt x="179479" y="432861"/>
                  </a:cubicBezTo>
                  <a:cubicBezTo>
                    <a:pt x="172913" y="421930"/>
                    <a:pt x="168536" y="402255"/>
                    <a:pt x="168536" y="371649"/>
                  </a:cubicBezTo>
                  <a:lnTo>
                    <a:pt x="168536" y="0"/>
                  </a:lnTo>
                  <a:lnTo>
                    <a:pt x="0" y="0"/>
                  </a:lnTo>
                  <a:lnTo>
                    <a:pt x="0" y="393510"/>
                  </a:lnTo>
                  <a:cubicBezTo>
                    <a:pt x="0" y="448164"/>
                    <a:pt x="6566" y="472212"/>
                    <a:pt x="32832" y="502819"/>
                  </a:cubicBezTo>
                  <a:cubicBezTo>
                    <a:pt x="74419" y="553101"/>
                    <a:pt x="153214" y="579334"/>
                    <a:pt x="262653" y="579334"/>
                  </a:cubicBezTo>
                  <a:cubicBezTo>
                    <a:pt x="264842" y="579334"/>
                    <a:pt x="264842" y="579334"/>
                    <a:pt x="267030" y="579334"/>
                  </a:cubicBezTo>
                  <a:cubicBezTo>
                    <a:pt x="267030" y="579334"/>
                    <a:pt x="269219" y="579334"/>
                    <a:pt x="269219" y="579334"/>
                  </a:cubicBezTo>
                  <a:cubicBezTo>
                    <a:pt x="415867" y="579334"/>
                    <a:pt x="490286" y="522494"/>
                    <a:pt x="512173" y="470026"/>
                  </a:cubicBezTo>
                  <a:cubicBezTo>
                    <a:pt x="523117" y="443792"/>
                    <a:pt x="523117" y="432861"/>
                    <a:pt x="523117" y="380393"/>
                  </a:cubicBezTo>
                  <a:lnTo>
                    <a:pt x="523117" y="0"/>
                  </a:lnTo>
                  <a:lnTo>
                    <a:pt x="356770" y="0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118" name="Google Shape;118;p9"/>
            <p:cNvGrpSpPr/>
            <p:nvPr/>
          </p:nvGrpSpPr>
          <p:grpSpPr>
            <a:xfrm>
              <a:off x="3410053" y="3745579"/>
              <a:ext cx="2175641" cy="1032285"/>
              <a:chOff x="3410053" y="3745579"/>
              <a:chExt cx="2175641" cy="1032285"/>
            </a:xfrm>
          </p:grpSpPr>
          <p:sp>
            <p:nvSpPr>
              <p:cNvPr id="119" name="Google Shape;119;p9"/>
              <p:cNvSpPr/>
              <p:nvPr/>
            </p:nvSpPr>
            <p:spPr>
              <a:xfrm>
                <a:off x="4633578" y="3763483"/>
                <a:ext cx="952116" cy="253595"/>
              </a:xfrm>
              <a:custGeom>
                <a:avLst/>
                <a:gdLst/>
                <a:ahLst/>
                <a:cxnLst/>
                <a:rect l="l" t="t" r="r" b="b"/>
                <a:pathLst>
                  <a:path w="952116" h="253595" extrusionOk="0">
                    <a:moveTo>
                      <a:pt x="945551" y="0"/>
                    </a:moveTo>
                    <a:lnTo>
                      <a:pt x="0" y="188010"/>
                    </a:lnTo>
                    <a:lnTo>
                      <a:pt x="0" y="253595"/>
                    </a:lnTo>
                    <a:lnTo>
                      <a:pt x="2189" y="253595"/>
                    </a:lnTo>
                    <a:cubicBezTo>
                      <a:pt x="625990" y="102750"/>
                      <a:pt x="943362" y="10931"/>
                      <a:pt x="947739" y="10931"/>
                    </a:cubicBezTo>
                    <a:cubicBezTo>
                      <a:pt x="952117" y="10931"/>
                      <a:pt x="952117" y="6559"/>
                      <a:pt x="952117" y="4372"/>
                    </a:cubicBezTo>
                    <a:cubicBezTo>
                      <a:pt x="952117" y="2186"/>
                      <a:pt x="949928" y="0"/>
                      <a:pt x="945551" y="0"/>
                    </a:cubicBezTo>
                  </a:path>
                </a:pathLst>
              </a:custGeom>
              <a:solidFill>
                <a:srgbClr val="4B286D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0" name="Google Shape;120;p9"/>
              <p:cNvSpPr/>
              <p:nvPr/>
            </p:nvSpPr>
            <p:spPr>
              <a:xfrm>
                <a:off x="3410053" y="3745579"/>
                <a:ext cx="1709432" cy="1032285"/>
              </a:xfrm>
              <a:custGeom>
                <a:avLst/>
                <a:gdLst/>
                <a:ahLst/>
                <a:cxnLst/>
                <a:rect l="l" t="t" r="r" b="b"/>
                <a:pathLst>
                  <a:path w="1709432" h="1032285" extrusionOk="0">
                    <a:moveTo>
                      <a:pt x="1376739" y="70372"/>
                    </a:moveTo>
                    <a:cubicBezTo>
                      <a:pt x="1392061" y="61627"/>
                      <a:pt x="1396438" y="65999"/>
                      <a:pt x="1392061" y="76930"/>
                    </a:cubicBezTo>
                    <a:cubicBezTo>
                      <a:pt x="1383306" y="94419"/>
                      <a:pt x="1352663" y="197169"/>
                      <a:pt x="1114086" y="391738"/>
                    </a:cubicBezTo>
                    <a:cubicBezTo>
                      <a:pt x="1052801" y="442020"/>
                      <a:pt x="1009025" y="470440"/>
                      <a:pt x="919285" y="522908"/>
                    </a:cubicBezTo>
                    <a:cubicBezTo>
                      <a:pt x="1065933" y="319595"/>
                      <a:pt x="1278244" y="133771"/>
                      <a:pt x="1376739" y="70372"/>
                    </a:cubicBezTo>
                    <a:moveTo>
                      <a:pt x="1400816" y="414"/>
                    </a:moveTo>
                    <a:cubicBezTo>
                      <a:pt x="1354851" y="2600"/>
                      <a:pt x="1269489" y="70372"/>
                      <a:pt x="1223525" y="111909"/>
                    </a:cubicBezTo>
                    <a:cubicBezTo>
                      <a:pt x="1037479" y="271499"/>
                      <a:pt x="899586" y="420158"/>
                      <a:pt x="798903" y="575376"/>
                    </a:cubicBezTo>
                    <a:cubicBezTo>
                      <a:pt x="588780" y="686871"/>
                      <a:pt x="321750" y="800552"/>
                      <a:pt x="56908" y="892371"/>
                    </a:cubicBezTo>
                    <a:lnTo>
                      <a:pt x="50342" y="894557"/>
                    </a:lnTo>
                    <a:lnTo>
                      <a:pt x="0" y="1032286"/>
                    </a:lnTo>
                    <a:lnTo>
                      <a:pt x="28454" y="1021355"/>
                    </a:lnTo>
                    <a:cubicBezTo>
                      <a:pt x="196990" y="957956"/>
                      <a:pt x="479342" y="835530"/>
                      <a:pt x="733239" y="702174"/>
                    </a:cubicBezTo>
                    <a:cubicBezTo>
                      <a:pt x="717918" y="741525"/>
                      <a:pt x="711352" y="776504"/>
                      <a:pt x="711352" y="807110"/>
                    </a:cubicBezTo>
                    <a:cubicBezTo>
                      <a:pt x="711352" y="831158"/>
                      <a:pt x="715729" y="853020"/>
                      <a:pt x="722296" y="872695"/>
                    </a:cubicBezTo>
                    <a:cubicBezTo>
                      <a:pt x="737617" y="912046"/>
                      <a:pt x="770449" y="942653"/>
                      <a:pt x="814224" y="960142"/>
                    </a:cubicBezTo>
                    <a:cubicBezTo>
                      <a:pt x="879887" y="986376"/>
                      <a:pt x="969627" y="986376"/>
                      <a:pt x="1070311" y="955770"/>
                    </a:cubicBezTo>
                    <a:cubicBezTo>
                      <a:pt x="1330775" y="877067"/>
                      <a:pt x="1639392" y="634403"/>
                      <a:pt x="1705055" y="588493"/>
                    </a:cubicBezTo>
                    <a:lnTo>
                      <a:pt x="1707244" y="586307"/>
                    </a:lnTo>
                    <a:cubicBezTo>
                      <a:pt x="1709433" y="584121"/>
                      <a:pt x="1709433" y="581935"/>
                      <a:pt x="1709433" y="579749"/>
                    </a:cubicBezTo>
                    <a:cubicBezTo>
                      <a:pt x="1707244" y="577563"/>
                      <a:pt x="1705055" y="577563"/>
                      <a:pt x="1702867" y="577563"/>
                    </a:cubicBezTo>
                    <a:lnTo>
                      <a:pt x="1702867" y="577563"/>
                    </a:lnTo>
                    <a:lnTo>
                      <a:pt x="1702867" y="577563"/>
                    </a:lnTo>
                    <a:lnTo>
                      <a:pt x="1698489" y="579749"/>
                    </a:lnTo>
                    <a:cubicBezTo>
                      <a:pt x="1626260" y="623472"/>
                      <a:pt x="1276056" y="831158"/>
                      <a:pt x="1048423" y="892371"/>
                    </a:cubicBezTo>
                    <a:cubicBezTo>
                      <a:pt x="932418" y="922977"/>
                      <a:pt x="844867" y="905488"/>
                      <a:pt x="812035" y="859578"/>
                    </a:cubicBezTo>
                    <a:cubicBezTo>
                      <a:pt x="801092" y="844275"/>
                      <a:pt x="794525" y="822413"/>
                      <a:pt x="794525" y="800552"/>
                    </a:cubicBezTo>
                    <a:cubicBezTo>
                      <a:pt x="794525" y="754642"/>
                      <a:pt x="816413" y="695616"/>
                      <a:pt x="858000" y="632217"/>
                    </a:cubicBezTo>
                    <a:cubicBezTo>
                      <a:pt x="897398" y="610355"/>
                      <a:pt x="932418" y="588493"/>
                      <a:pt x="963061" y="568818"/>
                    </a:cubicBezTo>
                    <a:cubicBezTo>
                      <a:pt x="1184127" y="444206"/>
                      <a:pt x="1440214" y="201542"/>
                      <a:pt x="1451158" y="55068"/>
                    </a:cubicBezTo>
                    <a:cubicBezTo>
                      <a:pt x="1451158" y="55068"/>
                      <a:pt x="1451158" y="52882"/>
                      <a:pt x="1451158" y="52882"/>
                    </a:cubicBezTo>
                    <a:cubicBezTo>
                      <a:pt x="1451158" y="39765"/>
                      <a:pt x="1446780" y="26648"/>
                      <a:pt x="1435836" y="17904"/>
                    </a:cubicBezTo>
                    <a:cubicBezTo>
                      <a:pt x="1429270" y="4787"/>
                      <a:pt x="1416137" y="-1772"/>
                      <a:pt x="1400816" y="414"/>
                    </a:cubicBezTo>
                    <a:close/>
                  </a:path>
                </a:pathLst>
              </a:custGeom>
              <a:solidFill>
                <a:srgbClr val="66CC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21" name="Google Shape;121;p9"/>
            <p:cNvSpPr/>
            <p:nvPr/>
          </p:nvSpPr>
          <p:spPr>
            <a:xfrm>
              <a:off x="3598287" y="3951493"/>
              <a:ext cx="1037479" cy="316994"/>
            </a:xfrm>
            <a:custGeom>
              <a:avLst/>
              <a:gdLst/>
              <a:ahLst/>
              <a:cxnLst/>
              <a:rect l="l" t="t" r="r" b="b"/>
              <a:pathLst>
                <a:path w="1037479" h="316994" extrusionOk="0">
                  <a:moveTo>
                    <a:pt x="1033102" y="0"/>
                  </a:moveTo>
                  <a:lnTo>
                    <a:pt x="39398" y="214244"/>
                  </a:lnTo>
                  <a:lnTo>
                    <a:pt x="0" y="316994"/>
                  </a:lnTo>
                  <a:lnTo>
                    <a:pt x="1037479" y="65585"/>
                  </a:lnTo>
                  <a:lnTo>
                    <a:pt x="1037479" y="65585"/>
                  </a:lnTo>
                  <a:lnTo>
                    <a:pt x="1037479" y="0"/>
                  </a:lnTo>
                  <a:lnTo>
                    <a:pt x="1033102" y="0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 slide - 3">
  <p:cSld name="MAIN_POINT_1_1_1_1_1_1_2"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10"/>
          <p:cNvSpPr txBox="1">
            <a:spLocks noGrp="1"/>
          </p:cNvSpPr>
          <p:nvPr>
            <p:ph type="title"/>
          </p:nvPr>
        </p:nvSpPr>
        <p:spPr>
          <a:xfrm>
            <a:off x="558925" y="2888625"/>
            <a:ext cx="4853400" cy="1426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124" name="Google Shape;124;p10"/>
          <p:cNvSpPr txBox="1">
            <a:spLocks noGrp="1"/>
          </p:cNvSpPr>
          <p:nvPr>
            <p:ph type="sldNum" idx="12"/>
          </p:nvPr>
        </p:nvSpPr>
        <p:spPr>
          <a:xfrm>
            <a:off x="8472458" y="47394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lvl="1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lvl="2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lvl="3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lvl="4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lvl="5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lvl="6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lvl="7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lvl="8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25" name="Google Shape;125;p10"/>
          <p:cNvSpPr txBox="1"/>
          <p:nvPr/>
        </p:nvSpPr>
        <p:spPr>
          <a:xfrm>
            <a:off x="3593400" y="4804217"/>
            <a:ext cx="1957200" cy="26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TELUS Proprietary</a:t>
            </a:r>
            <a:endParaRPr sz="800">
              <a:solidFill>
                <a:srgbClr val="2A2C2E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pic>
        <p:nvPicPr>
          <p:cNvPr id="126" name="Google Shape;126;p10"/>
          <p:cNvPicPr preferRelativeResize="0"/>
          <p:nvPr/>
        </p:nvPicPr>
        <p:blipFill rotWithShape="1">
          <a:blip r:embed="rId2">
            <a:alphaModFix/>
          </a:blip>
          <a:srcRect b="8650"/>
          <a:stretch/>
        </p:blipFill>
        <p:spPr>
          <a:xfrm>
            <a:off x="7438685" y="731786"/>
            <a:ext cx="1498081" cy="441171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7" name="Google Shape;127;p10"/>
          <p:cNvGrpSpPr/>
          <p:nvPr/>
        </p:nvGrpSpPr>
        <p:grpSpPr>
          <a:xfrm>
            <a:off x="8014607" y="182401"/>
            <a:ext cx="917646" cy="175179"/>
            <a:chOff x="3410053" y="3745579"/>
            <a:chExt cx="5410650" cy="1032285"/>
          </a:xfrm>
        </p:grpSpPr>
        <p:sp>
          <p:nvSpPr>
            <p:cNvPr id="128" name="Google Shape;128;p10"/>
            <p:cNvSpPr/>
            <p:nvPr/>
          </p:nvSpPr>
          <p:spPr>
            <a:xfrm>
              <a:off x="6233572" y="3920887"/>
              <a:ext cx="396167" cy="570589"/>
            </a:xfrm>
            <a:custGeom>
              <a:avLst/>
              <a:gdLst/>
              <a:ahLst/>
              <a:cxnLst/>
              <a:rect l="l" t="t" r="r" b="b"/>
              <a:pathLst>
                <a:path w="396167" h="570589" extrusionOk="0">
                  <a:moveTo>
                    <a:pt x="396168" y="109308"/>
                  </a:moveTo>
                  <a:lnTo>
                    <a:pt x="396168" y="0"/>
                  </a:lnTo>
                  <a:lnTo>
                    <a:pt x="0" y="0"/>
                  </a:lnTo>
                  <a:lnTo>
                    <a:pt x="0" y="570590"/>
                  </a:lnTo>
                  <a:lnTo>
                    <a:pt x="396168" y="570590"/>
                  </a:lnTo>
                  <a:lnTo>
                    <a:pt x="396168" y="454723"/>
                  </a:lnTo>
                  <a:lnTo>
                    <a:pt x="159780" y="454723"/>
                  </a:lnTo>
                  <a:lnTo>
                    <a:pt x="159780" y="327925"/>
                  </a:lnTo>
                  <a:lnTo>
                    <a:pt x="356770" y="327925"/>
                  </a:lnTo>
                  <a:lnTo>
                    <a:pt x="356770" y="216431"/>
                  </a:lnTo>
                  <a:lnTo>
                    <a:pt x="159780" y="216431"/>
                  </a:lnTo>
                  <a:lnTo>
                    <a:pt x="159780" y="109308"/>
                  </a:lnTo>
                  <a:lnTo>
                    <a:pt x="396168" y="109308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9" name="Google Shape;129;p10"/>
            <p:cNvSpPr/>
            <p:nvPr/>
          </p:nvSpPr>
          <p:spPr>
            <a:xfrm>
              <a:off x="6918658" y="3920887"/>
              <a:ext cx="411489" cy="570589"/>
            </a:xfrm>
            <a:custGeom>
              <a:avLst/>
              <a:gdLst/>
              <a:ahLst/>
              <a:cxnLst/>
              <a:rect l="l" t="t" r="r" b="b"/>
              <a:pathLst>
                <a:path w="411489" h="570589" extrusionOk="0">
                  <a:moveTo>
                    <a:pt x="411490" y="456909"/>
                  </a:moveTo>
                  <a:lnTo>
                    <a:pt x="161970" y="456909"/>
                  </a:lnTo>
                  <a:lnTo>
                    <a:pt x="161970" y="0"/>
                  </a:lnTo>
                  <a:lnTo>
                    <a:pt x="0" y="0"/>
                  </a:lnTo>
                  <a:lnTo>
                    <a:pt x="0" y="570590"/>
                  </a:lnTo>
                  <a:lnTo>
                    <a:pt x="411490" y="570590"/>
                  </a:lnTo>
                  <a:lnTo>
                    <a:pt x="411490" y="456909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0" name="Google Shape;130;p10"/>
            <p:cNvSpPr/>
            <p:nvPr/>
          </p:nvSpPr>
          <p:spPr>
            <a:xfrm>
              <a:off x="8299775" y="3905584"/>
              <a:ext cx="520928" cy="599009"/>
            </a:xfrm>
            <a:custGeom>
              <a:avLst/>
              <a:gdLst/>
              <a:ahLst/>
              <a:cxnLst/>
              <a:rect l="l" t="t" r="r" b="b"/>
              <a:pathLst>
                <a:path w="520928" h="599009" extrusionOk="0">
                  <a:moveTo>
                    <a:pt x="339260" y="231734"/>
                  </a:moveTo>
                  <a:cubicBezTo>
                    <a:pt x="229821" y="207686"/>
                    <a:pt x="190424" y="203314"/>
                    <a:pt x="190424" y="161776"/>
                  </a:cubicBezTo>
                  <a:cubicBezTo>
                    <a:pt x="190424" y="122425"/>
                    <a:pt x="245143" y="109308"/>
                    <a:pt x="275786" y="109308"/>
                  </a:cubicBezTo>
                  <a:cubicBezTo>
                    <a:pt x="326127" y="109308"/>
                    <a:pt x="385224" y="120239"/>
                    <a:pt x="446510" y="153032"/>
                  </a:cubicBezTo>
                  <a:lnTo>
                    <a:pt x="490285" y="48096"/>
                  </a:lnTo>
                  <a:cubicBezTo>
                    <a:pt x="429000" y="13117"/>
                    <a:pt x="348015" y="0"/>
                    <a:pt x="271408" y="0"/>
                  </a:cubicBezTo>
                  <a:cubicBezTo>
                    <a:pt x="120383" y="0"/>
                    <a:pt x="17510" y="61213"/>
                    <a:pt x="15321" y="181452"/>
                  </a:cubicBezTo>
                  <a:cubicBezTo>
                    <a:pt x="10944" y="290760"/>
                    <a:pt x="100684" y="330111"/>
                    <a:pt x="181668" y="347601"/>
                  </a:cubicBezTo>
                  <a:cubicBezTo>
                    <a:pt x="260464" y="362904"/>
                    <a:pt x="339260" y="378207"/>
                    <a:pt x="341449" y="424116"/>
                  </a:cubicBezTo>
                  <a:cubicBezTo>
                    <a:pt x="343638" y="467840"/>
                    <a:pt x="304240" y="485329"/>
                    <a:pt x="232010" y="485329"/>
                  </a:cubicBezTo>
                  <a:cubicBezTo>
                    <a:pt x="164158" y="485329"/>
                    <a:pt x="100684" y="463467"/>
                    <a:pt x="37209" y="437234"/>
                  </a:cubicBezTo>
                  <a:lnTo>
                    <a:pt x="0" y="550914"/>
                  </a:lnTo>
                  <a:cubicBezTo>
                    <a:pt x="74418" y="581521"/>
                    <a:pt x="148836" y="599010"/>
                    <a:pt x="225444" y="599010"/>
                  </a:cubicBezTo>
                  <a:cubicBezTo>
                    <a:pt x="332694" y="599010"/>
                    <a:pt x="411489" y="581521"/>
                    <a:pt x="468398" y="529053"/>
                  </a:cubicBezTo>
                  <a:cubicBezTo>
                    <a:pt x="507796" y="491888"/>
                    <a:pt x="520928" y="445978"/>
                    <a:pt x="520928" y="404441"/>
                  </a:cubicBezTo>
                  <a:cubicBezTo>
                    <a:pt x="520928" y="312622"/>
                    <a:pt x="464020" y="260154"/>
                    <a:pt x="339260" y="231734"/>
                  </a:cubicBez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1" name="Google Shape;131;p10"/>
            <p:cNvSpPr/>
            <p:nvPr/>
          </p:nvSpPr>
          <p:spPr>
            <a:xfrm>
              <a:off x="5504710" y="3920887"/>
              <a:ext cx="499040" cy="570589"/>
            </a:xfrm>
            <a:custGeom>
              <a:avLst/>
              <a:gdLst/>
              <a:ahLst/>
              <a:cxnLst/>
              <a:rect l="l" t="t" r="r" b="b"/>
              <a:pathLst>
                <a:path w="499040" h="570589" extrusionOk="0">
                  <a:moveTo>
                    <a:pt x="499041" y="111495"/>
                  </a:moveTo>
                  <a:lnTo>
                    <a:pt x="499041" y="0"/>
                  </a:lnTo>
                  <a:lnTo>
                    <a:pt x="0" y="0"/>
                  </a:lnTo>
                  <a:lnTo>
                    <a:pt x="0" y="111495"/>
                  </a:lnTo>
                  <a:lnTo>
                    <a:pt x="168536" y="111495"/>
                  </a:lnTo>
                  <a:lnTo>
                    <a:pt x="168536" y="570590"/>
                  </a:lnTo>
                  <a:lnTo>
                    <a:pt x="330505" y="570590"/>
                  </a:lnTo>
                  <a:lnTo>
                    <a:pt x="330505" y="111495"/>
                  </a:lnTo>
                  <a:lnTo>
                    <a:pt x="499041" y="111495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2" name="Google Shape;132;p10"/>
            <p:cNvSpPr/>
            <p:nvPr/>
          </p:nvSpPr>
          <p:spPr>
            <a:xfrm>
              <a:off x="7527137" y="3920887"/>
              <a:ext cx="523117" cy="579334"/>
            </a:xfrm>
            <a:custGeom>
              <a:avLst/>
              <a:gdLst/>
              <a:ahLst/>
              <a:cxnLst/>
              <a:rect l="l" t="t" r="r" b="b"/>
              <a:pathLst>
                <a:path w="523117" h="579334" extrusionOk="0">
                  <a:moveTo>
                    <a:pt x="356770" y="0"/>
                  </a:moveTo>
                  <a:lnTo>
                    <a:pt x="356770" y="362904"/>
                  </a:lnTo>
                  <a:cubicBezTo>
                    <a:pt x="356770" y="391324"/>
                    <a:pt x="356770" y="400069"/>
                    <a:pt x="354581" y="411000"/>
                  </a:cubicBezTo>
                  <a:cubicBezTo>
                    <a:pt x="350204" y="445978"/>
                    <a:pt x="315184" y="465654"/>
                    <a:pt x="262653" y="465654"/>
                  </a:cubicBezTo>
                  <a:cubicBezTo>
                    <a:pt x="223255" y="465654"/>
                    <a:pt x="194801" y="452537"/>
                    <a:pt x="179479" y="432861"/>
                  </a:cubicBezTo>
                  <a:cubicBezTo>
                    <a:pt x="172913" y="421930"/>
                    <a:pt x="168536" y="402255"/>
                    <a:pt x="168536" y="371649"/>
                  </a:cubicBezTo>
                  <a:lnTo>
                    <a:pt x="168536" y="0"/>
                  </a:lnTo>
                  <a:lnTo>
                    <a:pt x="0" y="0"/>
                  </a:lnTo>
                  <a:lnTo>
                    <a:pt x="0" y="393510"/>
                  </a:lnTo>
                  <a:cubicBezTo>
                    <a:pt x="0" y="448164"/>
                    <a:pt x="6566" y="472212"/>
                    <a:pt x="32832" y="502819"/>
                  </a:cubicBezTo>
                  <a:cubicBezTo>
                    <a:pt x="74419" y="553101"/>
                    <a:pt x="153214" y="579334"/>
                    <a:pt x="262653" y="579334"/>
                  </a:cubicBezTo>
                  <a:cubicBezTo>
                    <a:pt x="264842" y="579334"/>
                    <a:pt x="264842" y="579334"/>
                    <a:pt x="267030" y="579334"/>
                  </a:cubicBezTo>
                  <a:cubicBezTo>
                    <a:pt x="267030" y="579334"/>
                    <a:pt x="269219" y="579334"/>
                    <a:pt x="269219" y="579334"/>
                  </a:cubicBezTo>
                  <a:cubicBezTo>
                    <a:pt x="415867" y="579334"/>
                    <a:pt x="490286" y="522494"/>
                    <a:pt x="512173" y="470026"/>
                  </a:cubicBezTo>
                  <a:cubicBezTo>
                    <a:pt x="523117" y="443792"/>
                    <a:pt x="523117" y="432861"/>
                    <a:pt x="523117" y="380393"/>
                  </a:cubicBezTo>
                  <a:lnTo>
                    <a:pt x="523117" y="0"/>
                  </a:lnTo>
                  <a:lnTo>
                    <a:pt x="356770" y="0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133" name="Google Shape;133;p10"/>
            <p:cNvGrpSpPr/>
            <p:nvPr/>
          </p:nvGrpSpPr>
          <p:grpSpPr>
            <a:xfrm>
              <a:off x="3410053" y="3745579"/>
              <a:ext cx="2175641" cy="1032285"/>
              <a:chOff x="3410053" y="3745579"/>
              <a:chExt cx="2175641" cy="1032285"/>
            </a:xfrm>
          </p:grpSpPr>
          <p:sp>
            <p:nvSpPr>
              <p:cNvPr id="134" name="Google Shape;134;p10"/>
              <p:cNvSpPr/>
              <p:nvPr/>
            </p:nvSpPr>
            <p:spPr>
              <a:xfrm>
                <a:off x="4633578" y="3763483"/>
                <a:ext cx="952116" cy="253595"/>
              </a:xfrm>
              <a:custGeom>
                <a:avLst/>
                <a:gdLst/>
                <a:ahLst/>
                <a:cxnLst/>
                <a:rect l="l" t="t" r="r" b="b"/>
                <a:pathLst>
                  <a:path w="952116" h="253595" extrusionOk="0">
                    <a:moveTo>
                      <a:pt x="945551" y="0"/>
                    </a:moveTo>
                    <a:lnTo>
                      <a:pt x="0" y="188010"/>
                    </a:lnTo>
                    <a:lnTo>
                      <a:pt x="0" y="253595"/>
                    </a:lnTo>
                    <a:lnTo>
                      <a:pt x="2189" y="253595"/>
                    </a:lnTo>
                    <a:cubicBezTo>
                      <a:pt x="625990" y="102750"/>
                      <a:pt x="943362" y="10931"/>
                      <a:pt x="947739" y="10931"/>
                    </a:cubicBezTo>
                    <a:cubicBezTo>
                      <a:pt x="952117" y="10931"/>
                      <a:pt x="952117" y="6559"/>
                      <a:pt x="952117" y="4372"/>
                    </a:cubicBezTo>
                    <a:cubicBezTo>
                      <a:pt x="952117" y="2186"/>
                      <a:pt x="949928" y="0"/>
                      <a:pt x="945551" y="0"/>
                    </a:cubicBezTo>
                  </a:path>
                </a:pathLst>
              </a:custGeom>
              <a:solidFill>
                <a:srgbClr val="4B286D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5" name="Google Shape;135;p10"/>
              <p:cNvSpPr/>
              <p:nvPr/>
            </p:nvSpPr>
            <p:spPr>
              <a:xfrm>
                <a:off x="3410053" y="3745579"/>
                <a:ext cx="1709432" cy="1032285"/>
              </a:xfrm>
              <a:custGeom>
                <a:avLst/>
                <a:gdLst/>
                <a:ahLst/>
                <a:cxnLst/>
                <a:rect l="l" t="t" r="r" b="b"/>
                <a:pathLst>
                  <a:path w="1709432" h="1032285" extrusionOk="0">
                    <a:moveTo>
                      <a:pt x="1376739" y="70372"/>
                    </a:moveTo>
                    <a:cubicBezTo>
                      <a:pt x="1392061" y="61627"/>
                      <a:pt x="1396438" y="65999"/>
                      <a:pt x="1392061" y="76930"/>
                    </a:cubicBezTo>
                    <a:cubicBezTo>
                      <a:pt x="1383306" y="94419"/>
                      <a:pt x="1352663" y="197169"/>
                      <a:pt x="1114086" y="391738"/>
                    </a:cubicBezTo>
                    <a:cubicBezTo>
                      <a:pt x="1052801" y="442020"/>
                      <a:pt x="1009025" y="470440"/>
                      <a:pt x="919285" y="522908"/>
                    </a:cubicBezTo>
                    <a:cubicBezTo>
                      <a:pt x="1065933" y="319595"/>
                      <a:pt x="1278244" y="133771"/>
                      <a:pt x="1376739" y="70372"/>
                    </a:cubicBezTo>
                    <a:moveTo>
                      <a:pt x="1400816" y="414"/>
                    </a:moveTo>
                    <a:cubicBezTo>
                      <a:pt x="1354851" y="2600"/>
                      <a:pt x="1269489" y="70372"/>
                      <a:pt x="1223525" y="111909"/>
                    </a:cubicBezTo>
                    <a:cubicBezTo>
                      <a:pt x="1037479" y="271499"/>
                      <a:pt x="899586" y="420158"/>
                      <a:pt x="798903" y="575376"/>
                    </a:cubicBezTo>
                    <a:cubicBezTo>
                      <a:pt x="588780" y="686871"/>
                      <a:pt x="321750" y="800552"/>
                      <a:pt x="56908" y="892371"/>
                    </a:cubicBezTo>
                    <a:lnTo>
                      <a:pt x="50342" y="894557"/>
                    </a:lnTo>
                    <a:lnTo>
                      <a:pt x="0" y="1032286"/>
                    </a:lnTo>
                    <a:lnTo>
                      <a:pt x="28454" y="1021355"/>
                    </a:lnTo>
                    <a:cubicBezTo>
                      <a:pt x="196990" y="957956"/>
                      <a:pt x="479342" y="835530"/>
                      <a:pt x="733239" y="702174"/>
                    </a:cubicBezTo>
                    <a:cubicBezTo>
                      <a:pt x="717918" y="741525"/>
                      <a:pt x="711352" y="776504"/>
                      <a:pt x="711352" y="807110"/>
                    </a:cubicBezTo>
                    <a:cubicBezTo>
                      <a:pt x="711352" y="831158"/>
                      <a:pt x="715729" y="853020"/>
                      <a:pt x="722296" y="872695"/>
                    </a:cubicBezTo>
                    <a:cubicBezTo>
                      <a:pt x="737617" y="912046"/>
                      <a:pt x="770449" y="942653"/>
                      <a:pt x="814224" y="960142"/>
                    </a:cubicBezTo>
                    <a:cubicBezTo>
                      <a:pt x="879887" y="986376"/>
                      <a:pt x="969627" y="986376"/>
                      <a:pt x="1070311" y="955770"/>
                    </a:cubicBezTo>
                    <a:cubicBezTo>
                      <a:pt x="1330775" y="877067"/>
                      <a:pt x="1639392" y="634403"/>
                      <a:pt x="1705055" y="588493"/>
                    </a:cubicBezTo>
                    <a:lnTo>
                      <a:pt x="1707244" y="586307"/>
                    </a:lnTo>
                    <a:cubicBezTo>
                      <a:pt x="1709433" y="584121"/>
                      <a:pt x="1709433" y="581935"/>
                      <a:pt x="1709433" y="579749"/>
                    </a:cubicBezTo>
                    <a:cubicBezTo>
                      <a:pt x="1707244" y="577563"/>
                      <a:pt x="1705055" y="577563"/>
                      <a:pt x="1702867" y="577563"/>
                    </a:cubicBezTo>
                    <a:lnTo>
                      <a:pt x="1702867" y="577563"/>
                    </a:lnTo>
                    <a:lnTo>
                      <a:pt x="1702867" y="577563"/>
                    </a:lnTo>
                    <a:lnTo>
                      <a:pt x="1698489" y="579749"/>
                    </a:lnTo>
                    <a:cubicBezTo>
                      <a:pt x="1626260" y="623472"/>
                      <a:pt x="1276056" y="831158"/>
                      <a:pt x="1048423" y="892371"/>
                    </a:cubicBezTo>
                    <a:cubicBezTo>
                      <a:pt x="932418" y="922977"/>
                      <a:pt x="844867" y="905488"/>
                      <a:pt x="812035" y="859578"/>
                    </a:cubicBezTo>
                    <a:cubicBezTo>
                      <a:pt x="801092" y="844275"/>
                      <a:pt x="794525" y="822413"/>
                      <a:pt x="794525" y="800552"/>
                    </a:cubicBezTo>
                    <a:cubicBezTo>
                      <a:pt x="794525" y="754642"/>
                      <a:pt x="816413" y="695616"/>
                      <a:pt x="858000" y="632217"/>
                    </a:cubicBezTo>
                    <a:cubicBezTo>
                      <a:pt x="897398" y="610355"/>
                      <a:pt x="932418" y="588493"/>
                      <a:pt x="963061" y="568818"/>
                    </a:cubicBezTo>
                    <a:cubicBezTo>
                      <a:pt x="1184127" y="444206"/>
                      <a:pt x="1440214" y="201542"/>
                      <a:pt x="1451158" y="55068"/>
                    </a:cubicBezTo>
                    <a:cubicBezTo>
                      <a:pt x="1451158" y="55068"/>
                      <a:pt x="1451158" y="52882"/>
                      <a:pt x="1451158" y="52882"/>
                    </a:cubicBezTo>
                    <a:cubicBezTo>
                      <a:pt x="1451158" y="39765"/>
                      <a:pt x="1446780" y="26648"/>
                      <a:pt x="1435836" y="17904"/>
                    </a:cubicBezTo>
                    <a:cubicBezTo>
                      <a:pt x="1429270" y="4787"/>
                      <a:pt x="1416137" y="-1772"/>
                      <a:pt x="1400816" y="414"/>
                    </a:cubicBezTo>
                    <a:close/>
                  </a:path>
                </a:pathLst>
              </a:custGeom>
              <a:solidFill>
                <a:srgbClr val="66CC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36" name="Google Shape;136;p10"/>
            <p:cNvSpPr/>
            <p:nvPr/>
          </p:nvSpPr>
          <p:spPr>
            <a:xfrm>
              <a:off x="3598287" y="3951493"/>
              <a:ext cx="1037479" cy="316994"/>
            </a:xfrm>
            <a:custGeom>
              <a:avLst/>
              <a:gdLst/>
              <a:ahLst/>
              <a:cxnLst/>
              <a:rect l="l" t="t" r="r" b="b"/>
              <a:pathLst>
                <a:path w="1037479" h="316994" extrusionOk="0">
                  <a:moveTo>
                    <a:pt x="1033102" y="0"/>
                  </a:moveTo>
                  <a:lnTo>
                    <a:pt x="39398" y="214244"/>
                  </a:lnTo>
                  <a:lnTo>
                    <a:pt x="0" y="316994"/>
                  </a:lnTo>
                  <a:lnTo>
                    <a:pt x="1037479" y="65585"/>
                  </a:lnTo>
                  <a:lnTo>
                    <a:pt x="1037479" y="65585"/>
                  </a:lnTo>
                  <a:lnTo>
                    <a:pt x="1037479" y="0"/>
                  </a:lnTo>
                  <a:lnTo>
                    <a:pt x="1033102" y="0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 slide - 4">
  <p:cSld name="MAIN_POINT_1_1_1_1_1_1_2_1"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Google Shape;138;p11"/>
          <p:cNvPicPr preferRelativeResize="0"/>
          <p:nvPr/>
        </p:nvPicPr>
        <p:blipFill rotWithShape="1">
          <a:blip r:embed="rId2">
            <a:alphaModFix/>
          </a:blip>
          <a:srcRect l="3112" t="5598" r="1413"/>
          <a:stretch/>
        </p:blipFill>
        <p:spPr>
          <a:xfrm>
            <a:off x="2390217" y="288032"/>
            <a:ext cx="6624739" cy="4855469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11"/>
          <p:cNvSpPr txBox="1">
            <a:spLocks noGrp="1"/>
          </p:cNvSpPr>
          <p:nvPr>
            <p:ph type="title"/>
          </p:nvPr>
        </p:nvSpPr>
        <p:spPr>
          <a:xfrm>
            <a:off x="558925" y="2888625"/>
            <a:ext cx="4853400" cy="1426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140" name="Google Shape;140;p11"/>
          <p:cNvSpPr txBox="1">
            <a:spLocks noGrp="1"/>
          </p:cNvSpPr>
          <p:nvPr>
            <p:ph type="sldNum" idx="12"/>
          </p:nvPr>
        </p:nvSpPr>
        <p:spPr>
          <a:xfrm>
            <a:off x="8472458" y="47394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lvl="1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lvl="2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lvl="3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lvl="4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lvl="5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lvl="6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lvl="7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lvl="8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41" name="Google Shape;141;p11"/>
          <p:cNvSpPr txBox="1"/>
          <p:nvPr/>
        </p:nvSpPr>
        <p:spPr>
          <a:xfrm>
            <a:off x="3593400" y="4804217"/>
            <a:ext cx="1957200" cy="26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TELUS Proprietary</a:t>
            </a:r>
            <a:endParaRPr sz="800">
              <a:solidFill>
                <a:srgbClr val="2A2C2E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grpSp>
        <p:nvGrpSpPr>
          <p:cNvPr id="142" name="Google Shape;142;p11"/>
          <p:cNvGrpSpPr/>
          <p:nvPr/>
        </p:nvGrpSpPr>
        <p:grpSpPr>
          <a:xfrm>
            <a:off x="8014607" y="182401"/>
            <a:ext cx="917646" cy="175179"/>
            <a:chOff x="3410053" y="3745579"/>
            <a:chExt cx="5410650" cy="1032285"/>
          </a:xfrm>
        </p:grpSpPr>
        <p:sp>
          <p:nvSpPr>
            <p:cNvPr id="143" name="Google Shape;143;p11"/>
            <p:cNvSpPr/>
            <p:nvPr/>
          </p:nvSpPr>
          <p:spPr>
            <a:xfrm>
              <a:off x="6233572" y="3920887"/>
              <a:ext cx="396167" cy="570589"/>
            </a:xfrm>
            <a:custGeom>
              <a:avLst/>
              <a:gdLst/>
              <a:ahLst/>
              <a:cxnLst/>
              <a:rect l="l" t="t" r="r" b="b"/>
              <a:pathLst>
                <a:path w="396167" h="570589" extrusionOk="0">
                  <a:moveTo>
                    <a:pt x="396168" y="109308"/>
                  </a:moveTo>
                  <a:lnTo>
                    <a:pt x="396168" y="0"/>
                  </a:lnTo>
                  <a:lnTo>
                    <a:pt x="0" y="0"/>
                  </a:lnTo>
                  <a:lnTo>
                    <a:pt x="0" y="570590"/>
                  </a:lnTo>
                  <a:lnTo>
                    <a:pt x="396168" y="570590"/>
                  </a:lnTo>
                  <a:lnTo>
                    <a:pt x="396168" y="454723"/>
                  </a:lnTo>
                  <a:lnTo>
                    <a:pt x="159780" y="454723"/>
                  </a:lnTo>
                  <a:lnTo>
                    <a:pt x="159780" y="327925"/>
                  </a:lnTo>
                  <a:lnTo>
                    <a:pt x="356770" y="327925"/>
                  </a:lnTo>
                  <a:lnTo>
                    <a:pt x="356770" y="216431"/>
                  </a:lnTo>
                  <a:lnTo>
                    <a:pt x="159780" y="216431"/>
                  </a:lnTo>
                  <a:lnTo>
                    <a:pt x="159780" y="109308"/>
                  </a:lnTo>
                  <a:lnTo>
                    <a:pt x="396168" y="109308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4" name="Google Shape;144;p11"/>
            <p:cNvSpPr/>
            <p:nvPr/>
          </p:nvSpPr>
          <p:spPr>
            <a:xfrm>
              <a:off x="6918658" y="3920887"/>
              <a:ext cx="411489" cy="570589"/>
            </a:xfrm>
            <a:custGeom>
              <a:avLst/>
              <a:gdLst/>
              <a:ahLst/>
              <a:cxnLst/>
              <a:rect l="l" t="t" r="r" b="b"/>
              <a:pathLst>
                <a:path w="411489" h="570589" extrusionOk="0">
                  <a:moveTo>
                    <a:pt x="411490" y="456909"/>
                  </a:moveTo>
                  <a:lnTo>
                    <a:pt x="161970" y="456909"/>
                  </a:lnTo>
                  <a:lnTo>
                    <a:pt x="161970" y="0"/>
                  </a:lnTo>
                  <a:lnTo>
                    <a:pt x="0" y="0"/>
                  </a:lnTo>
                  <a:lnTo>
                    <a:pt x="0" y="570590"/>
                  </a:lnTo>
                  <a:lnTo>
                    <a:pt x="411490" y="570590"/>
                  </a:lnTo>
                  <a:lnTo>
                    <a:pt x="411490" y="456909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5" name="Google Shape;145;p11"/>
            <p:cNvSpPr/>
            <p:nvPr/>
          </p:nvSpPr>
          <p:spPr>
            <a:xfrm>
              <a:off x="8299775" y="3905584"/>
              <a:ext cx="520928" cy="599009"/>
            </a:xfrm>
            <a:custGeom>
              <a:avLst/>
              <a:gdLst/>
              <a:ahLst/>
              <a:cxnLst/>
              <a:rect l="l" t="t" r="r" b="b"/>
              <a:pathLst>
                <a:path w="520928" h="599009" extrusionOk="0">
                  <a:moveTo>
                    <a:pt x="339260" y="231734"/>
                  </a:moveTo>
                  <a:cubicBezTo>
                    <a:pt x="229821" y="207686"/>
                    <a:pt x="190424" y="203314"/>
                    <a:pt x="190424" y="161776"/>
                  </a:cubicBezTo>
                  <a:cubicBezTo>
                    <a:pt x="190424" y="122425"/>
                    <a:pt x="245143" y="109308"/>
                    <a:pt x="275786" y="109308"/>
                  </a:cubicBezTo>
                  <a:cubicBezTo>
                    <a:pt x="326127" y="109308"/>
                    <a:pt x="385224" y="120239"/>
                    <a:pt x="446510" y="153032"/>
                  </a:cubicBezTo>
                  <a:lnTo>
                    <a:pt x="490285" y="48096"/>
                  </a:lnTo>
                  <a:cubicBezTo>
                    <a:pt x="429000" y="13117"/>
                    <a:pt x="348015" y="0"/>
                    <a:pt x="271408" y="0"/>
                  </a:cubicBezTo>
                  <a:cubicBezTo>
                    <a:pt x="120383" y="0"/>
                    <a:pt x="17510" y="61213"/>
                    <a:pt x="15321" y="181452"/>
                  </a:cubicBezTo>
                  <a:cubicBezTo>
                    <a:pt x="10944" y="290760"/>
                    <a:pt x="100684" y="330111"/>
                    <a:pt x="181668" y="347601"/>
                  </a:cubicBezTo>
                  <a:cubicBezTo>
                    <a:pt x="260464" y="362904"/>
                    <a:pt x="339260" y="378207"/>
                    <a:pt x="341449" y="424116"/>
                  </a:cubicBezTo>
                  <a:cubicBezTo>
                    <a:pt x="343638" y="467840"/>
                    <a:pt x="304240" y="485329"/>
                    <a:pt x="232010" y="485329"/>
                  </a:cubicBezTo>
                  <a:cubicBezTo>
                    <a:pt x="164158" y="485329"/>
                    <a:pt x="100684" y="463467"/>
                    <a:pt x="37209" y="437234"/>
                  </a:cubicBezTo>
                  <a:lnTo>
                    <a:pt x="0" y="550914"/>
                  </a:lnTo>
                  <a:cubicBezTo>
                    <a:pt x="74418" y="581521"/>
                    <a:pt x="148836" y="599010"/>
                    <a:pt x="225444" y="599010"/>
                  </a:cubicBezTo>
                  <a:cubicBezTo>
                    <a:pt x="332694" y="599010"/>
                    <a:pt x="411489" y="581521"/>
                    <a:pt x="468398" y="529053"/>
                  </a:cubicBezTo>
                  <a:cubicBezTo>
                    <a:pt x="507796" y="491888"/>
                    <a:pt x="520928" y="445978"/>
                    <a:pt x="520928" y="404441"/>
                  </a:cubicBezTo>
                  <a:cubicBezTo>
                    <a:pt x="520928" y="312622"/>
                    <a:pt x="464020" y="260154"/>
                    <a:pt x="339260" y="231734"/>
                  </a:cubicBez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6" name="Google Shape;146;p11"/>
            <p:cNvSpPr/>
            <p:nvPr/>
          </p:nvSpPr>
          <p:spPr>
            <a:xfrm>
              <a:off x="5504710" y="3920887"/>
              <a:ext cx="499040" cy="570589"/>
            </a:xfrm>
            <a:custGeom>
              <a:avLst/>
              <a:gdLst/>
              <a:ahLst/>
              <a:cxnLst/>
              <a:rect l="l" t="t" r="r" b="b"/>
              <a:pathLst>
                <a:path w="499040" h="570589" extrusionOk="0">
                  <a:moveTo>
                    <a:pt x="499041" y="111495"/>
                  </a:moveTo>
                  <a:lnTo>
                    <a:pt x="499041" y="0"/>
                  </a:lnTo>
                  <a:lnTo>
                    <a:pt x="0" y="0"/>
                  </a:lnTo>
                  <a:lnTo>
                    <a:pt x="0" y="111495"/>
                  </a:lnTo>
                  <a:lnTo>
                    <a:pt x="168536" y="111495"/>
                  </a:lnTo>
                  <a:lnTo>
                    <a:pt x="168536" y="570590"/>
                  </a:lnTo>
                  <a:lnTo>
                    <a:pt x="330505" y="570590"/>
                  </a:lnTo>
                  <a:lnTo>
                    <a:pt x="330505" y="111495"/>
                  </a:lnTo>
                  <a:lnTo>
                    <a:pt x="499041" y="111495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7" name="Google Shape;147;p11"/>
            <p:cNvSpPr/>
            <p:nvPr/>
          </p:nvSpPr>
          <p:spPr>
            <a:xfrm>
              <a:off x="7527137" y="3920887"/>
              <a:ext cx="523117" cy="579334"/>
            </a:xfrm>
            <a:custGeom>
              <a:avLst/>
              <a:gdLst/>
              <a:ahLst/>
              <a:cxnLst/>
              <a:rect l="l" t="t" r="r" b="b"/>
              <a:pathLst>
                <a:path w="523117" h="579334" extrusionOk="0">
                  <a:moveTo>
                    <a:pt x="356770" y="0"/>
                  </a:moveTo>
                  <a:lnTo>
                    <a:pt x="356770" y="362904"/>
                  </a:lnTo>
                  <a:cubicBezTo>
                    <a:pt x="356770" y="391324"/>
                    <a:pt x="356770" y="400069"/>
                    <a:pt x="354581" y="411000"/>
                  </a:cubicBezTo>
                  <a:cubicBezTo>
                    <a:pt x="350204" y="445978"/>
                    <a:pt x="315184" y="465654"/>
                    <a:pt x="262653" y="465654"/>
                  </a:cubicBezTo>
                  <a:cubicBezTo>
                    <a:pt x="223255" y="465654"/>
                    <a:pt x="194801" y="452537"/>
                    <a:pt x="179479" y="432861"/>
                  </a:cubicBezTo>
                  <a:cubicBezTo>
                    <a:pt x="172913" y="421930"/>
                    <a:pt x="168536" y="402255"/>
                    <a:pt x="168536" y="371649"/>
                  </a:cubicBezTo>
                  <a:lnTo>
                    <a:pt x="168536" y="0"/>
                  </a:lnTo>
                  <a:lnTo>
                    <a:pt x="0" y="0"/>
                  </a:lnTo>
                  <a:lnTo>
                    <a:pt x="0" y="393510"/>
                  </a:lnTo>
                  <a:cubicBezTo>
                    <a:pt x="0" y="448164"/>
                    <a:pt x="6566" y="472212"/>
                    <a:pt x="32832" y="502819"/>
                  </a:cubicBezTo>
                  <a:cubicBezTo>
                    <a:pt x="74419" y="553101"/>
                    <a:pt x="153214" y="579334"/>
                    <a:pt x="262653" y="579334"/>
                  </a:cubicBezTo>
                  <a:cubicBezTo>
                    <a:pt x="264842" y="579334"/>
                    <a:pt x="264842" y="579334"/>
                    <a:pt x="267030" y="579334"/>
                  </a:cubicBezTo>
                  <a:cubicBezTo>
                    <a:pt x="267030" y="579334"/>
                    <a:pt x="269219" y="579334"/>
                    <a:pt x="269219" y="579334"/>
                  </a:cubicBezTo>
                  <a:cubicBezTo>
                    <a:pt x="415867" y="579334"/>
                    <a:pt x="490286" y="522494"/>
                    <a:pt x="512173" y="470026"/>
                  </a:cubicBezTo>
                  <a:cubicBezTo>
                    <a:pt x="523117" y="443792"/>
                    <a:pt x="523117" y="432861"/>
                    <a:pt x="523117" y="380393"/>
                  </a:cubicBezTo>
                  <a:lnTo>
                    <a:pt x="523117" y="0"/>
                  </a:lnTo>
                  <a:lnTo>
                    <a:pt x="356770" y="0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148" name="Google Shape;148;p11"/>
            <p:cNvGrpSpPr/>
            <p:nvPr/>
          </p:nvGrpSpPr>
          <p:grpSpPr>
            <a:xfrm>
              <a:off x="3410053" y="3745579"/>
              <a:ext cx="2175641" cy="1032285"/>
              <a:chOff x="3410053" y="3745579"/>
              <a:chExt cx="2175641" cy="1032285"/>
            </a:xfrm>
          </p:grpSpPr>
          <p:sp>
            <p:nvSpPr>
              <p:cNvPr id="149" name="Google Shape;149;p11"/>
              <p:cNvSpPr/>
              <p:nvPr/>
            </p:nvSpPr>
            <p:spPr>
              <a:xfrm>
                <a:off x="4633578" y="3763483"/>
                <a:ext cx="952116" cy="253595"/>
              </a:xfrm>
              <a:custGeom>
                <a:avLst/>
                <a:gdLst/>
                <a:ahLst/>
                <a:cxnLst/>
                <a:rect l="l" t="t" r="r" b="b"/>
                <a:pathLst>
                  <a:path w="952116" h="253595" extrusionOk="0">
                    <a:moveTo>
                      <a:pt x="945551" y="0"/>
                    </a:moveTo>
                    <a:lnTo>
                      <a:pt x="0" y="188010"/>
                    </a:lnTo>
                    <a:lnTo>
                      <a:pt x="0" y="253595"/>
                    </a:lnTo>
                    <a:lnTo>
                      <a:pt x="2189" y="253595"/>
                    </a:lnTo>
                    <a:cubicBezTo>
                      <a:pt x="625990" y="102750"/>
                      <a:pt x="943362" y="10931"/>
                      <a:pt x="947739" y="10931"/>
                    </a:cubicBezTo>
                    <a:cubicBezTo>
                      <a:pt x="952117" y="10931"/>
                      <a:pt x="952117" y="6559"/>
                      <a:pt x="952117" y="4372"/>
                    </a:cubicBezTo>
                    <a:cubicBezTo>
                      <a:pt x="952117" y="2186"/>
                      <a:pt x="949928" y="0"/>
                      <a:pt x="945551" y="0"/>
                    </a:cubicBezTo>
                  </a:path>
                </a:pathLst>
              </a:custGeom>
              <a:solidFill>
                <a:srgbClr val="4B286D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0" name="Google Shape;150;p11"/>
              <p:cNvSpPr/>
              <p:nvPr/>
            </p:nvSpPr>
            <p:spPr>
              <a:xfrm>
                <a:off x="3410053" y="3745579"/>
                <a:ext cx="1709432" cy="1032285"/>
              </a:xfrm>
              <a:custGeom>
                <a:avLst/>
                <a:gdLst/>
                <a:ahLst/>
                <a:cxnLst/>
                <a:rect l="l" t="t" r="r" b="b"/>
                <a:pathLst>
                  <a:path w="1709432" h="1032285" extrusionOk="0">
                    <a:moveTo>
                      <a:pt x="1376739" y="70372"/>
                    </a:moveTo>
                    <a:cubicBezTo>
                      <a:pt x="1392061" y="61627"/>
                      <a:pt x="1396438" y="65999"/>
                      <a:pt x="1392061" y="76930"/>
                    </a:cubicBezTo>
                    <a:cubicBezTo>
                      <a:pt x="1383306" y="94419"/>
                      <a:pt x="1352663" y="197169"/>
                      <a:pt x="1114086" y="391738"/>
                    </a:cubicBezTo>
                    <a:cubicBezTo>
                      <a:pt x="1052801" y="442020"/>
                      <a:pt x="1009025" y="470440"/>
                      <a:pt x="919285" y="522908"/>
                    </a:cubicBezTo>
                    <a:cubicBezTo>
                      <a:pt x="1065933" y="319595"/>
                      <a:pt x="1278244" y="133771"/>
                      <a:pt x="1376739" y="70372"/>
                    </a:cubicBezTo>
                    <a:moveTo>
                      <a:pt x="1400816" y="414"/>
                    </a:moveTo>
                    <a:cubicBezTo>
                      <a:pt x="1354851" y="2600"/>
                      <a:pt x="1269489" y="70372"/>
                      <a:pt x="1223525" y="111909"/>
                    </a:cubicBezTo>
                    <a:cubicBezTo>
                      <a:pt x="1037479" y="271499"/>
                      <a:pt x="899586" y="420158"/>
                      <a:pt x="798903" y="575376"/>
                    </a:cubicBezTo>
                    <a:cubicBezTo>
                      <a:pt x="588780" y="686871"/>
                      <a:pt x="321750" y="800552"/>
                      <a:pt x="56908" y="892371"/>
                    </a:cubicBezTo>
                    <a:lnTo>
                      <a:pt x="50342" y="894557"/>
                    </a:lnTo>
                    <a:lnTo>
                      <a:pt x="0" y="1032286"/>
                    </a:lnTo>
                    <a:lnTo>
                      <a:pt x="28454" y="1021355"/>
                    </a:lnTo>
                    <a:cubicBezTo>
                      <a:pt x="196990" y="957956"/>
                      <a:pt x="479342" y="835530"/>
                      <a:pt x="733239" y="702174"/>
                    </a:cubicBezTo>
                    <a:cubicBezTo>
                      <a:pt x="717918" y="741525"/>
                      <a:pt x="711352" y="776504"/>
                      <a:pt x="711352" y="807110"/>
                    </a:cubicBezTo>
                    <a:cubicBezTo>
                      <a:pt x="711352" y="831158"/>
                      <a:pt x="715729" y="853020"/>
                      <a:pt x="722296" y="872695"/>
                    </a:cubicBezTo>
                    <a:cubicBezTo>
                      <a:pt x="737617" y="912046"/>
                      <a:pt x="770449" y="942653"/>
                      <a:pt x="814224" y="960142"/>
                    </a:cubicBezTo>
                    <a:cubicBezTo>
                      <a:pt x="879887" y="986376"/>
                      <a:pt x="969627" y="986376"/>
                      <a:pt x="1070311" y="955770"/>
                    </a:cubicBezTo>
                    <a:cubicBezTo>
                      <a:pt x="1330775" y="877067"/>
                      <a:pt x="1639392" y="634403"/>
                      <a:pt x="1705055" y="588493"/>
                    </a:cubicBezTo>
                    <a:lnTo>
                      <a:pt x="1707244" y="586307"/>
                    </a:lnTo>
                    <a:cubicBezTo>
                      <a:pt x="1709433" y="584121"/>
                      <a:pt x="1709433" y="581935"/>
                      <a:pt x="1709433" y="579749"/>
                    </a:cubicBezTo>
                    <a:cubicBezTo>
                      <a:pt x="1707244" y="577563"/>
                      <a:pt x="1705055" y="577563"/>
                      <a:pt x="1702867" y="577563"/>
                    </a:cubicBezTo>
                    <a:lnTo>
                      <a:pt x="1702867" y="577563"/>
                    </a:lnTo>
                    <a:lnTo>
                      <a:pt x="1702867" y="577563"/>
                    </a:lnTo>
                    <a:lnTo>
                      <a:pt x="1698489" y="579749"/>
                    </a:lnTo>
                    <a:cubicBezTo>
                      <a:pt x="1626260" y="623472"/>
                      <a:pt x="1276056" y="831158"/>
                      <a:pt x="1048423" y="892371"/>
                    </a:cubicBezTo>
                    <a:cubicBezTo>
                      <a:pt x="932418" y="922977"/>
                      <a:pt x="844867" y="905488"/>
                      <a:pt x="812035" y="859578"/>
                    </a:cubicBezTo>
                    <a:cubicBezTo>
                      <a:pt x="801092" y="844275"/>
                      <a:pt x="794525" y="822413"/>
                      <a:pt x="794525" y="800552"/>
                    </a:cubicBezTo>
                    <a:cubicBezTo>
                      <a:pt x="794525" y="754642"/>
                      <a:pt x="816413" y="695616"/>
                      <a:pt x="858000" y="632217"/>
                    </a:cubicBezTo>
                    <a:cubicBezTo>
                      <a:pt x="897398" y="610355"/>
                      <a:pt x="932418" y="588493"/>
                      <a:pt x="963061" y="568818"/>
                    </a:cubicBezTo>
                    <a:cubicBezTo>
                      <a:pt x="1184127" y="444206"/>
                      <a:pt x="1440214" y="201542"/>
                      <a:pt x="1451158" y="55068"/>
                    </a:cubicBezTo>
                    <a:cubicBezTo>
                      <a:pt x="1451158" y="55068"/>
                      <a:pt x="1451158" y="52882"/>
                      <a:pt x="1451158" y="52882"/>
                    </a:cubicBezTo>
                    <a:cubicBezTo>
                      <a:pt x="1451158" y="39765"/>
                      <a:pt x="1446780" y="26648"/>
                      <a:pt x="1435836" y="17904"/>
                    </a:cubicBezTo>
                    <a:cubicBezTo>
                      <a:pt x="1429270" y="4787"/>
                      <a:pt x="1416137" y="-1772"/>
                      <a:pt x="1400816" y="414"/>
                    </a:cubicBezTo>
                    <a:close/>
                  </a:path>
                </a:pathLst>
              </a:custGeom>
              <a:solidFill>
                <a:srgbClr val="66CC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51" name="Google Shape;151;p11"/>
            <p:cNvSpPr/>
            <p:nvPr/>
          </p:nvSpPr>
          <p:spPr>
            <a:xfrm>
              <a:off x="3598287" y="3951493"/>
              <a:ext cx="1037479" cy="316994"/>
            </a:xfrm>
            <a:custGeom>
              <a:avLst/>
              <a:gdLst/>
              <a:ahLst/>
              <a:cxnLst/>
              <a:rect l="l" t="t" r="r" b="b"/>
              <a:pathLst>
                <a:path w="1037479" h="316994" extrusionOk="0">
                  <a:moveTo>
                    <a:pt x="1033102" y="0"/>
                  </a:moveTo>
                  <a:lnTo>
                    <a:pt x="39398" y="214244"/>
                  </a:lnTo>
                  <a:lnTo>
                    <a:pt x="0" y="316994"/>
                  </a:lnTo>
                  <a:lnTo>
                    <a:pt x="1037479" y="65585"/>
                  </a:lnTo>
                  <a:lnTo>
                    <a:pt x="1037479" y="65585"/>
                  </a:lnTo>
                  <a:lnTo>
                    <a:pt x="1037479" y="0"/>
                  </a:lnTo>
                  <a:lnTo>
                    <a:pt x="1033102" y="0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307850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4B286D"/>
              </a:buClr>
              <a:buSzPts val="3600"/>
              <a:buFont typeface="Helvetica Neue Light"/>
              <a:buNone/>
              <a:defRPr sz="3600">
                <a:solidFill>
                  <a:srgbClr val="4B286D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065925"/>
            <a:ext cx="8520600" cy="399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B286D"/>
              </a:buClr>
              <a:buSzPts val="1800"/>
              <a:buFont typeface="Helvetica Neue Light"/>
              <a:buChar char="●"/>
              <a:defRPr sz="1800"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B286D"/>
              </a:buClr>
              <a:buSzPts val="1400"/>
              <a:buFont typeface="Helvetica Neue Light"/>
              <a:buChar char="○"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B286D"/>
              </a:buClr>
              <a:buSzPts val="1400"/>
              <a:buFont typeface="Helvetica Neue Light"/>
              <a:buChar char="●"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B286D"/>
              </a:buClr>
              <a:buSzPts val="1400"/>
              <a:buFont typeface="Helvetica Neue Light"/>
              <a:buChar char="○"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B286D"/>
              </a:buClr>
              <a:buSzPts val="1400"/>
              <a:buFont typeface="Helvetica Neue Light"/>
              <a:buChar char="●"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B286D"/>
              </a:buClr>
              <a:buSzPts val="1400"/>
              <a:buFont typeface="Helvetica Neue Light"/>
              <a:buChar char="○"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B286D"/>
              </a:buClr>
              <a:buSzPts val="1400"/>
              <a:buFont typeface="Helvetica Neue Light"/>
              <a:buChar char="●"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B286D"/>
              </a:buClr>
              <a:buSzPts val="1400"/>
              <a:buFont typeface="Helvetica Neue Light"/>
              <a:buChar char="○"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rgbClr val="4B286D"/>
              </a:buClr>
              <a:buSzPts val="1400"/>
              <a:buFont typeface="Helvetica Neue Light"/>
              <a:buChar char="●"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800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lvl="1" algn="r">
              <a:buNone/>
              <a:defRPr sz="800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lvl="2" algn="r">
              <a:buNone/>
              <a:defRPr sz="800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lvl="3" algn="r">
              <a:buNone/>
              <a:defRPr sz="800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lvl="4" algn="r">
              <a:buNone/>
              <a:defRPr sz="800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lvl="5" algn="r">
              <a:buNone/>
              <a:defRPr sz="800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lvl="6" algn="r">
              <a:buNone/>
              <a:defRPr sz="800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lvl="7" algn="r">
              <a:buNone/>
              <a:defRPr sz="800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lvl="8" algn="r">
              <a:buNone/>
              <a:defRPr sz="800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CB49F52-FD70-B4CF-7E3B-78FBA09277C4}"/>
              </a:ext>
            </a:extLst>
          </p:cNvPr>
          <p:cNvSpPr txBox="1"/>
          <p:nvPr userDrawn="1">
            <p:extLst>
              <p:ext uri="{1162E1C5-73C7-4A58-AE30-91384D911F3F}">
                <p184:classification xmlns:p184="http://schemas.microsoft.com/office/powerpoint/2018/4/main" xmlns="" val="ftr"/>
              </p:ext>
            </p:extLst>
          </p:nvPr>
        </p:nvSpPr>
        <p:spPr>
          <a:xfrm>
            <a:off x="4368800" y="4927600"/>
            <a:ext cx="434975" cy="15240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en-AU" sz="10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General</a:t>
            </a: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p22"/>
          <p:cNvSpPr txBox="1">
            <a:spLocks noGrp="1"/>
          </p:cNvSpPr>
          <p:nvPr>
            <p:ph type="ctrTitle"/>
          </p:nvPr>
        </p:nvSpPr>
        <p:spPr>
          <a:xfrm>
            <a:off x="2179523" y="1360207"/>
            <a:ext cx="5121704" cy="2155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b="1" dirty="0"/>
              <a:t>Fragmented carriers in the DL </a:t>
            </a:r>
            <a:br>
              <a:rPr lang="en" sz="2400" b="1" dirty="0"/>
            </a:br>
            <a:r>
              <a:rPr lang="en" sz="2400" b="1" dirty="0"/>
              <a:t/>
            </a:r>
            <a:br>
              <a:rPr lang="en" sz="2400" b="1" dirty="0"/>
            </a:br>
            <a:r>
              <a:rPr lang="en" sz="2400" dirty="0"/>
              <a:t>A proposal for Rel-19 study item</a:t>
            </a:r>
            <a:br>
              <a:rPr lang="en" sz="2400" dirty="0"/>
            </a:br>
            <a:r>
              <a:rPr lang="en" sz="2000" b="1" dirty="0" smtClean="0">
                <a:solidFill>
                  <a:srgbClr val="0070C0"/>
                </a:solidFill>
              </a:rPr>
              <a:t>RAN </a:t>
            </a:r>
            <a:r>
              <a:rPr lang="en" sz="2000" b="1" dirty="0">
                <a:solidFill>
                  <a:srgbClr val="0070C0"/>
                </a:solidFill>
              </a:rPr>
              <a:t>#</a:t>
            </a:r>
            <a:r>
              <a:rPr lang="en" sz="2000" b="1" dirty="0" smtClean="0">
                <a:solidFill>
                  <a:srgbClr val="0070C0"/>
                </a:solidFill>
              </a:rPr>
              <a:t>103</a:t>
            </a:r>
            <a:r>
              <a:rPr lang="en" sz="2000" b="1" dirty="0">
                <a:solidFill>
                  <a:srgbClr val="0070C0"/>
                </a:solidFill>
              </a:rPr>
              <a:t/>
            </a:r>
            <a:br>
              <a:rPr lang="en" sz="2000" b="1" dirty="0">
                <a:solidFill>
                  <a:srgbClr val="0070C0"/>
                </a:solidFill>
              </a:rPr>
            </a:br>
            <a:endParaRPr sz="2800" dirty="0"/>
          </a:p>
        </p:txBody>
      </p:sp>
      <p:sp>
        <p:nvSpPr>
          <p:cNvPr id="3" name="TextBox 2"/>
          <p:cNvSpPr txBox="1"/>
          <p:nvPr/>
        </p:nvSpPr>
        <p:spPr>
          <a:xfrm>
            <a:off x="1421239" y="3624009"/>
            <a:ext cx="57842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chemeClr val="tx1"/>
                </a:solidFill>
              </a:rPr>
              <a:t>TELUS, Bell Mobility, Nokia, Nokia Shanghai Bell, Telstra, T-Mobile USA, US Cellular, Spark NZ Ltd, Southern Linc, AT&amp;T</a:t>
            </a:r>
            <a:endParaRPr lang="it-IT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Google Shape;314;p2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chemeClr val="dk1"/>
                </a:solidFill>
              </a:rPr>
              <a:t>2</a:t>
            </a:fld>
            <a:endParaRPr>
              <a:solidFill>
                <a:schemeClr val="dk1"/>
              </a:solidFill>
            </a:endParaRPr>
          </a:p>
        </p:txBody>
      </p:sp>
      <p:sp>
        <p:nvSpPr>
          <p:cNvPr id="315" name="Google Shape;315;p23"/>
          <p:cNvSpPr txBox="1">
            <a:spLocks noGrp="1"/>
          </p:cNvSpPr>
          <p:nvPr>
            <p:ph type="title" idx="4294967295"/>
          </p:nvPr>
        </p:nvSpPr>
        <p:spPr>
          <a:xfrm>
            <a:off x="534450" y="307850"/>
            <a:ext cx="7314000" cy="572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 b="1" dirty="0"/>
              <a:t>Background</a:t>
            </a:r>
            <a:endParaRPr sz="2400" b="1" dirty="0"/>
          </a:p>
        </p:txBody>
      </p:sp>
      <p:sp>
        <p:nvSpPr>
          <p:cNvPr id="316" name="Google Shape;316;p23"/>
          <p:cNvSpPr txBox="1">
            <a:spLocks noGrp="1"/>
          </p:cNvSpPr>
          <p:nvPr>
            <p:ph type="body" idx="4294967295"/>
          </p:nvPr>
        </p:nvSpPr>
        <p:spPr>
          <a:xfrm>
            <a:off x="428625" y="1121800"/>
            <a:ext cx="8286300" cy="364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30200" algn="l" rtl="0">
              <a:spcBef>
                <a:spcPts val="0"/>
              </a:spcBef>
              <a:spcAft>
                <a:spcPts val="600"/>
              </a:spcAft>
              <a:buSzPts val="1600"/>
              <a:buChar char="●"/>
            </a:pPr>
            <a:r>
              <a:rPr lang="en" sz="1400" dirty="0"/>
              <a:t>The maximum number of component carriers (CCs) in a Carrier Aggregation (CA) combo is limited by the number and capabilities of the analog Rx chains in the U</a:t>
            </a:r>
            <a:r>
              <a:rPr lang="en-US" sz="1400" dirty="0"/>
              <a:t>E</a:t>
            </a:r>
            <a:r>
              <a:rPr lang="en" sz="1400" dirty="0"/>
              <a:t>s</a:t>
            </a:r>
          </a:p>
          <a:p>
            <a:pPr indent="-330200">
              <a:spcAft>
                <a:spcPts val="600"/>
              </a:spcAft>
              <a:buSzPts val="1600"/>
            </a:pPr>
            <a:r>
              <a:rPr lang="en-US" sz="1400" dirty="0"/>
              <a:t>As a result, it is not expected that the number of CCs that chipsets support will go up significantly in the coming years (6 or 7 is likely the limit in the FR1 range)</a:t>
            </a:r>
          </a:p>
          <a:p>
            <a:pPr indent="-330200">
              <a:spcAft>
                <a:spcPts val="600"/>
              </a:spcAft>
              <a:buSzPts val="1600"/>
            </a:pPr>
            <a:r>
              <a:rPr lang="en-CA" sz="1400" dirty="0"/>
              <a:t>Today, fragmented carriers in the same band consume multiple Rx chains, thus limiting the CA capabilities</a:t>
            </a:r>
          </a:p>
          <a:p>
            <a:pPr indent="-330200">
              <a:spcAft>
                <a:spcPts val="600"/>
              </a:spcAft>
              <a:buSzPts val="1600"/>
            </a:pPr>
            <a:r>
              <a:rPr lang="en-CA" sz="1400" dirty="0"/>
              <a:t>We propose studying the use of fewer Rx chains than carrier fragments in a band which could result in freeing up Rx chains for additional component carriers</a:t>
            </a:r>
          </a:p>
          <a:p>
            <a:pPr indent="-330200">
              <a:spcAft>
                <a:spcPts val="600"/>
              </a:spcAft>
              <a:buSzPts val="1600"/>
            </a:pPr>
            <a:r>
              <a:rPr lang="en" sz="1400" dirty="0"/>
              <a:t>This restriction exists only  in the RF domain as some chipset vendors have already demonstrated that fragmented blocks require the same number of baseband processing units as single non-fragmented blocks (e.g., 7A-7A requires single downlink processing unit, same as 7A)</a:t>
            </a:r>
            <a:endParaRPr lang="en-CA" sz="1400" dirty="0"/>
          </a:p>
          <a:p>
            <a:pPr indent="-330200">
              <a:spcAft>
                <a:spcPts val="600"/>
              </a:spcAft>
              <a:buSzPts val="1600"/>
            </a:pPr>
            <a:endParaRPr lang="en" sz="1400" dirty="0"/>
          </a:p>
        </p:txBody>
      </p:sp>
    </p:spTree>
    <p:extLst>
      <p:ext uri="{BB962C8B-B14F-4D97-AF65-F5344CB8AC3E}">
        <p14:creationId xmlns:p14="http://schemas.microsoft.com/office/powerpoint/2010/main" val="24023202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Google Shape;343;p2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3</a:t>
            </a:fld>
            <a:endParaRPr/>
          </a:p>
        </p:txBody>
      </p:sp>
      <p:sp>
        <p:nvSpPr>
          <p:cNvPr id="344" name="Google Shape;344;p26"/>
          <p:cNvSpPr txBox="1">
            <a:spLocks noGrp="1"/>
          </p:cNvSpPr>
          <p:nvPr>
            <p:ph type="title" idx="4294967295"/>
          </p:nvPr>
        </p:nvSpPr>
        <p:spPr>
          <a:xfrm>
            <a:off x="534450" y="307850"/>
            <a:ext cx="8238600" cy="1246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 b="1" dirty="0"/>
              <a:t>Example of fragmented blocks in FR1 mid-bands in Canada</a:t>
            </a:r>
            <a:endParaRPr sz="2400" b="1" dirty="0"/>
          </a:p>
        </p:txBody>
      </p:sp>
      <p:sp>
        <p:nvSpPr>
          <p:cNvPr id="345" name="Google Shape;345;p26"/>
          <p:cNvSpPr txBox="1"/>
          <p:nvPr/>
        </p:nvSpPr>
        <p:spPr>
          <a:xfrm>
            <a:off x="534450" y="1784300"/>
            <a:ext cx="6468600" cy="5031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PCS (n25) example of fragmented spectrum in Toronto*</a:t>
            </a:r>
            <a:endParaRPr dirty="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346" name="Google Shape;346;p26"/>
          <p:cNvSpPr txBox="1"/>
          <p:nvPr/>
        </p:nvSpPr>
        <p:spPr>
          <a:xfrm>
            <a:off x="534450" y="2721325"/>
            <a:ext cx="6468600" cy="5031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BRS (n7) example of fragmented spectrum in Toronto*</a:t>
            </a:r>
            <a:endParaRPr dirty="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347" name="Google Shape;347;p26"/>
          <p:cNvSpPr txBox="1"/>
          <p:nvPr/>
        </p:nvSpPr>
        <p:spPr>
          <a:xfrm>
            <a:off x="534450" y="3742388"/>
            <a:ext cx="6468600" cy="5031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AWS1/3/4 (n66) example of fragmented spectrum in Toronto*</a:t>
            </a:r>
            <a:endParaRPr dirty="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grpSp>
        <p:nvGrpSpPr>
          <p:cNvPr id="348" name="Google Shape;348;p26"/>
          <p:cNvGrpSpPr/>
          <p:nvPr/>
        </p:nvGrpSpPr>
        <p:grpSpPr>
          <a:xfrm>
            <a:off x="544044" y="2223539"/>
            <a:ext cx="8130577" cy="285300"/>
            <a:chOff x="544044" y="2246000"/>
            <a:chExt cx="8130577" cy="285300"/>
          </a:xfrm>
        </p:grpSpPr>
        <p:sp>
          <p:nvSpPr>
            <p:cNvPr id="349" name="Google Shape;349;p26"/>
            <p:cNvSpPr/>
            <p:nvPr/>
          </p:nvSpPr>
          <p:spPr>
            <a:xfrm>
              <a:off x="544044" y="2246000"/>
              <a:ext cx="627000" cy="2853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" name="Google Shape;350;p26"/>
            <p:cNvSpPr/>
            <p:nvPr/>
          </p:nvSpPr>
          <p:spPr>
            <a:xfrm>
              <a:off x="1171031" y="2246000"/>
              <a:ext cx="627000" cy="2853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" name="Google Shape;351;p26"/>
            <p:cNvSpPr/>
            <p:nvPr/>
          </p:nvSpPr>
          <p:spPr>
            <a:xfrm>
              <a:off x="1798018" y="2246000"/>
              <a:ext cx="627000" cy="2853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" name="Google Shape;352;p26"/>
            <p:cNvSpPr/>
            <p:nvPr/>
          </p:nvSpPr>
          <p:spPr>
            <a:xfrm>
              <a:off x="2425030" y="2246000"/>
              <a:ext cx="627000" cy="285300"/>
            </a:xfrm>
            <a:prstGeom prst="rect">
              <a:avLst/>
            </a:prstGeom>
            <a:solidFill>
              <a:srgbClr val="FFC000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" name="Google Shape;353;p26"/>
            <p:cNvSpPr/>
            <p:nvPr/>
          </p:nvSpPr>
          <p:spPr>
            <a:xfrm>
              <a:off x="3051992" y="2246000"/>
              <a:ext cx="627000" cy="285300"/>
            </a:xfrm>
            <a:prstGeom prst="rect">
              <a:avLst/>
            </a:prstGeom>
            <a:solidFill>
              <a:srgbClr val="7030A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" name="Google Shape;354;p26"/>
            <p:cNvSpPr/>
            <p:nvPr/>
          </p:nvSpPr>
          <p:spPr>
            <a:xfrm>
              <a:off x="3679030" y="2246000"/>
              <a:ext cx="627000" cy="285300"/>
            </a:xfrm>
            <a:prstGeom prst="rect">
              <a:avLst/>
            </a:prstGeom>
            <a:solidFill>
              <a:srgbClr val="0067A5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" name="Google Shape;355;p26"/>
            <p:cNvSpPr/>
            <p:nvPr/>
          </p:nvSpPr>
          <p:spPr>
            <a:xfrm>
              <a:off x="4306040" y="2246000"/>
              <a:ext cx="627000" cy="285300"/>
            </a:xfrm>
            <a:prstGeom prst="rect">
              <a:avLst/>
            </a:prstGeom>
            <a:solidFill>
              <a:srgbClr val="0067A5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" name="Google Shape;356;p26"/>
            <p:cNvSpPr/>
            <p:nvPr/>
          </p:nvSpPr>
          <p:spPr>
            <a:xfrm>
              <a:off x="4933029" y="2246000"/>
              <a:ext cx="627000" cy="285300"/>
            </a:xfrm>
            <a:prstGeom prst="rect">
              <a:avLst/>
            </a:prstGeom>
            <a:solidFill>
              <a:srgbClr val="0067A5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" name="Google Shape;357;p26"/>
            <p:cNvSpPr/>
            <p:nvPr/>
          </p:nvSpPr>
          <p:spPr>
            <a:xfrm>
              <a:off x="5560112" y="2246000"/>
              <a:ext cx="627000" cy="2853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" name="Google Shape;358;p26"/>
            <p:cNvSpPr/>
            <p:nvPr/>
          </p:nvSpPr>
          <p:spPr>
            <a:xfrm>
              <a:off x="6187174" y="2246000"/>
              <a:ext cx="627000" cy="2853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" name="Google Shape;359;p26"/>
            <p:cNvSpPr/>
            <p:nvPr/>
          </p:nvSpPr>
          <p:spPr>
            <a:xfrm>
              <a:off x="6814252" y="2246000"/>
              <a:ext cx="627000" cy="285300"/>
            </a:xfrm>
            <a:prstGeom prst="rect">
              <a:avLst/>
            </a:prstGeom>
            <a:solidFill>
              <a:srgbClr val="0067A5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" name="Google Shape;360;p26"/>
            <p:cNvSpPr/>
            <p:nvPr/>
          </p:nvSpPr>
          <p:spPr>
            <a:xfrm>
              <a:off x="7441314" y="2246000"/>
              <a:ext cx="627000" cy="285300"/>
            </a:xfrm>
            <a:prstGeom prst="rect">
              <a:avLst/>
            </a:prstGeom>
            <a:solidFill>
              <a:srgbClr val="0067A5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" name="Google Shape;361;p26"/>
            <p:cNvSpPr/>
            <p:nvPr/>
          </p:nvSpPr>
          <p:spPr>
            <a:xfrm>
              <a:off x="8047621" y="2246000"/>
              <a:ext cx="627000" cy="285300"/>
            </a:xfrm>
            <a:prstGeom prst="rect">
              <a:avLst/>
            </a:prstGeom>
            <a:solidFill>
              <a:srgbClr val="FFC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353;p26"/>
            <p:cNvSpPr/>
            <p:nvPr/>
          </p:nvSpPr>
          <p:spPr>
            <a:xfrm>
              <a:off x="3026631" y="2246000"/>
              <a:ext cx="627000" cy="285300"/>
            </a:xfrm>
            <a:prstGeom prst="rect">
              <a:avLst/>
            </a:prstGeom>
            <a:solidFill>
              <a:srgbClr val="FFC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354;p26"/>
            <p:cNvSpPr/>
            <p:nvPr/>
          </p:nvSpPr>
          <p:spPr>
            <a:xfrm>
              <a:off x="3653669" y="2246000"/>
              <a:ext cx="627000" cy="285300"/>
            </a:xfrm>
            <a:prstGeom prst="rect">
              <a:avLst/>
            </a:prstGeom>
            <a:solidFill>
              <a:srgbClr val="FFC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355;p26"/>
            <p:cNvSpPr/>
            <p:nvPr/>
          </p:nvSpPr>
          <p:spPr>
            <a:xfrm>
              <a:off x="4287606" y="2246000"/>
              <a:ext cx="627000" cy="285300"/>
            </a:xfrm>
            <a:prstGeom prst="rect">
              <a:avLst/>
            </a:prstGeom>
            <a:solidFill>
              <a:srgbClr val="FFC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356;p26"/>
            <p:cNvSpPr/>
            <p:nvPr/>
          </p:nvSpPr>
          <p:spPr>
            <a:xfrm>
              <a:off x="4928449" y="2246000"/>
              <a:ext cx="627000" cy="285300"/>
            </a:xfrm>
            <a:prstGeom prst="rect">
              <a:avLst/>
            </a:prstGeom>
            <a:solidFill>
              <a:srgbClr val="FFC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359;p26"/>
            <p:cNvSpPr/>
            <p:nvPr/>
          </p:nvSpPr>
          <p:spPr>
            <a:xfrm>
              <a:off x="6788891" y="2246000"/>
              <a:ext cx="627000" cy="285300"/>
            </a:xfrm>
            <a:prstGeom prst="rect">
              <a:avLst/>
            </a:prstGeom>
            <a:solidFill>
              <a:srgbClr val="FFC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360;p26"/>
            <p:cNvSpPr/>
            <p:nvPr/>
          </p:nvSpPr>
          <p:spPr>
            <a:xfrm>
              <a:off x="7415953" y="2246000"/>
              <a:ext cx="627000" cy="285300"/>
            </a:xfrm>
            <a:prstGeom prst="rect">
              <a:avLst/>
            </a:prstGeom>
            <a:solidFill>
              <a:srgbClr val="FFC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62" name="Google Shape;362;p26"/>
          <p:cNvGrpSpPr/>
          <p:nvPr/>
        </p:nvGrpSpPr>
        <p:grpSpPr>
          <a:xfrm>
            <a:off x="544043" y="3127321"/>
            <a:ext cx="4388937" cy="285300"/>
            <a:chOff x="544043" y="3183025"/>
            <a:chExt cx="4388937" cy="285300"/>
          </a:xfrm>
        </p:grpSpPr>
        <p:sp>
          <p:nvSpPr>
            <p:cNvPr id="363" name="Google Shape;363;p26"/>
            <p:cNvSpPr/>
            <p:nvPr/>
          </p:nvSpPr>
          <p:spPr>
            <a:xfrm>
              <a:off x="544043" y="3183025"/>
              <a:ext cx="627000" cy="285300"/>
            </a:xfrm>
            <a:prstGeom prst="rect">
              <a:avLst/>
            </a:prstGeom>
            <a:solidFill>
              <a:srgbClr val="FFC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" name="Google Shape;364;p26"/>
            <p:cNvSpPr/>
            <p:nvPr/>
          </p:nvSpPr>
          <p:spPr>
            <a:xfrm>
              <a:off x="1171030" y="3183025"/>
              <a:ext cx="627000" cy="285300"/>
            </a:xfrm>
            <a:prstGeom prst="rect">
              <a:avLst/>
            </a:prstGeom>
            <a:solidFill>
              <a:srgbClr val="FFC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" name="Google Shape;365;p26"/>
            <p:cNvSpPr/>
            <p:nvPr/>
          </p:nvSpPr>
          <p:spPr>
            <a:xfrm>
              <a:off x="1798031" y="3183025"/>
              <a:ext cx="627000" cy="2853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" name="Google Shape;366;p26"/>
            <p:cNvSpPr/>
            <p:nvPr/>
          </p:nvSpPr>
          <p:spPr>
            <a:xfrm>
              <a:off x="2425018" y="3183025"/>
              <a:ext cx="627000" cy="2853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" name="Google Shape;367;p26"/>
            <p:cNvSpPr/>
            <p:nvPr/>
          </p:nvSpPr>
          <p:spPr>
            <a:xfrm>
              <a:off x="3051993" y="3183025"/>
              <a:ext cx="627000" cy="285300"/>
            </a:xfrm>
            <a:prstGeom prst="rect">
              <a:avLst/>
            </a:prstGeom>
            <a:solidFill>
              <a:srgbClr val="E06666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" name="Google Shape;368;p26"/>
            <p:cNvSpPr/>
            <p:nvPr/>
          </p:nvSpPr>
          <p:spPr>
            <a:xfrm>
              <a:off x="3679018" y="3183025"/>
              <a:ext cx="627000" cy="285300"/>
            </a:xfrm>
            <a:prstGeom prst="rect">
              <a:avLst/>
            </a:prstGeom>
            <a:solidFill>
              <a:srgbClr val="FFC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9" name="Google Shape;369;p26"/>
            <p:cNvSpPr/>
            <p:nvPr/>
          </p:nvSpPr>
          <p:spPr>
            <a:xfrm>
              <a:off x="4305980" y="3183025"/>
              <a:ext cx="627000" cy="285300"/>
            </a:xfrm>
            <a:prstGeom prst="rect">
              <a:avLst/>
            </a:prstGeom>
            <a:solidFill>
              <a:srgbClr val="FFC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70" name="Google Shape;370;p26"/>
          <p:cNvGrpSpPr/>
          <p:nvPr/>
        </p:nvGrpSpPr>
        <p:grpSpPr>
          <a:xfrm>
            <a:off x="544043" y="4192870"/>
            <a:ext cx="8436275" cy="285300"/>
            <a:chOff x="-1812481" y="4204100"/>
            <a:chExt cx="11285986" cy="285300"/>
          </a:xfrm>
        </p:grpSpPr>
        <p:sp>
          <p:nvSpPr>
            <p:cNvPr id="371" name="Google Shape;371;p26"/>
            <p:cNvSpPr/>
            <p:nvPr/>
          </p:nvSpPr>
          <p:spPr>
            <a:xfrm>
              <a:off x="1949505" y="4204100"/>
              <a:ext cx="627000" cy="285300"/>
            </a:xfrm>
            <a:prstGeom prst="rect">
              <a:avLst/>
            </a:prstGeom>
            <a:solidFill>
              <a:srgbClr val="FFC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" name="Google Shape;372;p26"/>
            <p:cNvSpPr/>
            <p:nvPr/>
          </p:nvSpPr>
          <p:spPr>
            <a:xfrm>
              <a:off x="2576505" y="4204100"/>
              <a:ext cx="627000" cy="285300"/>
            </a:xfrm>
            <a:prstGeom prst="rect">
              <a:avLst/>
            </a:prstGeom>
            <a:solidFill>
              <a:srgbClr val="FFC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3" name="Google Shape;373;p26"/>
            <p:cNvSpPr/>
            <p:nvPr/>
          </p:nvSpPr>
          <p:spPr>
            <a:xfrm>
              <a:off x="3203505" y="4204100"/>
              <a:ext cx="627000" cy="285300"/>
            </a:xfrm>
            <a:prstGeom prst="rect">
              <a:avLst/>
            </a:prstGeom>
            <a:solidFill>
              <a:srgbClr val="FFC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4" name="Google Shape;374;p26"/>
            <p:cNvSpPr/>
            <p:nvPr/>
          </p:nvSpPr>
          <p:spPr>
            <a:xfrm>
              <a:off x="3830499" y="4204100"/>
              <a:ext cx="627000" cy="285300"/>
            </a:xfrm>
            <a:prstGeom prst="rect">
              <a:avLst/>
            </a:prstGeom>
            <a:solidFill>
              <a:srgbClr val="E06666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5" name="Google Shape;375;p26"/>
            <p:cNvSpPr/>
            <p:nvPr/>
          </p:nvSpPr>
          <p:spPr>
            <a:xfrm>
              <a:off x="4457499" y="4204100"/>
              <a:ext cx="627000" cy="285300"/>
            </a:xfrm>
            <a:prstGeom prst="rect">
              <a:avLst/>
            </a:prstGeom>
            <a:solidFill>
              <a:srgbClr val="E06666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6" name="Google Shape;376;p26"/>
            <p:cNvSpPr/>
            <p:nvPr/>
          </p:nvSpPr>
          <p:spPr>
            <a:xfrm>
              <a:off x="5084499" y="4204100"/>
              <a:ext cx="627000" cy="285300"/>
            </a:xfrm>
            <a:prstGeom prst="rect">
              <a:avLst/>
            </a:prstGeom>
            <a:solidFill>
              <a:srgbClr val="E06666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" name="Google Shape;377;p26"/>
            <p:cNvSpPr/>
            <p:nvPr/>
          </p:nvSpPr>
          <p:spPr>
            <a:xfrm>
              <a:off x="1322506" y="4204100"/>
              <a:ext cx="627000" cy="2853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" name="Google Shape;378;p26"/>
            <p:cNvSpPr/>
            <p:nvPr/>
          </p:nvSpPr>
          <p:spPr>
            <a:xfrm>
              <a:off x="5711505" y="4204100"/>
              <a:ext cx="627000" cy="285300"/>
            </a:xfrm>
            <a:prstGeom prst="rect">
              <a:avLst/>
            </a:prstGeom>
            <a:solidFill>
              <a:srgbClr val="FFC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" name="Google Shape;379;p26"/>
            <p:cNvSpPr/>
            <p:nvPr/>
          </p:nvSpPr>
          <p:spPr>
            <a:xfrm>
              <a:off x="6338505" y="4204100"/>
              <a:ext cx="627000" cy="285300"/>
            </a:xfrm>
            <a:prstGeom prst="rect">
              <a:avLst/>
            </a:prstGeom>
            <a:solidFill>
              <a:srgbClr val="FFC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" name="Google Shape;380;p26"/>
            <p:cNvSpPr/>
            <p:nvPr/>
          </p:nvSpPr>
          <p:spPr>
            <a:xfrm>
              <a:off x="6965505" y="4204100"/>
              <a:ext cx="627000" cy="285300"/>
            </a:xfrm>
            <a:prstGeom prst="rect">
              <a:avLst/>
            </a:prstGeom>
            <a:solidFill>
              <a:srgbClr val="FFFF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" name="Google Shape;381;p26"/>
            <p:cNvSpPr/>
            <p:nvPr/>
          </p:nvSpPr>
          <p:spPr>
            <a:xfrm>
              <a:off x="7592505" y="4204100"/>
              <a:ext cx="627000" cy="285300"/>
            </a:xfrm>
            <a:prstGeom prst="rect">
              <a:avLst/>
            </a:prstGeom>
            <a:solidFill>
              <a:srgbClr val="FFFF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" name="Google Shape;382;p26"/>
            <p:cNvSpPr/>
            <p:nvPr/>
          </p:nvSpPr>
          <p:spPr>
            <a:xfrm>
              <a:off x="8219505" y="4204100"/>
              <a:ext cx="627000" cy="285300"/>
            </a:xfrm>
            <a:prstGeom prst="rect">
              <a:avLst/>
            </a:prstGeom>
            <a:solidFill>
              <a:srgbClr val="FFFF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" name="Google Shape;383;p26"/>
            <p:cNvSpPr/>
            <p:nvPr/>
          </p:nvSpPr>
          <p:spPr>
            <a:xfrm>
              <a:off x="8846505" y="4204100"/>
              <a:ext cx="627000" cy="285300"/>
            </a:xfrm>
            <a:prstGeom prst="rect">
              <a:avLst/>
            </a:prstGeom>
            <a:solidFill>
              <a:srgbClr val="FFFF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" name="Google Shape;384;p26"/>
            <p:cNvSpPr/>
            <p:nvPr/>
          </p:nvSpPr>
          <p:spPr>
            <a:xfrm>
              <a:off x="68499" y="4204100"/>
              <a:ext cx="627000" cy="285300"/>
            </a:xfrm>
            <a:prstGeom prst="rect">
              <a:avLst/>
            </a:prstGeom>
            <a:solidFill>
              <a:srgbClr val="E06666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" name="Google Shape;385;p26"/>
            <p:cNvSpPr/>
            <p:nvPr/>
          </p:nvSpPr>
          <p:spPr>
            <a:xfrm>
              <a:off x="695499" y="4204100"/>
              <a:ext cx="627000" cy="285300"/>
            </a:xfrm>
            <a:prstGeom prst="rect">
              <a:avLst/>
            </a:prstGeom>
            <a:solidFill>
              <a:srgbClr val="E06666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" name="Google Shape;386;p26"/>
            <p:cNvSpPr/>
            <p:nvPr/>
          </p:nvSpPr>
          <p:spPr>
            <a:xfrm>
              <a:off x="-1812481" y="4204100"/>
              <a:ext cx="627000" cy="2853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" name="Google Shape;387;p26"/>
            <p:cNvSpPr/>
            <p:nvPr/>
          </p:nvSpPr>
          <p:spPr>
            <a:xfrm>
              <a:off x="-1185494" y="4204100"/>
              <a:ext cx="627000" cy="2853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" name="Google Shape;388;p26"/>
            <p:cNvSpPr/>
            <p:nvPr/>
          </p:nvSpPr>
          <p:spPr>
            <a:xfrm>
              <a:off x="-558507" y="4204100"/>
              <a:ext cx="627000" cy="2853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534450" y="4623363"/>
            <a:ext cx="5772734" cy="2616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 rtlCol="0">
            <a:spAutoFit/>
          </a:bodyPr>
          <a:lstStyle/>
          <a:p>
            <a:r>
              <a:rPr lang="en-CA" sz="1100" dirty="0"/>
              <a:t>*Same colour indicates spectrum access for the same operator; each block is 5 MHz wide</a:t>
            </a:r>
            <a:endParaRPr lang="en-US" sz="11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Google Shape;343;p2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4</a:t>
            </a:fld>
            <a:endParaRPr/>
          </a:p>
        </p:txBody>
      </p:sp>
      <p:sp>
        <p:nvSpPr>
          <p:cNvPr id="344" name="Google Shape;344;p26"/>
          <p:cNvSpPr txBox="1">
            <a:spLocks noGrp="1"/>
          </p:cNvSpPr>
          <p:nvPr>
            <p:ph type="title" idx="4294967295"/>
          </p:nvPr>
        </p:nvSpPr>
        <p:spPr>
          <a:xfrm>
            <a:off x="534450" y="307850"/>
            <a:ext cx="8238600" cy="1246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 b="1" dirty="0"/>
              <a:t>Example of fragmented blocks in FR1 low-band in Australia</a:t>
            </a:r>
            <a:endParaRPr sz="2400" b="1" dirty="0">
              <a:solidFill>
                <a:srgbClr val="FF0000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B46E648-25EF-886E-6BA0-76BDAE37E1CD}"/>
              </a:ext>
            </a:extLst>
          </p:cNvPr>
          <p:cNvSpPr txBox="1"/>
          <p:nvPr/>
        </p:nvSpPr>
        <p:spPr>
          <a:xfrm>
            <a:off x="534450" y="4476890"/>
            <a:ext cx="5772734" cy="2616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 rtlCol="0">
            <a:spAutoFit/>
          </a:bodyPr>
          <a:lstStyle/>
          <a:p>
            <a:r>
              <a:rPr lang="en-CA" sz="1100" dirty="0"/>
              <a:t>*Same colour indicates spectrum access for the same operator; each block is 5 MHz wide</a:t>
            </a:r>
            <a:endParaRPr lang="en-US" sz="11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CADB28B-D251-448C-C8FC-18C89C5C8C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5782" y="1717796"/>
            <a:ext cx="5496692" cy="2400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19384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5</a:t>
            </a:fld>
            <a:endParaRPr lang="en"/>
          </a:p>
        </p:txBody>
      </p:sp>
      <p:sp>
        <p:nvSpPr>
          <p:cNvPr id="3" name="Google Shape;315;p23"/>
          <p:cNvSpPr txBox="1">
            <a:spLocks/>
          </p:cNvSpPr>
          <p:nvPr/>
        </p:nvSpPr>
        <p:spPr>
          <a:xfrm>
            <a:off x="534450" y="307850"/>
            <a:ext cx="73140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286D"/>
              </a:buClr>
              <a:buSzPts val="3600"/>
              <a:buFont typeface="Helvetica Neue Light"/>
              <a:buNone/>
              <a:defRPr sz="3600" b="0" i="0" u="none" strike="noStrike" cap="none">
                <a:solidFill>
                  <a:srgbClr val="4B286D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Clr>
                <a:schemeClr val="dk1"/>
              </a:buClr>
              <a:buSzPts val="1100"/>
              <a:buFont typeface="Arial"/>
              <a:buNone/>
            </a:pPr>
            <a:r>
              <a:rPr lang="en-US" sz="2400" b="1" dirty="0"/>
              <a:t>Study Item Proposal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FF2F2B6-2924-CE20-CE93-68BB348F8C8C}"/>
              </a:ext>
            </a:extLst>
          </p:cNvPr>
          <p:cNvSpPr txBox="1">
            <a:spLocks/>
          </p:cNvSpPr>
          <p:nvPr/>
        </p:nvSpPr>
        <p:spPr>
          <a:xfrm>
            <a:off x="534450" y="1162374"/>
            <a:ext cx="8146087" cy="33698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5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Study Item to identify a 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solution for minimizing the number of UE Rx chains needed for intra-band non-contiguous CA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Objective: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1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Study methods by which a UE can dynamically switch the number of Rx chains (one or two) needed for a single DL band of 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≤ 100 MHz</a:t>
            </a:r>
            <a:r>
              <a:rPr kumimoji="0" lang="en-GB" sz="11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within a CA combination, considering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1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ACLR implications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1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The near-far problem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5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RAN4 led item with minimal RAN2 impact and no RAN1 impact is foreseen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5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Timescale: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5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Start Q3 2024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5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Target completion Q2 2025</a:t>
            </a: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15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621603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" name="Google Shape;393;p2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6</a:t>
            </a:fld>
            <a:endParaRPr/>
          </a:p>
        </p:txBody>
      </p:sp>
      <p:sp>
        <p:nvSpPr>
          <p:cNvPr id="394" name="Google Shape;394;p27"/>
          <p:cNvSpPr txBox="1">
            <a:spLocks noGrp="1"/>
          </p:cNvSpPr>
          <p:nvPr>
            <p:ph type="title" idx="4294967295"/>
          </p:nvPr>
        </p:nvSpPr>
        <p:spPr>
          <a:xfrm>
            <a:off x="210354" y="181397"/>
            <a:ext cx="8810804" cy="812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b="1" dirty="0"/>
              <a:t>Proposed solution example</a:t>
            </a:r>
            <a:endParaRPr sz="2400" b="1" dirty="0"/>
          </a:p>
        </p:txBody>
      </p:sp>
      <p:sp>
        <p:nvSpPr>
          <p:cNvPr id="29" name="Google Shape;457;p39"/>
          <p:cNvSpPr txBox="1"/>
          <p:nvPr/>
        </p:nvSpPr>
        <p:spPr>
          <a:xfrm>
            <a:off x="728790" y="1147429"/>
            <a:ext cx="7542806" cy="13499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30200">
              <a:lnSpc>
                <a:spcPct val="115000"/>
              </a:lnSpc>
              <a:spcAft>
                <a:spcPts val="600"/>
              </a:spcAft>
              <a:buClr>
                <a:srgbClr val="4B286D"/>
              </a:buClr>
              <a:buSzPts val="1600"/>
              <a:buFont typeface="Helvetica Neue Light"/>
              <a:buChar char="●"/>
            </a:pPr>
            <a:r>
              <a:rPr lang="en-CA" dirty="0"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"/>
              </a:rPr>
              <a:t>In the example below, currently 6 Rx chains are needed, thus precluding additional CCs to be added (assuming a 6 Rx limit)</a:t>
            </a:r>
          </a:p>
          <a:p>
            <a:pPr marL="457200" lvl="0" indent="-330200">
              <a:lnSpc>
                <a:spcPct val="115000"/>
              </a:lnSpc>
              <a:spcAft>
                <a:spcPts val="600"/>
              </a:spcAft>
              <a:buClr>
                <a:srgbClr val="4B286D"/>
              </a:buClr>
              <a:buSzPts val="1600"/>
              <a:buFont typeface="Helvetica Neue Light"/>
              <a:buChar char="●"/>
            </a:pPr>
            <a:r>
              <a:rPr lang="en-CA" dirty="0"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"/>
              </a:rPr>
              <a:t>Our proposal is to implement this dynamically using 3 to 6 Rx chains</a:t>
            </a:r>
          </a:p>
          <a:p>
            <a:pPr marL="457200" indent="-330200">
              <a:lnSpc>
                <a:spcPct val="115000"/>
              </a:lnSpc>
              <a:spcAft>
                <a:spcPts val="600"/>
              </a:spcAft>
              <a:buClr>
                <a:srgbClr val="4B286D"/>
              </a:buClr>
              <a:buSzPts val="1600"/>
              <a:buFont typeface="Helvetica Neue Light"/>
              <a:buChar char="●"/>
            </a:pPr>
            <a:r>
              <a:rPr lang="en-US" dirty="0"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"/>
              </a:rPr>
              <a:t>This would enable 10+ CCs combo implementation for much higher speeds </a:t>
            </a:r>
          </a:p>
        </p:txBody>
      </p:sp>
      <p:sp>
        <p:nvSpPr>
          <p:cNvPr id="30" name="Google Shape;469;p39"/>
          <p:cNvSpPr txBox="1"/>
          <p:nvPr/>
        </p:nvSpPr>
        <p:spPr>
          <a:xfrm>
            <a:off x="4405177" y="2628476"/>
            <a:ext cx="548400" cy="30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A" sz="1000" b="1">
                <a:solidFill>
                  <a:srgbClr val="4B286D"/>
                </a:solidFill>
                <a:latin typeface="Arial"/>
                <a:ea typeface="Arial"/>
                <a:cs typeface="Arial"/>
                <a:sym typeface="Arial"/>
              </a:rPr>
              <a:t>PCS</a:t>
            </a:r>
            <a:endParaRPr sz="1300"/>
          </a:p>
        </p:txBody>
      </p:sp>
      <p:sp>
        <p:nvSpPr>
          <p:cNvPr id="31" name="Google Shape;470;p39"/>
          <p:cNvSpPr/>
          <p:nvPr/>
        </p:nvSpPr>
        <p:spPr>
          <a:xfrm>
            <a:off x="2641674" y="2939350"/>
            <a:ext cx="75600" cy="127500"/>
          </a:xfrm>
          <a:prstGeom prst="rect">
            <a:avLst/>
          </a:prstGeom>
          <a:solidFill>
            <a:srgbClr val="E56A1C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" name="Google Shape;471;p39"/>
          <p:cNvSpPr/>
          <p:nvPr/>
        </p:nvSpPr>
        <p:spPr>
          <a:xfrm>
            <a:off x="2731840" y="2939350"/>
            <a:ext cx="75600" cy="127500"/>
          </a:xfrm>
          <a:prstGeom prst="rect">
            <a:avLst/>
          </a:prstGeom>
          <a:solidFill>
            <a:srgbClr val="E56A1C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" name="Google Shape;472;p39"/>
          <p:cNvSpPr/>
          <p:nvPr/>
        </p:nvSpPr>
        <p:spPr>
          <a:xfrm>
            <a:off x="2822006" y="2939350"/>
            <a:ext cx="75600" cy="127500"/>
          </a:xfrm>
          <a:prstGeom prst="rect">
            <a:avLst/>
          </a:prstGeom>
          <a:solidFill>
            <a:srgbClr val="E56A1C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" name="Google Shape;473;p39"/>
          <p:cNvSpPr/>
          <p:nvPr/>
        </p:nvSpPr>
        <p:spPr>
          <a:xfrm>
            <a:off x="2912172" y="2939350"/>
            <a:ext cx="75600" cy="127500"/>
          </a:xfrm>
          <a:prstGeom prst="rect">
            <a:avLst/>
          </a:prstGeom>
          <a:solidFill>
            <a:srgbClr val="E56A1C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" name="Google Shape;474;p39"/>
          <p:cNvSpPr/>
          <p:nvPr/>
        </p:nvSpPr>
        <p:spPr>
          <a:xfrm>
            <a:off x="3002338" y="2939350"/>
            <a:ext cx="75600" cy="1275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" name="Google Shape;475;p39"/>
          <p:cNvSpPr/>
          <p:nvPr/>
        </p:nvSpPr>
        <p:spPr>
          <a:xfrm>
            <a:off x="3182669" y="2939350"/>
            <a:ext cx="75600" cy="1275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" name="Google Shape;476;p39"/>
          <p:cNvSpPr/>
          <p:nvPr/>
        </p:nvSpPr>
        <p:spPr>
          <a:xfrm>
            <a:off x="3092504" y="2939350"/>
            <a:ext cx="75600" cy="1275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" name="Google Shape;477;p39"/>
          <p:cNvSpPr/>
          <p:nvPr/>
        </p:nvSpPr>
        <p:spPr>
          <a:xfrm>
            <a:off x="3272835" y="2939350"/>
            <a:ext cx="75600" cy="127500"/>
          </a:xfrm>
          <a:prstGeom prst="rect">
            <a:avLst/>
          </a:prstGeom>
          <a:solidFill>
            <a:srgbClr val="E56A1C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" name="Google Shape;478;p39"/>
          <p:cNvSpPr/>
          <p:nvPr/>
        </p:nvSpPr>
        <p:spPr>
          <a:xfrm>
            <a:off x="3453167" y="2939350"/>
            <a:ext cx="75600" cy="127500"/>
          </a:xfrm>
          <a:prstGeom prst="rect">
            <a:avLst/>
          </a:prstGeom>
          <a:solidFill>
            <a:srgbClr val="E56A1C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" name="Google Shape;479;p39"/>
          <p:cNvSpPr/>
          <p:nvPr/>
        </p:nvSpPr>
        <p:spPr>
          <a:xfrm>
            <a:off x="2551509" y="2938378"/>
            <a:ext cx="75600" cy="127500"/>
          </a:xfrm>
          <a:prstGeom prst="rect">
            <a:avLst/>
          </a:prstGeom>
          <a:solidFill>
            <a:srgbClr val="E56A1C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" name="Google Shape;480;p39"/>
          <p:cNvSpPr/>
          <p:nvPr/>
        </p:nvSpPr>
        <p:spPr>
          <a:xfrm>
            <a:off x="2461343" y="2938378"/>
            <a:ext cx="75600" cy="127500"/>
          </a:xfrm>
          <a:prstGeom prst="rect">
            <a:avLst/>
          </a:prstGeom>
          <a:solidFill>
            <a:srgbClr val="C9002D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" name="Google Shape;481;p39"/>
          <p:cNvSpPr/>
          <p:nvPr/>
        </p:nvSpPr>
        <p:spPr>
          <a:xfrm>
            <a:off x="2371177" y="2939350"/>
            <a:ext cx="75600" cy="127500"/>
          </a:xfrm>
          <a:prstGeom prst="rect">
            <a:avLst/>
          </a:prstGeom>
          <a:solidFill>
            <a:srgbClr val="C9002D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" name="Google Shape;482;p39"/>
          <p:cNvSpPr/>
          <p:nvPr/>
        </p:nvSpPr>
        <p:spPr>
          <a:xfrm>
            <a:off x="3363001" y="2938378"/>
            <a:ext cx="75600" cy="127500"/>
          </a:xfrm>
          <a:prstGeom prst="rect">
            <a:avLst/>
          </a:prstGeom>
          <a:solidFill>
            <a:srgbClr val="E56A1C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" name="Google Shape;483;p39"/>
          <p:cNvSpPr/>
          <p:nvPr/>
        </p:nvSpPr>
        <p:spPr>
          <a:xfrm>
            <a:off x="4368350" y="2938378"/>
            <a:ext cx="75600" cy="127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FFFFFF"/>
              </a:solidFill>
            </a:endParaRPr>
          </a:p>
        </p:txBody>
      </p:sp>
      <p:sp>
        <p:nvSpPr>
          <p:cNvPr id="45" name="Google Shape;484;p39"/>
          <p:cNvSpPr/>
          <p:nvPr/>
        </p:nvSpPr>
        <p:spPr>
          <a:xfrm>
            <a:off x="4459558" y="2938378"/>
            <a:ext cx="75600" cy="127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FFFFFF"/>
              </a:solidFill>
            </a:endParaRPr>
          </a:p>
        </p:txBody>
      </p:sp>
      <p:sp>
        <p:nvSpPr>
          <p:cNvPr id="46" name="Google Shape;485;p39"/>
          <p:cNvSpPr/>
          <p:nvPr/>
        </p:nvSpPr>
        <p:spPr>
          <a:xfrm>
            <a:off x="4550765" y="2938378"/>
            <a:ext cx="75600" cy="127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FFFFFF"/>
              </a:solidFill>
            </a:endParaRPr>
          </a:p>
        </p:txBody>
      </p:sp>
      <p:sp>
        <p:nvSpPr>
          <p:cNvPr id="47" name="Google Shape;486;p39"/>
          <p:cNvSpPr/>
          <p:nvPr/>
        </p:nvSpPr>
        <p:spPr>
          <a:xfrm>
            <a:off x="4641973" y="2938378"/>
            <a:ext cx="75600" cy="127800"/>
          </a:xfrm>
          <a:prstGeom prst="rect">
            <a:avLst/>
          </a:prstGeom>
          <a:solidFill>
            <a:srgbClr val="C9002D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FFFFFF"/>
              </a:solidFill>
            </a:endParaRPr>
          </a:p>
        </p:txBody>
      </p:sp>
      <p:sp>
        <p:nvSpPr>
          <p:cNvPr id="48" name="Google Shape;487;p39"/>
          <p:cNvSpPr/>
          <p:nvPr/>
        </p:nvSpPr>
        <p:spPr>
          <a:xfrm>
            <a:off x="4733181" y="2938378"/>
            <a:ext cx="75600" cy="127800"/>
          </a:xfrm>
          <a:prstGeom prst="rect">
            <a:avLst/>
          </a:prstGeom>
          <a:solidFill>
            <a:srgbClr val="C9002D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" name="Google Shape;488;p39"/>
          <p:cNvSpPr/>
          <p:nvPr/>
        </p:nvSpPr>
        <p:spPr>
          <a:xfrm>
            <a:off x="4915596" y="2938378"/>
            <a:ext cx="75600" cy="127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FFFFFF"/>
              </a:solidFill>
            </a:endParaRPr>
          </a:p>
        </p:txBody>
      </p:sp>
      <p:sp>
        <p:nvSpPr>
          <p:cNvPr id="50" name="Google Shape;489;p39"/>
          <p:cNvSpPr/>
          <p:nvPr/>
        </p:nvSpPr>
        <p:spPr>
          <a:xfrm>
            <a:off x="4824388" y="2938378"/>
            <a:ext cx="75600" cy="127800"/>
          </a:xfrm>
          <a:prstGeom prst="rect">
            <a:avLst/>
          </a:prstGeom>
          <a:solidFill>
            <a:srgbClr val="C9002D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FFFFFF"/>
              </a:solidFill>
            </a:endParaRPr>
          </a:p>
        </p:txBody>
      </p:sp>
      <p:sp>
        <p:nvSpPr>
          <p:cNvPr id="51" name="Google Shape;490;p39"/>
          <p:cNvSpPr/>
          <p:nvPr/>
        </p:nvSpPr>
        <p:spPr>
          <a:xfrm>
            <a:off x="5006803" y="2938378"/>
            <a:ext cx="75600" cy="127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FFFFFF"/>
              </a:solidFill>
            </a:endParaRPr>
          </a:p>
        </p:txBody>
      </p:sp>
      <p:sp>
        <p:nvSpPr>
          <p:cNvPr id="52" name="Google Shape;491;p39"/>
          <p:cNvSpPr/>
          <p:nvPr/>
        </p:nvSpPr>
        <p:spPr>
          <a:xfrm>
            <a:off x="5098011" y="2938378"/>
            <a:ext cx="75600" cy="127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" name="Google Shape;492;p39"/>
          <p:cNvSpPr/>
          <p:nvPr/>
        </p:nvSpPr>
        <p:spPr>
          <a:xfrm>
            <a:off x="4277142" y="2938378"/>
            <a:ext cx="75600" cy="127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FFFFFF"/>
              </a:solidFill>
            </a:endParaRPr>
          </a:p>
        </p:txBody>
      </p:sp>
      <p:sp>
        <p:nvSpPr>
          <p:cNvPr id="54" name="Google Shape;493;p39"/>
          <p:cNvSpPr/>
          <p:nvPr/>
        </p:nvSpPr>
        <p:spPr>
          <a:xfrm>
            <a:off x="4185935" y="2938378"/>
            <a:ext cx="75600" cy="127800"/>
          </a:xfrm>
          <a:prstGeom prst="rect">
            <a:avLst/>
          </a:prstGeom>
          <a:solidFill>
            <a:srgbClr val="C9002D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" name="Google Shape;494;p39"/>
          <p:cNvSpPr/>
          <p:nvPr/>
        </p:nvSpPr>
        <p:spPr>
          <a:xfrm>
            <a:off x="4094727" y="2938378"/>
            <a:ext cx="75600" cy="127800"/>
          </a:xfrm>
          <a:prstGeom prst="rect">
            <a:avLst/>
          </a:prstGeom>
          <a:solidFill>
            <a:srgbClr val="C9002D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" name="Google Shape;495;p39"/>
          <p:cNvSpPr/>
          <p:nvPr/>
        </p:nvSpPr>
        <p:spPr>
          <a:xfrm>
            <a:off x="4003519" y="2938378"/>
            <a:ext cx="75600" cy="127800"/>
          </a:xfrm>
          <a:prstGeom prst="rect">
            <a:avLst/>
          </a:prstGeom>
          <a:solidFill>
            <a:srgbClr val="C9002D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" name="Google Shape;496;p39"/>
          <p:cNvSpPr txBox="1"/>
          <p:nvPr/>
        </p:nvSpPr>
        <p:spPr>
          <a:xfrm>
            <a:off x="2788816" y="2628476"/>
            <a:ext cx="592800" cy="31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A" sz="1000" b="1">
                <a:solidFill>
                  <a:srgbClr val="4B286D"/>
                </a:solidFill>
                <a:latin typeface="Arial"/>
                <a:ea typeface="Arial"/>
                <a:cs typeface="Arial"/>
                <a:sym typeface="Arial"/>
              </a:rPr>
              <a:t>AWS</a:t>
            </a:r>
            <a:endParaRPr sz="1000" b="1">
              <a:solidFill>
                <a:srgbClr val="4B286D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" name="Google Shape;498;p39"/>
          <p:cNvSpPr/>
          <p:nvPr/>
        </p:nvSpPr>
        <p:spPr>
          <a:xfrm>
            <a:off x="5450436" y="2938378"/>
            <a:ext cx="151200" cy="127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" name="Google Shape;499;p39"/>
          <p:cNvSpPr/>
          <p:nvPr/>
        </p:nvSpPr>
        <p:spPr>
          <a:xfrm>
            <a:off x="5615536" y="2938378"/>
            <a:ext cx="151200" cy="127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" name="Google Shape;500;p39"/>
          <p:cNvSpPr/>
          <p:nvPr/>
        </p:nvSpPr>
        <p:spPr>
          <a:xfrm>
            <a:off x="5780636" y="2938378"/>
            <a:ext cx="151200" cy="127800"/>
          </a:xfrm>
          <a:prstGeom prst="rect">
            <a:avLst/>
          </a:prstGeom>
          <a:solidFill>
            <a:srgbClr val="C9002D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1" name="Google Shape;501;p39"/>
          <p:cNvSpPr/>
          <p:nvPr/>
        </p:nvSpPr>
        <p:spPr>
          <a:xfrm>
            <a:off x="5945736" y="2938378"/>
            <a:ext cx="151200" cy="127800"/>
          </a:xfrm>
          <a:prstGeom prst="rect">
            <a:avLst/>
          </a:prstGeom>
          <a:solidFill>
            <a:srgbClr val="C9002D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" name="Google Shape;502;p39"/>
          <p:cNvSpPr/>
          <p:nvPr/>
        </p:nvSpPr>
        <p:spPr>
          <a:xfrm>
            <a:off x="6110836" y="2938378"/>
            <a:ext cx="151200" cy="127800"/>
          </a:xfrm>
          <a:prstGeom prst="rect">
            <a:avLst/>
          </a:prstGeom>
          <a:solidFill>
            <a:srgbClr val="E56A1C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" name="Google Shape;503;p39"/>
          <p:cNvSpPr/>
          <p:nvPr/>
        </p:nvSpPr>
        <p:spPr>
          <a:xfrm>
            <a:off x="6275936" y="2938378"/>
            <a:ext cx="151200" cy="127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" name="Google Shape;504;p39"/>
          <p:cNvSpPr/>
          <p:nvPr/>
        </p:nvSpPr>
        <p:spPr>
          <a:xfrm>
            <a:off x="6441036" y="2938378"/>
            <a:ext cx="151200" cy="127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" name="Google Shape;505;p39"/>
          <p:cNvSpPr txBox="1"/>
          <p:nvPr/>
        </p:nvSpPr>
        <p:spPr>
          <a:xfrm>
            <a:off x="5820152" y="2628476"/>
            <a:ext cx="548400" cy="30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A" sz="1000" b="1">
                <a:solidFill>
                  <a:srgbClr val="4B286D"/>
                </a:solidFill>
              </a:rPr>
              <a:t>BRS</a:t>
            </a:r>
            <a:endParaRPr sz="1300"/>
          </a:p>
        </p:txBody>
      </p:sp>
      <p:sp>
        <p:nvSpPr>
          <p:cNvPr id="66" name="Google Shape;506;p39"/>
          <p:cNvSpPr/>
          <p:nvPr/>
        </p:nvSpPr>
        <p:spPr>
          <a:xfrm>
            <a:off x="3543333" y="2938703"/>
            <a:ext cx="75600" cy="127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" name="Google Shape;507;p39"/>
          <p:cNvSpPr/>
          <p:nvPr/>
        </p:nvSpPr>
        <p:spPr>
          <a:xfrm>
            <a:off x="3633499" y="2938703"/>
            <a:ext cx="75600" cy="127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" name="Google Shape;508;p39"/>
          <p:cNvSpPr/>
          <p:nvPr/>
        </p:nvSpPr>
        <p:spPr>
          <a:xfrm>
            <a:off x="2993923" y="2904422"/>
            <a:ext cx="279000" cy="1941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509;p39"/>
          <p:cNvSpPr/>
          <p:nvPr/>
        </p:nvSpPr>
        <p:spPr>
          <a:xfrm>
            <a:off x="3536473" y="2904422"/>
            <a:ext cx="180000" cy="1941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510;p39"/>
          <p:cNvSpPr/>
          <p:nvPr/>
        </p:nvSpPr>
        <p:spPr>
          <a:xfrm>
            <a:off x="4915598" y="2904434"/>
            <a:ext cx="279000" cy="1941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511;p39"/>
          <p:cNvSpPr/>
          <p:nvPr/>
        </p:nvSpPr>
        <p:spPr>
          <a:xfrm>
            <a:off x="6261646" y="2904422"/>
            <a:ext cx="352800" cy="1941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514;p39"/>
          <p:cNvSpPr/>
          <p:nvPr/>
        </p:nvSpPr>
        <p:spPr>
          <a:xfrm>
            <a:off x="2381320" y="3392591"/>
            <a:ext cx="1212000" cy="334200"/>
          </a:xfrm>
          <a:prstGeom prst="rect">
            <a:avLst/>
          </a:prstGeom>
          <a:noFill/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A" sz="1200" dirty="0">
                <a:latin typeface="Helvetica Neue"/>
                <a:ea typeface="Helvetica Neue"/>
                <a:cs typeface="Helvetica Neue"/>
                <a:sym typeface="Helvetica Neue"/>
              </a:rPr>
              <a:t>2 Rx / 2 CCs</a:t>
            </a:r>
            <a:endParaRPr sz="1200" dirty="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75" name="Google Shape;515;p39"/>
          <p:cNvSpPr/>
          <p:nvPr/>
        </p:nvSpPr>
        <p:spPr>
          <a:xfrm>
            <a:off x="4261886" y="2904434"/>
            <a:ext cx="390300" cy="1941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516;p39"/>
          <p:cNvSpPr/>
          <p:nvPr/>
        </p:nvSpPr>
        <p:spPr>
          <a:xfrm>
            <a:off x="5431083" y="2904422"/>
            <a:ext cx="352800" cy="1941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" name="TextBox 1"/>
          <p:cNvSpPr txBox="1"/>
          <p:nvPr/>
        </p:nvSpPr>
        <p:spPr>
          <a:xfrm>
            <a:off x="1151807" y="3417987"/>
            <a:ext cx="117485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b="1" dirty="0">
                <a:latin typeface="Helvetica Neue" panose="020B0604020202020204" charset="0"/>
              </a:rPr>
              <a:t>Current count: </a:t>
            </a:r>
            <a:endParaRPr lang="en-US" sz="1200" b="1" dirty="0">
              <a:latin typeface="Helvetica Neue" panose="020B0604020202020204" charset="0"/>
            </a:endParaRPr>
          </a:p>
        </p:txBody>
      </p:sp>
      <p:sp>
        <p:nvSpPr>
          <p:cNvPr id="78" name="Google Shape;514;p39"/>
          <p:cNvSpPr/>
          <p:nvPr/>
        </p:nvSpPr>
        <p:spPr>
          <a:xfrm>
            <a:off x="3971754" y="3385736"/>
            <a:ext cx="1212000" cy="334200"/>
          </a:xfrm>
          <a:prstGeom prst="rect">
            <a:avLst/>
          </a:prstGeom>
          <a:noFill/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A" sz="1200" dirty="0">
                <a:latin typeface="Helvetica Neue"/>
                <a:ea typeface="Helvetica Neue"/>
                <a:cs typeface="Helvetica Neue"/>
                <a:sym typeface="Helvetica Neue"/>
              </a:rPr>
              <a:t>2 Rx / 2 CCs</a:t>
            </a:r>
            <a:endParaRPr sz="1200" dirty="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79" name="Google Shape;514;p39"/>
          <p:cNvSpPr/>
          <p:nvPr/>
        </p:nvSpPr>
        <p:spPr>
          <a:xfrm>
            <a:off x="5433920" y="3360786"/>
            <a:ext cx="1212000" cy="334200"/>
          </a:xfrm>
          <a:prstGeom prst="rect">
            <a:avLst/>
          </a:prstGeom>
          <a:noFill/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A" sz="1200" dirty="0">
                <a:latin typeface="Helvetica Neue"/>
                <a:ea typeface="Helvetica Neue"/>
                <a:cs typeface="Helvetica Neue"/>
                <a:sym typeface="Helvetica Neue"/>
              </a:rPr>
              <a:t>2 Rx / 2 CCs</a:t>
            </a:r>
            <a:endParaRPr sz="1200" dirty="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80" name="Google Shape;514;p39"/>
          <p:cNvSpPr/>
          <p:nvPr/>
        </p:nvSpPr>
        <p:spPr>
          <a:xfrm>
            <a:off x="6877154" y="3385736"/>
            <a:ext cx="1963787" cy="334200"/>
          </a:xfrm>
          <a:prstGeom prst="rect">
            <a:avLst/>
          </a:prstGeom>
          <a:noFill/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A" sz="1200" b="1" dirty="0">
                <a:latin typeface="Helvetica Neue"/>
                <a:ea typeface="Helvetica Neue"/>
                <a:cs typeface="Helvetica Neue"/>
                <a:sym typeface="Helvetica Neue"/>
              </a:rPr>
              <a:t>Total:</a:t>
            </a:r>
            <a:r>
              <a:rPr lang="en-CA" sz="1200" dirty="0">
                <a:latin typeface="Helvetica Neue"/>
                <a:ea typeface="Helvetica Neue"/>
                <a:cs typeface="Helvetica Neue"/>
                <a:sym typeface="Helvetica Neue"/>
              </a:rPr>
              <a:t> 6 Rx chains / 6 CCs</a:t>
            </a:r>
            <a:endParaRPr sz="1200" dirty="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1" name="Google Shape;514;p39"/>
              <p:cNvSpPr/>
              <p:nvPr/>
            </p:nvSpPr>
            <p:spPr>
              <a:xfrm>
                <a:off x="2381320" y="3815001"/>
                <a:ext cx="1212000" cy="334200"/>
              </a:xfrm>
              <a:prstGeom prst="rect">
                <a:avLst/>
              </a:prstGeom>
              <a:noFill/>
              <a:ln w="9525" cap="flat" cmpd="sng">
                <a:noFill/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CA" sz="1200" b="0" i="1" dirty="0" smtClean="0">
                            <a:latin typeface="Cambria Math" panose="02040503050406030204" pitchFamily="18" charset="0"/>
                            <a:ea typeface="Helvetica Neue"/>
                            <a:cs typeface="Helvetica Neue"/>
                            <a:sym typeface="Helvetica Neue"/>
                          </a:rPr>
                        </m:ctrlPr>
                      </m:sSubPr>
                      <m:e>
                        <m:r>
                          <a:rPr lang="en-CA" sz="1200" i="1" dirty="0" smtClean="0">
                            <a:latin typeface="Cambria Math" panose="02040503050406030204" pitchFamily="18" charset="0"/>
                            <a:ea typeface="Helvetica Neue"/>
                            <a:cs typeface="Helvetica Neue"/>
                            <a:sym typeface="Helvetica Neue"/>
                          </a:rPr>
                          <m:t>𝑁</m:t>
                        </m:r>
                      </m:e>
                      <m:sub>
                        <m:r>
                          <a:rPr lang="en-CA" sz="1200" b="0" i="1" dirty="0" smtClean="0">
                            <a:latin typeface="Cambria Math" panose="02040503050406030204" pitchFamily="18" charset="0"/>
                            <a:ea typeface="Helvetica Neue"/>
                            <a:cs typeface="Helvetica Neue"/>
                            <a:sym typeface="Helvetica Neue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CA" sz="1200" dirty="0">
                    <a:latin typeface="Helvetica Neue"/>
                    <a:ea typeface="Helvetica Neue"/>
                    <a:cs typeface="Helvetica Neue"/>
                    <a:sym typeface="Helvetica Neue"/>
                  </a:rPr>
                  <a:t> Rx / 2 CCs</a:t>
                </a:r>
                <a:endParaRPr sz="1200" dirty="0"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</mc:Choice>
        <mc:Fallback xmlns="">
          <p:sp>
            <p:nvSpPr>
              <p:cNvPr id="81" name="Google Shape;514;p3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81320" y="3815001"/>
                <a:ext cx="1212000" cy="334200"/>
              </a:xfrm>
              <a:prstGeom prst="rect">
                <a:avLst/>
              </a:prstGeom>
              <a:blipFill>
                <a:blip r:embed="rId3"/>
                <a:stretch>
                  <a:fillRect b="-5455"/>
                </a:stretch>
              </a:blipFill>
              <a:ln w="9525" cap="flat" cmpd="sng">
                <a:noFill/>
                <a:prstDash val="solid"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2" name="TextBox 81"/>
          <p:cNvSpPr txBox="1"/>
          <p:nvPr/>
        </p:nvSpPr>
        <p:spPr>
          <a:xfrm>
            <a:off x="1011326" y="3841764"/>
            <a:ext cx="131475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b="1" dirty="0">
                <a:latin typeface="Helvetica Neue" panose="020B0604020202020204" charset="0"/>
              </a:rPr>
              <a:t>Proposed count: </a:t>
            </a:r>
            <a:endParaRPr lang="en-US" sz="1200" b="1" dirty="0">
              <a:latin typeface="Helvetica Neue" panose="020B060402020202020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5" name="Google Shape;514;p39"/>
              <p:cNvSpPr/>
              <p:nvPr/>
            </p:nvSpPr>
            <p:spPr>
              <a:xfrm>
                <a:off x="6877154" y="3851014"/>
                <a:ext cx="2266845" cy="334200"/>
              </a:xfrm>
              <a:prstGeom prst="rect">
                <a:avLst/>
              </a:prstGeom>
              <a:noFill/>
              <a:ln w="9525" cap="flat" cmpd="sng">
                <a:noFill/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CA" sz="1200" b="1" dirty="0">
                    <a:latin typeface="Helvetica Neue"/>
                    <a:ea typeface="Helvetica Neue"/>
                    <a:cs typeface="Helvetica Neue"/>
                    <a:sym typeface="Helvetica Neue"/>
                  </a:rPr>
                  <a:t>Total:</a:t>
                </a:r>
                <a:r>
                  <a:rPr lang="en-CA" sz="1200" dirty="0">
                    <a:latin typeface="Helvetica Neue"/>
                    <a:ea typeface="Helvetica Neue"/>
                    <a:cs typeface="Helvetica Neue"/>
                    <a:sym typeface="Helvetica Neue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CA" sz="1200" i="1" dirty="0" smtClean="0">
                            <a:latin typeface="Cambria Math" panose="02040503050406030204" pitchFamily="18" charset="0"/>
                            <a:ea typeface="Helvetica Neue"/>
                            <a:cs typeface="Helvetica Neue"/>
                            <a:sym typeface="Helvetica Neue"/>
                          </a:rPr>
                        </m:ctrlPr>
                      </m:sSubPr>
                      <m:e>
                        <m:r>
                          <a:rPr lang="en-CA" sz="1200" b="0" i="1" dirty="0" smtClean="0">
                            <a:latin typeface="Cambria Math" panose="02040503050406030204" pitchFamily="18" charset="0"/>
                            <a:ea typeface="Helvetica Neue"/>
                            <a:cs typeface="Helvetica Neue"/>
                            <a:sym typeface="Helvetica Neue"/>
                          </a:rPr>
                          <m:t>(</m:t>
                        </m:r>
                        <m:r>
                          <a:rPr lang="en-CA" sz="1200" i="1" dirty="0" smtClean="0">
                            <a:latin typeface="Cambria Math" panose="02040503050406030204" pitchFamily="18" charset="0"/>
                            <a:ea typeface="Helvetica Neue"/>
                            <a:cs typeface="Helvetica Neue"/>
                            <a:sym typeface="Helvetica Neue"/>
                          </a:rPr>
                          <m:t>𝑁</m:t>
                        </m:r>
                      </m:e>
                      <m:sub>
                        <m:r>
                          <a:rPr lang="en-CA" sz="1200" i="1" dirty="0" smtClean="0">
                            <a:latin typeface="Cambria Math" panose="02040503050406030204" pitchFamily="18" charset="0"/>
                            <a:ea typeface="Helvetica Neue"/>
                            <a:cs typeface="Helvetica Neue"/>
                            <a:sym typeface="Helvetica Neue"/>
                          </a:rPr>
                          <m:t>1</m:t>
                        </m:r>
                      </m:sub>
                    </m:sSub>
                    <m:r>
                      <a:rPr lang="en-CA" sz="1200" b="0" i="1" dirty="0" smtClean="0">
                        <a:latin typeface="Cambria Math" panose="02040503050406030204" pitchFamily="18" charset="0"/>
                        <a:ea typeface="Helvetica Neue"/>
                        <a:cs typeface="Helvetica Neue"/>
                        <a:sym typeface="Helvetica Neue"/>
                      </a:rPr>
                      <m:t>+</m:t>
                    </m:r>
                    <m:sSub>
                      <m:sSubPr>
                        <m:ctrlPr>
                          <a:rPr lang="en-CA" sz="1200" b="0" i="1" dirty="0" smtClean="0">
                            <a:latin typeface="Cambria Math" panose="02040503050406030204" pitchFamily="18" charset="0"/>
                            <a:ea typeface="Helvetica Neue"/>
                            <a:cs typeface="Helvetica Neue"/>
                            <a:sym typeface="Helvetica Neue"/>
                          </a:rPr>
                        </m:ctrlPr>
                      </m:sSubPr>
                      <m:e>
                        <m:r>
                          <a:rPr lang="en-CA" sz="1200" b="0" i="1" dirty="0" smtClean="0">
                            <a:latin typeface="Cambria Math" panose="02040503050406030204" pitchFamily="18" charset="0"/>
                            <a:ea typeface="Helvetica Neue"/>
                            <a:cs typeface="Helvetica Neue"/>
                            <a:sym typeface="Helvetica Neue"/>
                          </a:rPr>
                          <m:t>𝑁</m:t>
                        </m:r>
                      </m:e>
                      <m:sub>
                        <m:r>
                          <a:rPr lang="en-CA" sz="1200" b="0" i="1" dirty="0" smtClean="0">
                            <a:latin typeface="Cambria Math" panose="02040503050406030204" pitchFamily="18" charset="0"/>
                            <a:ea typeface="Helvetica Neue"/>
                            <a:cs typeface="Helvetica Neue"/>
                            <a:sym typeface="Helvetica Neue"/>
                          </a:rPr>
                          <m:t>2</m:t>
                        </m:r>
                      </m:sub>
                    </m:sSub>
                    <m:r>
                      <a:rPr lang="en-CA" sz="1200" b="0" i="1" dirty="0" smtClean="0">
                        <a:latin typeface="Cambria Math" panose="02040503050406030204" pitchFamily="18" charset="0"/>
                        <a:ea typeface="Helvetica Neue"/>
                        <a:cs typeface="Helvetica Neue"/>
                        <a:sym typeface="Helvetica Neue"/>
                      </a:rPr>
                      <m:t>+</m:t>
                    </m:r>
                    <m:sSub>
                      <m:sSubPr>
                        <m:ctrlPr>
                          <a:rPr lang="en-CA" sz="1200" b="0" i="1" dirty="0" smtClean="0">
                            <a:latin typeface="Cambria Math" panose="02040503050406030204" pitchFamily="18" charset="0"/>
                            <a:ea typeface="Helvetica Neue"/>
                            <a:cs typeface="Helvetica Neue"/>
                            <a:sym typeface="Helvetica Neue"/>
                          </a:rPr>
                        </m:ctrlPr>
                      </m:sSubPr>
                      <m:e>
                        <m:r>
                          <a:rPr lang="en-CA" sz="1200" b="0" i="1" dirty="0" smtClean="0">
                            <a:latin typeface="Cambria Math" panose="02040503050406030204" pitchFamily="18" charset="0"/>
                            <a:ea typeface="Helvetica Neue"/>
                            <a:cs typeface="Helvetica Neue"/>
                            <a:sym typeface="Helvetica Neue"/>
                          </a:rPr>
                          <m:t>𝑁</m:t>
                        </m:r>
                      </m:e>
                      <m:sub>
                        <m:r>
                          <a:rPr lang="en-CA" sz="1200" b="0" i="1" dirty="0" smtClean="0">
                            <a:latin typeface="Cambria Math" panose="02040503050406030204" pitchFamily="18" charset="0"/>
                            <a:ea typeface="Helvetica Neue"/>
                            <a:cs typeface="Helvetica Neue"/>
                            <a:sym typeface="Helvetica Neue"/>
                          </a:rPr>
                          <m:t>3</m:t>
                        </m:r>
                      </m:sub>
                    </m:sSub>
                    <m:r>
                      <a:rPr lang="en-CA" sz="1200" b="0" i="1" dirty="0" smtClean="0">
                        <a:latin typeface="Cambria Math" panose="02040503050406030204" pitchFamily="18" charset="0"/>
                        <a:ea typeface="Helvetica Neue"/>
                        <a:cs typeface="Helvetica Neue"/>
                        <a:sym typeface="Helvetica Neue"/>
                      </a:rPr>
                      <m:t>) </m:t>
                    </m:r>
                  </m:oMath>
                </a14:m>
                <a:r>
                  <a:rPr lang="en-CA" sz="1200" dirty="0">
                    <a:latin typeface="Helvetica Neue"/>
                    <a:ea typeface="Helvetica Neue"/>
                    <a:cs typeface="Helvetica Neue"/>
                    <a:sym typeface="Helvetica Neue"/>
                  </a:rPr>
                  <a:t>Rx chains / 6 CCs</a:t>
                </a:r>
                <a:endParaRPr sz="1200" dirty="0"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</mc:Choice>
        <mc:Fallback xmlns="">
          <p:sp>
            <p:nvSpPr>
              <p:cNvPr id="85" name="Google Shape;514;p3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77154" y="3851014"/>
                <a:ext cx="2266845" cy="334200"/>
              </a:xfrm>
              <a:prstGeom prst="rect">
                <a:avLst/>
              </a:prstGeom>
              <a:blipFill>
                <a:blip r:embed="rId4"/>
                <a:stretch>
                  <a:fillRect t="-20000" r="-1613" b="-32727"/>
                </a:stretch>
              </a:blipFill>
              <a:ln w="9525" cap="flat" cmpd="sng">
                <a:noFill/>
                <a:prstDash val="solid"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2392885" y="4072205"/>
                <a:ext cx="911083" cy="38302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CA" sz="1100" b="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CA" sz="1100" i="1" dirty="0" smtClean="0">
                              <a:latin typeface="Cambria Math" panose="02040503050406030204" pitchFamily="18" charset="0"/>
                            </a:rPr>
                            <m:t>𝑁</m:t>
                          </m:r>
                        </m:e>
                        <m:sub>
                          <m:r>
                            <a:rPr lang="en-CA" sz="1100" b="0" i="1" dirty="0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CA" sz="1100" i="1" dirty="0" smtClean="0">
                          <a:latin typeface="Cambria Math" panose="02040503050406030204" pitchFamily="18" charset="0"/>
                        </a:rPr>
                        <m:t>=1 </m:t>
                      </m:r>
                      <m:r>
                        <m:rPr>
                          <m:nor/>
                        </m:rPr>
                        <a:rPr lang="en-CA" sz="1100" i="0" dirty="0" smtClean="0">
                          <a:latin typeface="Cambria Math" panose="02040503050406030204" pitchFamily="18" charset="0"/>
                        </a:rPr>
                        <m:t>or</m:t>
                      </m:r>
                      <m:r>
                        <a:rPr lang="en-CA" sz="1100" i="1" dirty="0" smtClean="0">
                          <a:latin typeface="Cambria Math" panose="02040503050406030204" pitchFamily="18" charset="0"/>
                        </a:rPr>
                        <m:t> 2</m:t>
                      </m:r>
                    </m:oMath>
                  </m:oMathPara>
                </a14:m>
                <a:endParaRPr lang="en-US" sz="1100" dirty="0"/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92885" y="4072205"/>
                <a:ext cx="911083" cy="383023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2" name="Google Shape;514;p39"/>
              <p:cNvSpPr/>
              <p:nvPr/>
            </p:nvSpPr>
            <p:spPr>
              <a:xfrm>
                <a:off x="3944765" y="3778974"/>
                <a:ext cx="1212000" cy="334200"/>
              </a:xfrm>
              <a:prstGeom prst="rect">
                <a:avLst/>
              </a:prstGeom>
              <a:noFill/>
              <a:ln w="9525" cap="flat" cmpd="sng">
                <a:noFill/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CA" sz="1200" b="0" i="1" dirty="0" smtClean="0">
                            <a:latin typeface="Cambria Math" panose="02040503050406030204" pitchFamily="18" charset="0"/>
                            <a:ea typeface="Helvetica Neue"/>
                            <a:cs typeface="Helvetica Neue"/>
                            <a:sym typeface="Helvetica Neue"/>
                          </a:rPr>
                        </m:ctrlPr>
                      </m:sSubPr>
                      <m:e>
                        <m:r>
                          <a:rPr lang="en-CA" sz="1200" i="1" dirty="0" smtClean="0">
                            <a:latin typeface="Cambria Math" panose="02040503050406030204" pitchFamily="18" charset="0"/>
                            <a:ea typeface="Helvetica Neue"/>
                            <a:cs typeface="Helvetica Neue"/>
                            <a:sym typeface="Helvetica Neue"/>
                          </a:rPr>
                          <m:t>𝑁</m:t>
                        </m:r>
                      </m:e>
                      <m:sub>
                        <m:r>
                          <a:rPr lang="en-CA" sz="1200" b="0" i="1" dirty="0" smtClean="0">
                            <a:latin typeface="Cambria Math" panose="02040503050406030204" pitchFamily="18" charset="0"/>
                            <a:ea typeface="Helvetica Neue"/>
                            <a:cs typeface="Helvetica Neue"/>
                            <a:sym typeface="Helvetica Neue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CA" sz="1200" dirty="0">
                    <a:latin typeface="Helvetica Neue"/>
                    <a:ea typeface="Helvetica Neue"/>
                    <a:cs typeface="Helvetica Neue"/>
                    <a:sym typeface="Helvetica Neue"/>
                  </a:rPr>
                  <a:t> Rx / 2 CCs</a:t>
                </a:r>
                <a:endParaRPr sz="1200" dirty="0"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</mc:Choice>
        <mc:Fallback xmlns="">
          <p:sp>
            <p:nvSpPr>
              <p:cNvPr id="92" name="Google Shape;514;p3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44765" y="3778974"/>
                <a:ext cx="1212000" cy="334200"/>
              </a:xfrm>
              <a:prstGeom prst="rect">
                <a:avLst/>
              </a:prstGeom>
              <a:blipFill>
                <a:blip r:embed="rId6"/>
                <a:stretch>
                  <a:fillRect b="-5455"/>
                </a:stretch>
              </a:blipFill>
              <a:ln w="9525" cap="flat" cmpd="sng">
                <a:noFill/>
                <a:prstDash val="solid"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3" name="Google Shape;514;p39"/>
              <p:cNvSpPr/>
              <p:nvPr/>
            </p:nvSpPr>
            <p:spPr>
              <a:xfrm>
                <a:off x="5455590" y="3784578"/>
                <a:ext cx="1212000" cy="334200"/>
              </a:xfrm>
              <a:prstGeom prst="rect">
                <a:avLst/>
              </a:prstGeom>
              <a:noFill/>
              <a:ln w="9525" cap="flat" cmpd="sng">
                <a:noFill/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CA" sz="1200" b="0" i="1" dirty="0" smtClean="0">
                            <a:latin typeface="Cambria Math" panose="02040503050406030204" pitchFamily="18" charset="0"/>
                            <a:ea typeface="Helvetica Neue"/>
                            <a:cs typeface="Helvetica Neue"/>
                            <a:sym typeface="Helvetica Neue"/>
                          </a:rPr>
                        </m:ctrlPr>
                      </m:sSubPr>
                      <m:e>
                        <m:r>
                          <a:rPr lang="en-CA" sz="1200" i="1" dirty="0" smtClean="0">
                            <a:latin typeface="Cambria Math" panose="02040503050406030204" pitchFamily="18" charset="0"/>
                            <a:ea typeface="Helvetica Neue"/>
                            <a:cs typeface="Helvetica Neue"/>
                            <a:sym typeface="Helvetica Neue"/>
                          </a:rPr>
                          <m:t>𝑁</m:t>
                        </m:r>
                      </m:e>
                      <m:sub>
                        <m:r>
                          <a:rPr lang="en-CA" sz="1200" b="0" i="1" dirty="0" smtClean="0">
                            <a:latin typeface="Cambria Math" panose="02040503050406030204" pitchFamily="18" charset="0"/>
                            <a:ea typeface="Helvetica Neue"/>
                            <a:cs typeface="Helvetica Neue"/>
                            <a:sym typeface="Helvetica Neue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CA" sz="1200" dirty="0">
                    <a:latin typeface="Helvetica Neue"/>
                    <a:ea typeface="Helvetica Neue"/>
                    <a:cs typeface="Helvetica Neue"/>
                    <a:sym typeface="Helvetica Neue"/>
                  </a:rPr>
                  <a:t> Rx / 2 CCs</a:t>
                </a:r>
                <a:endParaRPr sz="1200" dirty="0"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</mc:Choice>
        <mc:Fallback xmlns="">
          <p:sp>
            <p:nvSpPr>
              <p:cNvPr id="93" name="Google Shape;514;p3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55590" y="3784578"/>
                <a:ext cx="1212000" cy="334200"/>
              </a:xfrm>
              <a:prstGeom prst="rect">
                <a:avLst/>
              </a:prstGeom>
              <a:blipFill>
                <a:blip r:embed="rId7"/>
                <a:stretch>
                  <a:fillRect b="-5455"/>
                </a:stretch>
              </a:blipFill>
              <a:ln w="9525" cap="flat" cmpd="sng">
                <a:noFill/>
                <a:prstDash val="solid"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4" name="TextBox 93"/>
              <p:cNvSpPr txBox="1"/>
              <p:nvPr/>
            </p:nvSpPr>
            <p:spPr>
              <a:xfrm>
                <a:off x="3951105" y="4052482"/>
                <a:ext cx="914353" cy="38302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CA" sz="1100" b="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CA" sz="1100" i="1" dirty="0" smtClean="0">
                              <a:latin typeface="Cambria Math" panose="02040503050406030204" pitchFamily="18" charset="0"/>
                            </a:rPr>
                            <m:t>𝑁</m:t>
                          </m:r>
                        </m:e>
                        <m:sub>
                          <m:r>
                            <a:rPr lang="en-CA" sz="1100" b="0" i="1" dirty="0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CA" sz="1100" i="1" dirty="0" smtClean="0">
                          <a:latin typeface="Cambria Math" panose="02040503050406030204" pitchFamily="18" charset="0"/>
                        </a:rPr>
                        <m:t>=1 </m:t>
                      </m:r>
                      <m:r>
                        <m:rPr>
                          <m:nor/>
                        </m:rPr>
                        <a:rPr lang="en-CA" sz="1100" i="0" dirty="0" smtClean="0">
                          <a:latin typeface="Cambria Math" panose="02040503050406030204" pitchFamily="18" charset="0"/>
                        </a:rPr>
                        <m:t>or</m:t>
                      </m:r>
                      <m:r>
                        <a:rPr lang="en-CA" sz="1100" i="1" dirty="0" smtClean="0">
                          <a:latin typeface="Cambria Math" panose="02040503050406030204" pitchFamily="18" charset="0"/>
                        </a:rPr>
                        <m:t> 2</m:t>
                      </m:r>
                    </m:oMath>
                  </m:oMathPara>
                </a14:m>
                <a:endParaRPr lang="en-US" sz="1100" dirty="0"/>
              </a:p>
            </p:txBody>
          </p:sp>
        </mc:Choice>
        <mc:Fallback xmlns="">
          <p:sp>
            <p:nvSpPr>
              <p:cNvPr id="94" name="TextBox 9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1105" y="4052482"/>
                <a:ext cx="914353" cy="383023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5" name="TextBox 94"/>
              <p:cNvSpPr txBox="1"/>
              <p:nvPr/>
            </p:nvSpPr>
            <p:spPr>
              <a:xfrm>
                <a:off x="5454488" y="4072205"/>
                <a:ext cx="914353" cy="38302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CA" sz="1100" b="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CA" sz="1100" i="1" dirty="0" smtClean="0">
                              <a:latin typeface="Cambria Math" panose="02040503050406030204" pitchFamily="18" charset="0"/>
                            </a:rPr>
                            <m:t>𝑁</m:t>
                          </m:r>
                        </m:e>
                        <m:sub>
                          <m:r>
                            <a:rPr lang="en-CA" sz="1100" b="0" i="1" dirty="0" smtClean="0"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  <m:r>
                        <a:rPr lang="en-CA" sz="1100" i="1" dirty="0" smtClean="0">
                          <a:latin typeface="Cambria Math" panose="02040503050406030204" pitchFamily="18" charset="0"/>
                        </a:rPr>
                        <m:t>=1 </m:t>
                      </m:r>
                      <m:r>
                        <m:rPr>
                          <m:nor/>
                        </m:rPr>
                        <a:rPr lang="en-CA" sz="1100" i="0" dirty="0" smtClean="0">
                          <a:latin typeface="Cambria Math" panose="02040503050406030204" pitchFamily="18" charset="0"/>
                        </a:rPr>
                        <m:t>or</m:t>
                      </m:r>
                      <m:r>
                        <a:rPr lang="en-CA" sz="1100" i="1" dirty="0" smtClean="0">
                          <a:latin typeface="Cambria Math" panose="02040503050406030204" pitchFamily="18" charset="0"/>
                        </a:rPr>
                        <m:t> 2</m:t>
                      </m:r>
                    </m:oMath>
                  </m:oMathPara>
                </a14:m>
                <a:endParaRPr lang="en-US" sz="1100" dirty="0"/>
              </a:p>
            </p:txBody>
          </p:sp>
        </mc:Choice>
        <mc:Fallback xmlns="">
          <p:sp>
            <p:nvSpPr>
              <p:cNvPr id="95" name="TextBox 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54488" y="4072205"/>
                <a:ext cx="914353" cy="383023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theme/theme1.xml><?xml version="1.0" encoding="utf-8"?>
<a:theme xmlns:a="http://schemas.openxmlformats.org/drawingml/2006/main" name="Master slide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5d471751-9675-428d-917b-70f44f9630b0}" enabled="0" method="" siteId="{5d471751-9675-428d-917b-70f44f9630b0}" removed="1"/>
  <clbl:label id="{f4ab56b7-6ec4-4073-8d92-ac7cc2e7a5df}" enabled="1" method="Privileged" siteId="{49dfc6a3-5fb7-49f4-adea-c54e725bb854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687</TotalTime>
  <Words>551</Words>
  <Application>Microsoft Office PowerPoint</Application>
  <PresentationFormat>On-screen Show (16:9)</PresentationFormat>
  <Paragraphs>50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Calibri</vt:lpstr>
      <vt:lpstr>Helvetica Neue</vt:lpstr>
      <vt:lpstr>Helvetica Neue Light</vt:lpstr>
      <vt:lpstr>Cambria Math</vt:lpstr>
      <vt:lpstr>Master slide</vt:lpstr>
      <vt:lpstr>Fragmented carriers in the DL   A proposal for Rel-19 study item RAN #103 </vt:lpstr>
      <vt:lpstr>Background</vt:lpstr>
      <vt:lpstr>Example of fragmented blocks in FR1 mid-bands in Canada</vt:lpstr>
      <vt:lpstr>Example of fragmented blocks in FR1 low-band in Australia</vt:lpstr>
      <vt:lpstr>PowerPoint Presentation</vt:lpstr>
      <vt:lpstr>Proposed solution example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TELUS and Bell Mobility proposal for a new Rel-19 study item</dc:title>
  <dc:creator>Ivo Maljevic</dc:creator>
  <cp:lastModifiedBy>Ivo Maljevic</cp:lastModifiedBy>
  <cp:revision>53</cp:revision>
  <dcterms:modified xsi:type="dcterms:W3CDTF">2024-03-11T12:49:35Z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lassificationContentMarkingFooterLocations">
    <vt:lpwstr>Master slide:3</vt:lpwstr>
  </property>
  <property fmtid="{D5CDD505-2E9C-101B-9397-08002B2CF9AE}" pid="3" name="ClassificationContentMarkingFooterText">
    <vt:lpwstr>General</vt:lpwstr>
  </property>
</Properties>
</file>