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6"/>
  </p:sldMasterIdLst>
  <p:notesMasterIdLst>
    <p:notesMasterId r:id="rId24"/>
  </p:notesMasterIdLst>
  <p:handoutMasterIdLst>
    <p:handoutMasterId r:id="rId25"/>
  </p:handoutMasterIdLst>
  <p:sldIdLst>
    <p:sldId id="271" r:id="rId17"/>
    <p:sldId id="270" r:id="rId18"/>
    <p:sldId id="272" r:id="rId19"/>
    <p:sldId id="273" r:id="rId20"/>
    <p:sldId id="274" r:id="rId21"/>
    <p:sldId id="275" r:id="rId22"/>
    <p:sldId id="261" r:id="rId23"/>
  </p:sldIdLst>
  <p:sldSz cx="12192000" cy="6858000"/>
  <p:notesSz cx="6858000" cy="9144000"/>
  <p:embeddedFontLst>
    <p:embeddedFont>
      <p:font typeface="Ericsson Hilda" panose="00000500000000000000" pitchFamily="2" charset="0"/>
      <p:regular r:id="rId26"/>
      <p:bold r:id="rId27"/>
      <p:italic r:id="rId28"/>
      <p:boldItalic r:id="rId29"/>
    </p:embeddedFont>
    <p:embeddedFont>
      <p:font typeface="Ericsson Hilda ExtraBold" panose="00000900000000000000" pitchFamily="2" charset="0"/>
      <p:bold r:id="rId30"/>
    </p:embeddedFont>
    <p:embeddedFont>
      <p:font typeface="Ericsson Hilda ExtraLight" panose="00000300000000000000" pitchFamily="2" charset="0"/>
      <p:regular r:id="rId31"/>
    </p:embeddedFont>
    <p:embeddedFont>
      <p:font typeface="Ericsson Hilda Light" panose="00000400000000000000" pitchFamily="2" charset="0"/>
      <p:regular r:id="rId32"/>
      <p:italic r:id="rId33"/>
    </p:embeddedFont>
    <p:embeddedFont>
      <p:font typeface="Ericsson Technical Icons" panose="020B0604020202020204" charset="0"/>
      <p:regular r:id="rId34"/>
      <p:bold r:id="rId35"/>
      <p:italic r:id="rId36"/>
      <p:boldItalic r:id="rId37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D03F810-4831-4D2F-A329-1319BFEB46D1}" v="35" dt="2024-03-11T15:53:37.4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6" autoAdjust="0"/>
    <p:restoredTop sz="94124" autoAdjust="0"/>
  </p:normalViewPr>
  <p:slideViewPr>
    <p:cSldViewPr snapToGrid="0" snapToObjects="1" showGuides="1">
      <p:cViewPr varScale="1">
        <p:scale>
          <a:sx n="162" d="100"/>
          <a:sy n="162" d="100"/>
        </p:scale>
        <p:origin x="100" y="1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slide" Target="slides/slide2.xml"/><Relationship Id="rId26" Type="http://schemas.openxmlformats.org/officeDocument/2006/relationships/font" Target="fonts/font1.fntdata"/><Relationship Id="rId39" Type="http://schemas.openxmlformats.org/officeDocument/2006/relationships/viewProps" Target="viewProps.xml"/><Relationship Id="rId21" Type="http://schemas.openxmlformats.org/officeDocument/2006/relationships/slide" Target="slides/slide5.xml"/><Relationship Id="rId34" Type="http://schemas.openxmlformats.org/officeDocument/2006/relationships/font" Target="fonts/font9.fntdata"/><Relationship Id="rId42" Type="http://schemas.microsoft.com/office/2016/11/relationships/changesInfo" Target="changesInfos/changesInfo1.xml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.xml"/><Relationship Id="rId20" Type="http://schemas.openxmlformats.org/officeDocument/2006/relationships/slide" Target="slides/slide4.xml"/><Relationship Id="rId29" Type="http://schemas.openxmlformats.org/officeDocument/2006/relationships/font" Target="fonts/font4.fntdata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theme" Target="theme/theme1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7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10" Type="http://schemas.openxmlformats.org/officeDocument/2006/relationships/customXml" Target="../customXml/item10.xml"/><Relationship Id="rId19" Type="http://schemas.openxmlformats.org/officeDocument/2006/relationships/slide" Target="slides/slide3.xml"/><Relationship Id="rId31" Type="http://schemas.openxmlformats.org/officeDocument/2006/relationships/font" Target="fonts/font6.fntdata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6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43" Type="http://schemas.microsoft.com/office/2015/10/relationships/revisionInfo" Target="revisionInfo.xml"/><Relationship Id="rId8" Type="http://schemas.openxmlformats.org/officeDocument/2006/relationships/customXml" Target="../customXml/item8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slide" Target="slides/slide1.xml"/><Relationship Id="rId25" Type="http://schemas.openxmlformats.org/officeDocument/2006/relationships/handoutMaster" Target="handoutMasters/handoutMaster1.xml"/><Relationship Id="rId33" Type="http://schemas.openxmlformats.org/officeDocument/2006/relationships/font" Target="fonts/font8.fntdata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 Chapman" userId="62f56abd-8013-406a-a5cf-528bee683f35" providerId="ADAL" clId="{0D03F810-4831-4D2F-A329-1319BFEB46D1}"/>
    <pc:docChg chg="undo redo custSel modSld modMainMaster">
      <pc:chgData name="Thomas Chapman" userId="62f56abd-8013-406a-a5cf-528bee683f35" providerId="ADAL" clId="{0D03F810-4831-4D2F-A329-1319BFEB46D1}" dt="2024-03-11T16:49:22.691" v="951" actId="20577"/>
      <pc:docMkLst>
        <pc:docMk/>
      </pc:docMkLst>
      <pc:sldChg chg="modSp mod">
        <pc:chgData name="Thomas Chapman" userId="62f56abd-8013-406a-a5cf-528bee683f35" providerId="ADAL" clId="{0D03F810-4831-4D2F-A329-1319BFEB46D1}" dt="2024-03-11T16:48:59.546" v="938" actId="6549"/>
        <pc:sldMkLst>
          <pc:docMk/>
          <pc:sldMk cId="3709959988" sldId="270"/>
        </pc:sldMkLst>
        <pc:spChg chg="mod">
          <ac:chgData name="Thomas Chapman" userId="62f56abd-8013-406a-a5cf-528bee683f35" providerId="ADAL" clId="{0D03F810-4831-4D2F-A329-1319BFEB46D1}" dt="2024-03-11T16:48:59.546" v="938" actId="6549"/>
          <ac:spMkLst>
            <pc:docMk/>
            <pc:sldMk cId="3709959988" sldId="270"/>
            <ac:spMk id="11" creationId="{2E8E8F9E-D1C4-4C6A-B250-14307A886012}"/>
          </ac:spMkLst>
        </pc:spChg>
      </pc:sldChg>
      <pc:sldChg chg="modSp mod">
        <pc:chgData name="Thomas Chapman" userId="62f56abd-8013-406a-a5cf-528bee683f35" providerId="ADAL" clId="{0D03F810-4831-4D2F-A329-1319BFEB46D1}" dt="2024-03-11T16:48:49.944" v="937" actId="20577"/>
        <pc:sldMkLst>
          <pc:docMk/>
          <pc:sldMk cId="2230748882" sldId="271"/>
        </pc:sldMkLst>
        <pc:spChg chg="mod">
          <ac:chgData name="Thomas Chapman" userId="62f56abd-8013-406a-a5cf-528bee683f35" providerId="ADAL" clId="{0D03F810-4831-4D2F-A329-1319BFEB46D1}" dt="2024-03-11T16:48:49.944" v="937" actId="20577"/>
          <ac:spMkLst>
            <pc:docMk/>
            <pc:sldMk cId="2230748882" sldId="271"/>
            <ac:spMk id="4" creationId="{6A927E07-3624-45B8-934B-C229726CA813}"/>
          </ac:spMkLst>
        </pc:spChg>
      </pc:sldChg>
      <pc:sldChg chg="modSp mod">
        <pc:chgData name="Thomas Chapman" userId="62f56abd-8013-406a-a5cf-528bee683f35" providerId="ADAL" clId="{0D03F810-4831-4D2F-A329-1319BFEB46D1}" dt="2024-03-11T16:49:22.691" v="951" actId="20577"/>
        <pc:sldMkLst>
          <pc:docMk/>
          <pc:sldMk cId="2604203220" sldId="272"/>
        </pc:sldMkLst>
        <pc:spChg chg="mod">
          <ac:chgData name="Thomas Chapman" userId="62f56abd-8013-406a-a5cf-528bee683f35" providerId="ADAL" clId="{0D03F810-4831-4D2F-A329-1319BFEB46D1}" dt="2024-03-11T16:49:22.691" v="951" actId="20577"/>
          <ac:spMkLst>
            <pc:docMk/>
            <pc:sldMk cId="2604203220" sldId="272"/>
            <ac:spMk id="5" creationId="{80CFE1E9-2446-4327-A152-D121E1DA7E83}"/>
          </ac:spMkLst>
        </pc:spChg>
      </pc:sldChg>
      <pc:sldChg chg="modSp mod">
        <pc:chgData name="Thomas Chapman" userId="62f56abd-8013-406a-a5cf-528bee683f35" providerId="ADAL" clId="{0D03F810-4831-4D2F-A329-1319BFEB46D1}" dt="2024-03-11T15:56:00.098" v="926" actId="20577"/>
        <pc:sldMkLst>
          <pc:docMk/>
          <pc:sldMk cId="2690659791" sldId="274"/>
        </pc:sldMkLst>
        <pc:spChg chg="mod">
          <ac:chgData name="Thomas Chapman" userId="62f56abd-8013-406a-a5cf-528bee683f35" providerId="ADAL" clId="{0D03F810-4831-4D2F-A329-1319BFEB46D1}" dt="2024-03-11T15:56:00.098" v="926" actId="20577"/>
          <ac:spMkLst>
            <pc:docMk/>
            <pc:sldMk cId="2690659791" sldId="274"/>
            <ac:spMk id="3" creationId="{6CF0F76A-7865-A451-D20F-912F63824704}"/>
          </ac:spMkLst>
        </pc:spChg>
      </pc:sldChg>
      <pc:sldChg chg="modSp mod">
        <pc:chgData name="Thomas Chapman" userId="62f56abd-8013-406a-a5cf-528bee683f35" providerId="ADAL" clId="{0D03F810-4831-4D2F-A329-1319BFEB46D1}" dt="2024-03-08T17:42:15.549" v="530" actId="20577"/>
        <pc:sldMkLst>
          <pc:docMk/>
          <pc:sldMk cId="3442180434" sldId="275"/>
        </pc:sldMkLst>
        <pc:spChg chg="mod">
          <ac:chgData name="Thomas Chapman" userId="62f56abd-8013-406a-a5cf-528bee683f35" providerId="ADAL" clId="{0D03F810-4831-4D2F-A329-1319BFEB46D1}" dt="2024-03-08T17:42:15.549" v="530" actId="20577"/>
          <ac:spMkLst>
            <pc:docMk/>
            <pc:sldMk cId="3442180434" sldId="275"/>
            <ac:spMk id="3" creationId="{8EF7BF9F-C047-BA71-58A8-2D2CF19A8A17}"/>
          </ac:spMkLst>
        </pc:spChg>
      </pc:sldChg>
      <pc:sldMasterChg chg="modSldLayout">
        <pc:chgData name="Thomas Chapman" userId="62f56abd-8013-406a-a5cf-528bee683f35" providerId="ADAL" clId="{0D03F810-4831-4D2F-A329-1319BFEB46D1}" dt="2024-03-11T15:53:37.491" v="628" actId="20577"/>
        <pc:sldMasterMkLst>
          <pc:docMk/>
          <pc:sldMasterMk cId="2523064765" sldId="2147483660"/>
        </pc:sldMasterMkLst>
        <pc:sldLayoutChg chg="modSp mod">
          <pc:chgData name="Thomas Chapman" userId="62f56abd-8013-406a-a5cf-528bee683f35" providerId="ADAL" clId="{0D03F810-4831-4D2F-A329-1319BFEB46D1}" dt="2024-03-11T15:53:37.380" v="588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Thomas Chapman" userId="62f56abd-8013-406a-a5cf-528bee683f35" providerId="ADAL" clId="{0D03F810-4831-4D2F-A329-1319BFEB46D1}" dt="2024-03-11T15:53:37.380" v="588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Thomas Chapman" userId="62f56abd-8013-406a-a5cf-528bee683f35" providerId="ADAL" clId="{0D03F810-4831-4D2F-A329-1319BFEB46D1}" dt="2024-03-11T15:53:37.417" v="600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Thomas Chapman" userId="62f56abd-8013-406a-a5cf-528bee683f35" providerId="ADAL" clId="{0D03F810-4831-4D2F-A329-1319BFEB46D1}" dt="2024-03-11T15:53:37.417" v="600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Thomas Chapman" userId="62f56abd-8013-406a-a5cf-528bee683f35" providerId="ADAL" clId="{0D03F810-4831-4D2F-A329-1319BFEB46D1}" dt="2024-03-11T15:53:37.450" v="612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Thomas Chapman" userId="62f56abd-8013-406a-a5cf-528bee683f35" providerId="ADAL" clId="{0D03F810-4831-4D2F-A329-1319BFEB46D1}" dt="2024-03-11T15:53:37.450" v="612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Thomas Chapman" userId="62f56abd-8013-406a-a5cf-528bee683f35" providerId="ADAL" clId="{0D03F810-4831-4D2F-A329-1319BFEB46D1}" dt="2024-03-11T15:53:37.473" v="620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Thomas Chapman" userId="62f56abd-8013-406a-a5cf-528bee683f35" providerId="ADAL" clId="{0D03F810-4831-4D2F-A329-1319BFEB46D1}" dt="2024-03-11T15:53:37.473" v="620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Thomas Chapman" userId="62f56abd-8013-406a-a5cf-528bee683f35" providerId="ADAL" clId="{0D03F810-4831-4D2F-A329-1319BFEB46D1}" dt="2024-03-11T15:53:37.491" v="628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Thomas Chapman" userId="62f56abd-8013-406a-a5cf-528bee683f35" providerId="ADAL" clId="{0D03F810-4831-4D2F-A329-1319BFEB46D1}" dt="2024-03-11T15:53:37.491" v="628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Thomas Chapman" userId="62f56abd-8013-406a-a5cf-528bee683f35" providerId="ADAL" clId="{0D03F810-4831-4D2F-A329-1319BFEB46D1}" dt="2024-03-11T15:53:37.482" v="624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Thomas Chapman" userId="62f56abd-8013-406a-a5cf-528bee683f35" providerId="ADAL" clId="{0D03F810-4831-4D2F-A329-1319BFEB46D1}" dt="2024-03-11T15:53:37.482" v="624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Thomas Chapman" userId="62f56abd-8013-406a-a5cf-528bee683f35" providerId="ADAL" clId="{0D03F810-4831-4D2F-A329-1319BFEB46D1}" dt="2024-03-11T15:53:37.438" v="608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Thomas Chapman" userId="62f56abd-8013-406a-a5cf-528bee683f35" providerId="ADAL" clId="{0D03F810-4831-4D2F-A329-1319BFEB46D1}" dt="2024-03-11T15:53:37.438" v="608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Thomas Chapman" userId="62f56abd-8013-406a-a5cf-528bee683f35" providerId="ADAL" clId="{0D03F810-4831-4D2F-A329-1319BFEB46D1}" dt="2024-03-11T15:53:37.462" v="616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Thomas Chapman" userId="62f56abd-8013-406a-a5cf-528bee683f35" providerId="ADAL" clId="{0D03F810-4831-4D2F-A329-1319BFEB46D1}" dt="2024-03-11T15:53:37.462" v="616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Thomas Chapman" userId="62f56abd-8013-406a-a5cf-528bee683f35" providerId="ADAL" clId="{0D03F810-4831-4D2F-A329-1319BFEB46D1}" dt="2024-03-11T15:53:37.427" v="604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Thomas Chapman" userId="62f56abd-8013-406a-a5cf-528bee683f35" providerId="ADAL" clId="{0D03F810-4831-4D2F-A329-1319BFEB46D1}" dt="2024-03-11T15:53:37.427" v="604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Thomas Chapman" userId="62f56abd-8013-406a-a5cf-528bee683f35" providerId="ADAL" clId="{0D03F810-4831-4D2F-A329-1319BFEB46D1}" dt="2024-03-11T15:53:37.393" v="592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Thomas Chapman" userId="62f56abd-8013-406a-a5cf-528bee683f35" providerId="ADAL" clId="{0D03F810-4831-4D2F-A329-1319BFEB46D1}" dt="2024-03-11T15:53:37.393" v="592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Thomas Chapman" userId="62f56abd-8013-406a-a5cf-528bee683f35" providerId="ADAL" clId="{0D03F810-4831-4D2F-A329-1319BFEB46D1}" dt="2024-03-11T15:53:37.405" v="596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Thomas Chapman" userId="62f56abd-8013-406a-a5cf-528bee683f35" providerId="ADAL" clId="{0D03F810-4831-4D2F-A329-1319BFEB46D1}" dt="2024-03-11T15:53:37.405" v="596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Nicholas Pu" userId="24ff8449-a9df-4615-9332-d8e0682d328c" providerId="ADAL" clId="{679C2EB7-C317-4100-9322-015F9AD3F79B}"/>
    <pc:docChg chg="custSel modMainMaster">
      <pc:chgData name="Nicholas Pu" userId="24ff8449-a9df-4615-9332-d8e0682d328c" providerId="ADAL" clId="{679C2EB7-C317-4100-9322-015F9AD3F79B}" dt="2024-03-08T00:42:04.526" v="43" actId="20577"/>
      <pc:docMkLst>
        <pc:docMk/>
      </pc:docMkLst>
      <pc:sldMasterChg chg="modSldLayout">
        <pc:chgData name="Nicholas Pu" userId="24ff8449-a9df-4615-9332-d8e0682d328c" providerId="ADAL" clId="{679C2EB7-C317-4100-9322-015F9AD3F79B}" dt="2024-03-08T00:42:04.526" v="43" actId="20577"/>
        <pc:sldMasterMkLst>
          <pc:docMk/>
          <pc:sldMasterMk cId="2523064765" sldId="2147483660"/>
        </pc:sldMasterMkLst>
        <pc:sldLayoutChg chg="modSp mod">
          <pc:chgData name="Nicholas Pu" userId="24ff8449-a9df-4615-9332-d8e0682d328c" providerId="ADAL" clId="{679C2EB7-C317-4100-9322-015F9AD3F79B}" dt="2024-03-08T00:42:04.461" v="3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Nicholas Pu" userId="24ff8449-a9df-4615-9332-d8e0682d328c" providerId="ADAL" clId="{679C2EB7-C317-4100-9322-015F9AD3F79B}" dt="2024-03-08T00:42:04.461" v="3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Nicholas Pu" userId="24ff8449-a9df-4615-9332-d8e0682d328c" providerId="ADAL" clId="{679C2EB7-C317-4100-9322-015F9AD3F79B}" dt="2024-03-08T00:42:04.480" v="15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Nicholas Pu" userId="24ff8449-a9df-4615-9332-d8e0682d328c" providerId="ADAL" clId="{679C2EB7-C317-4100-9322-015F9AD3F79B}" dt="2024-03-08T00:42:04.480" v="15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Nicholas Pu" userId="24ff8449-a9df-4615-9332-d8e0682d328c" providerId="ADAL" clId="{679C2EB7-C317-4100-9322-015F9AD3F79B}" dt="2024-03-08T00:42:04.496" v="27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Nicholas Pu" userId="24ff8449-a9df-4615-9332-d8e0682d328c" providerId="ADAL" clId="{679C2EB7-C317-4100-9322-015F9AD3F79B}" dt="2024-03-08T00:42:04.496" v="27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Nicholas Pu" userId="24ff8449-a9df-4615-9332-d8e0682d328c" providerId="ADAL" clId="{679C2EB7-C317-4100-9322-015F9AD3F79B}" dt="2024-03-08T00:42:04.509" v="35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Nicholas Pu" userId="24ff8449-a9df-4615-9332-d8e0682d328c" providerId="ADAL" clId="{679C2EB7-C317-4100-9322-015F9AD3F79B}" dt="2024-03-08T00:42:04.509" v="35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Nicholas Pu" userId="24ff8449-a9df-4615-9332-d8e0682d328c" providerId="ADAL" clId="{679C2EB7-C317-4100-9322-015F9AD3F79B}" dt="2024-03-08T00:42:04.526" v="43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Nicholas Pu" userId="24ff8449-a9df-4615-9332-d8e0682d328c" providerId="ADAL" clId="{679C2EB7-C317-4100-9322-015F9AD3F79B}" dt="2024-03-08T00:42:04.526" v="43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Nicholas Pu" userId="24ff8449-a9df-4615-9332-d8e0682d328c" providerId="ADAL" clId="{679C2EB7-C317-4100-9322-015F9AD3F79B}" dt="2024-03-08T00:42:04.519" v="39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Nicholas Pu" userId="24ff8449-a9df-4615-9332-d8e0682d328c" providerId="ADAL" clId="{679C2EB7-C317-4100-9322-015F9AD3F79B}" dt="2024-03-08T00:42:04.519" v="39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Nicholas Pu" userId="24ff8449-a9df-4615-9332-d8e0682d328c" providerId="ADAL" clId="{679C2EB7-C317-4100-9322-015F9AD3F79B}" dt="2024-03-08T00:42:04.490" v="23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Nicholas Pu" userId="24ff8449-a9df-4615-9332-d8e0682d328c" providerId="ADAL" clId="{679C2EB7-C317-4100-9322-015F9AD3F79B}" dt="2024-03-08T00:42:04.490" v="23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Nicholas Pu" userId="24ff8449-a9df-4615-9332-d8e0682d328c" providerId="ADAL" clId="{679C2EB7-C317-4100-9322-015F9AD3F79B}" dt="2024-03-08T00:42:04.503" v="31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Nicholas Pu" userId="24ff8449-a9df-4615-9332-d8e0682d328c" providerId="ADAL" clId="{679C2EB7-C317-4100-9322-015F9AD3F79B}" dt="2024-03-08T00:42:04.503" v="31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Nicholas Pu" userId="24ff8449-a9df-4615-9332-d8e0682d328c" providerId="ADAL" clId="{679C2EB7-C317-4100-9322-015F9AD3F79B}" dt="2024-03-08T00:42:04.486" v="19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Nicholas Pu" userId="24ff8449-a9df-4615-9332-d8e0682d328c" providerId="ADAL" clId="{679C2EB7-C317-4100-9322-015F9AD3F79B}" dt="2024-03-08T00:42:04.486" v="19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Nicholas Pu" userId="24ff8449-a9df-4615-9332-d8e0682d328c" providerId="ADAL" clId="{679C2EB7-C317-4100-9322-015F9AD3F79B}" dt="2024-03-08T00:42:04.468" v="7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Nicholas Pu" userId="24ff8449-a9df-4615-9332-d8e0682d328c" providerId="ADAL" clId="{679C2EB7-C317-4100-9322-015F9AD3F79B}" dt="2024-03-08T00:42:04.468" v="7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Nicholas Pu" userId="24ff8449-a9df-4615-9332-d8e0682d328c" providerId="ADAL" clId="{679C2EB7-C317-4100-9322-015F9AD3F79B}" dt="2024-03-08T00:42:04.474" v="11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Nicholas Pu" userId="24ff8449-a9df-4615-9332-d8e0682d328c" providerId="ADAL" clId="{679C2EB7-C317-4100-9322-015F9AD3F79B}" dt="2024-03-08T00:42:04.474" v="11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Santhan Thangarasa" userId="408d9f9c-4a2c-4dc8-a0f4-253ef568dfdf" providerId="ADAL" clId="{F2846980-C306-48E4-9E87-62757E30B771}"/>
    <pc:docChg chg="custSel modMainMaster">
      <pc:chgData name="Santhan Thangarasa" userId="408d9f9c-4a2c-4dc8-a0f4-253ef568dfdf" providerId="ADAL" clId="{F2846980-C306-48E4-9E87-62757E30B771}" dt="2024-03-09T13:36:07.270" v="87" actId="20577"/>
      <pc:docMkLst>
        <pc:docMk/>
      </pc:docMkLst>
      <pc:sldMasterChg chg="modSldLayout">
        <pc:chgData name="Santhan Thangarasa" userId="408d9f9c-4a2c-4dc8-a0f4-253ef568dfdf" providerId="ADAL" clId="{F2846980-C306-48E4-9E87-62757E30B771}" dt="2024-03-09T13:36:07.270" v="87" actId="20577"/>
        <pc:sldMasterMkLst>
          <pc:docMk/>
          <pc:sldMasterMk cId="2523064765" sldId="2147483660"/>
        </pc:sldMasterMkLst>
        <pc:sldLayoutChg chg="modSp mod">
          <pc:chgData name="Santhan Thangarasa" userId="408d9f9c-4a2c-4dc8-a0f4-253ef568dfdf" providerId="ADAL" clId="{F2846980-C306-48E4-9E87-62757E30B771}" dt="2024-03-09T13:36:07.172" v="47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Santhan Thangarasa" userId="408d9f9c-4a2c-4dc8-a0f4-253ef568dfdf" providerId="ADAL" clId="{F2846980-C306-48E4-9E87-62757E30B771}" dt="2024-03-09T13:36:07.172" v="47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Santhan Thangarasa" userId="408d9f9c-4a2c-4dc8-a0f4-253ef568dfdf" providerId="ADAL" clId="{F2846980-C306-48E4-9E87-62757E30B771}" dt="2024-03-09T13:36:07.205" v="59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Santhan Thangarasa" userId="408d9f9c-4a2c-4dc8-a0f4-253ef568dfdf" providerId="ADAL" clId="{F2846980-C306-48E4-9E87-62757E30B771}" dt="2024-03-09T13:36:07.205" v="59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Santhan Thangarasa" userId="408d9f9c-4a2c-4dc8-a0f4-253ef568dfdf" providerId="ADAL" clId="{F2846980-C306-48E4-9E87-62757E30B771}" dt="2024-03-09T13:36:07.231" v="71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Santhan Thangarasa" userId="408d9f9c-4a2c-4dc8-a0f4-253ef568dfdf" providerId="ADAL" clId="{F2846980-C306-48E4-9E87-62757E30B771}" dt="2024-03-09T13:36:07.231" v="71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Santhan Thangarasa" userId="408d9f9c-4a2c-4dc8-a0f4-253ef568dfdf" providerId="ADAL" clId="{F2846980-C306-48E4-9E87-62757E30B771}" dt="2024-03-09T13:36:07.251" v="79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Santhan Thangarasa" userId="408d9f9c-4a2c-4dc8-a0f4-253ef568dfdf" providerId="ADAL" clId="{F2846980-C306-48E4-9E87-62757E30B771}" dt="2024-03-09T13:36:07.251" v="79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Santhan Thangarasa" userId="408d9f9c-4a2c-4dc8-a0f4-253ef568dfdf" providerId="ADAL" clId="{F2846980-C306-48E4-9E87-62757E30B771}" dt="2024-03-09T13:36:07.270" v="87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Santhan Thangarasa" userId="408d9f9c-4a2c-4dc8-a0f4-253ef568dfdf" providerId="ADAL" clId="{F2846980-C306-48E4-9E87-62757E30B771}" dt="2024-03-09T13:36:07.270" v="87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Santhan Thangarasa" userId="408d9f9c-4a2c-4dc8-a0f4-253ef568dfdf" providerId="ADAL" clId="{F2846980-C306-48E4-9E87-62757E30B771}" dt="2024-03-09T13:36:07.260" v="83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Santhan Thangarasa" userId="408d9f9c-4a2c-4dc8-a0f4-253ef568dfdf" providerId="ADAL" clId="{F2846980-C306-48E4-9E87-62757E30B771}" dt="2024-03-09T13:36:07.260" v="83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Santhan Thangarasa" userId="408d9f9c-4a2c-4dc8-a0f4-253ef568dfdf" providerId="ADAL" clId="{F2846980-C306-48E4-9E87-62757E30B771}" dt="2024-03-09T13:36:07.222" v="67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Santhan Thangarasa" userId="408d9f9c-4a2c-4dc8-a0f4-253ef568dfdf" providerId="ADAL" clId="{F2846980-C306-48E4-9E87-62757E30B771}" dt="2024-03-09T13:36:07.222" v="67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Santhan Thangarasa" userId="408d9f9c-4a2c-4dc8-a0f4-253ef568dfdf" providerId="ADAL" clId="{F2846980-C306-48E4-9E87-62757E30B771}" dt="2024-03-09T13:36:07.241" v="75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Santhan Thangarasa" userId="408d9f9c-4a2c-4dc8-a0f4-253ef568dfdf" providerId="ADAL" clId="{F2846980-C306-48E4-9E87-62757E30B771}" dt="2024-03-09T13:36:07.241" v="75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Santhan Thangarasa" userId="408d9f9c-4a2c-4dc8-a0f4-253ef568dfdf" providerId="ADAL" clId="{F2846980-C306-48E4-9E87-62757E30B771}" dt="2024-03-09T13:36:07.212" v="63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Santhan Thangarasa" userId="408d9f9c-4a2c-4dc8-a0f4-253ef568dfdf" providerId="ADAL" clId="{F2846980-C306-48E4-9E87-62757E30B771}" dt="2024-03-09T13:36:07.212" v="63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Santhan Thangarasa" userId="408d9f9c-4a2c-4dc8-a0f4-253ef568dfdf" providerId="ADAL" clId="{F2846980-C306-48E4-9E87-62757E30B771}" dt="2024-03-09T13:36:07.184" v="51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Santhan Thangarasa" userId="408d9f9c-4a2c-4dc8-a0f4-253ef568dfdf" providerId="ADAL" clId="{F2846980-C306-48E4-9E87-62757E30B771}" dt="2024-03-09T13:36:07.184" v="51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Santhan Thangarasa" userId="408d9f9c-4a2c-4dc8-a0f4-253ef568dfdf" providerId="ADAL" clId="{F2846980-C306-48E4-9E87-62757E30B771}" dt="2024-03-09T13:36:07.195" v="55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Santhan Thangarasa" userId="408d9f9c-4a2c-4dc8-a0f4-253ef568dfdf" providerId="ADAL" clId="{F2846980-C306-48E4-9E87-62757E30B771}" dt="2024-03-09T13:36:07.195" v="55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3623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Title/cover page,   Ericsson Hilda Light 80pt, max 3-lines</a:t>
            </a:r>
            <a:endParaRPr lang="en-US"/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Description/subtitle/speaker…</a:t>
            </a:r>
            <a:br>
              <a:rPr lang="en-GB" dirty="0"/>
            </a:br>
            <a:r>
              <a:rPr lang="en-US" dirty="0"/>
              <a:t>Ericsson Hilda Black 20pt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  <a:endParaRPr lang="en-US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421638" y="6524625"/>
            <a:ext cx="31258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2024-03-07  |  Open  |  Page </a:t>
            </a:r>
            <a:fld id="{6D743AA9-66E3-4232-BDCC-C80D71715E80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421638" y="6524625"/>
            <a:ext cx="31258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2024-03-07  |  Open  |  Page </a:t>
            </a:r>
            <a:fld id="{4EF5C12C-074F-4939-A703-ACCF905A172B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421638" y="6524625"/>
            <a:ext cx="31258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2024-03-07  |  Open  |  Page </a:t>
            </a:r>
            <a:fld id="{13723253-8696-4E62-9634-AA94DE1035C0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56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  <a:latin typeface="+mn-lt"/>
              </a:rPr>
              <a:t>This Master Slide is to ensure that all our characters are embedded with the presentation. Should not be used in a presentation.</a:t>
            </a:r>
            <a:endParaRPr lang="en-US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(</a:t>
            </a: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ExtraLight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):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Ericsson Hilda ExtraLight" panose="00000300000000000000" pitchFamily="2" charset="0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+mj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j-lt"/>
              </a:rPr>
              <a:t>(Light):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200" u="sng" dirty="0" err="1">
                <a:solidFill>
                  <a:schemeClr val="tx1"/>
                </a:solidFill>
                <a:latin typeface="+mn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n-lt"/>
              </a:rPr>
              <a:t>(Regular):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j-lt"/>
              </a:rPr>
              <a:t>EricssonHildaLight+Bold</a:t>
            </a:r>
            <a:r>
              <a:rPr lang="en-US" sz="1200" b="1" u="sng" dirty="0">
                <a:solidFill>
                  <a:schemeClr val="tx1"/>
                </a:solidFill>
                <a:latin typeface="+mj-lt"/>
              </a:rPr>
              <a:t>(Medium):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b="1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n-lt"/>
              </a:rPr>
              <a:t>EricssonHilda+Bold</a:t>
            </a:r>
            <a:r>
              <a:rPr lang="en-US" sz="1200" b="1" u="sng" dirty="0">
                <a:solidFill>
                  <a:schemeClr val="tx1"/>
                </a:solidFill>
                <a:latin typeface="+mn-lt"/>
              </a:rPr>
              <a:t>(Bold):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 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EricssonHilda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(</a:t>
            </a: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ExtraBold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):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!"#$%&amp;'()*+,./0123456789:;&lt;=&gt;?@ABCDEFGHIJKLMNOPQRSTUVWXYZ[\]^_`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abcdefghijklmnopqrstuvwxyz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0" kern="1200" dirty="0">
                <a:solidFill>
                  <a:schemeClr val="tx1"/>
                </a:solidFill>
                <a:latin typeface="Ericsson Hilda ExtraBold" panose="00000900000000000000" pitchFamily="2" charset="0"/>
                <a:ea typeface="+mn-ea"/>
                <a:cs typeface="+mn-cs"/>
              </a:rPr>
              <a:t>Čč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ẀẁẃẄẅỲỳ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ﬁﬂΆΈΉΊΌΎΏΐΑΒΓΕΖΗΘΙΚΛΜΝΞΟΠΡΣΤΥΦΧΨΪΫΆΈΉΊΰ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2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421638" y="6524625"/>
            <a:ext cx="31258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2024-03-07  |  Open  |  Page </a:t>
            </a:r>
            <a:fld id="{586B9394-6812-466D-99CE-78C0D1E0B9E0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5415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03FD5EF-20DB-46AB-B412-DF9112353719}"/>
              </a:ext>
            </a:extLst>
          </p:cNvPr>
          <p:cNvSpPr txBox="1"/>
          <p:nvPr userDrawn="1"/>
        </p:nvSpPr>
        <p:spPr>
          <a:xfrm>
            <a:off x="421638" y="6524625"/>
            <a:ext cx="31258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2024-03-07  |  Open  |  Page </a:t>
            </a:r>
            <a:fld id="{A34EFEBA-EB39-45CD-B148-D04192418338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844747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421638" y="6524625"/>
            <a:ext cx="31258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2024-03-07  |  Open  |  Page </a:t>
            </a:r>
            <a:fld id="{E9E880AF-D16D-46C6-9612-A3C11F19BEB6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421638" y="6524625"/>
            <a:ext cx="31258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2024-03-07  |  Open  |  Page </a:t>
            </a:r>
            <a:fld id="{CD4875DE-BE13-4656-A518-65C4772849C5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421638" y="6524625"/>
            <a:ext cx="31258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2024-03-07  |  Open  |  Page </a:t>
            </a:r>
            <a:fld id="{B8ECF48D-8307-4C61-B21C-2A1D99154462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421638" y="6524625"/>
            <a:ext cx="31258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2024-03-07  |  Open  |  Page </a:t>
            </a:r>
            <a:fld id="{4C09EC3A-9DAB-4657-A7AF-BDFE04B1090F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421638" y="6524625"/>
            <a:ext cx="31258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2024-03-07  |  Open  |  Page </a:t>
            </a:r>
            <a:fld id="{29DFCC81-2148-4292-9E27-6B6329B2BAB8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421638" y="6524625"/>
            <a:ext cx="31258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2024-03-07  |  Open  |  Page </a:t>
            </a:r>
            <a:fld id="{BF52A142-7DDF-477C-97BD-5E24AB214F20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  <a:p>
            <a:pPr lvl="4"/>
            <a:r>
              <a:rPr lang="en-US" dirty="0"/>
              <a:t>Fifth level</a:t>
            </a:r>
            <a:endParaRPr lang="en-US"/>
          </a:p>
          <a:p>
            <a:pPr lvl="5"/>
            <a:r>
              <a:rPr lang="en-US" dirty="0"/>
              <a:t>6</a:t>
            </a:r>
            <a:endParaRPr lang="en-US"/>
          </a:p>
          <a:p>
            <a:pPr lvl="6"/>
            <a:r>
              <a:rPr lang="en-US" dirty="0"/>
              <a:t>7</a:t>
            </a:r>
            <a:endParaRPr lang="en-US"/>
          </a:p>
          <a:p>
            <a:pPr lvl="7"/>
            <a:r>
              <a:rPr lang="en-US" dirty="0"/>
              <a:t>8</a:t>
            </a:r>
            <a:endParaRPr lang="en-US"/>
          </a:p>
          <a:p>
            <a:pPr lvl="8"/>
            <a:r>
              <a:rPr lang="en-US" dirty="0"/>
              <a:t>9</a:t>
            </a:r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CFCA6C0-C300-46F3-8D05-D936BF801E76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707" r:id="rId2"/>
    <p:sldLayoutId id="2147483709" r:id="rId3"/>
    <p:sldLayoutId id="2147483673" r:id="rId4"/>
    <p:sldLayoutId id="2147483706" r:id="rId5"/>
    <p:sldLayoutId id="2147483694" r:id="rId6"/>
    <p:sldLayoutId id="2147483675" r:id="rId7"/>
    <p:sldLayoutId id="2147483696" r:id="rId8"/>
    <p:sldLayoutId id="2147483678" r:id="rId9"/>
    <p:sldLayoutId id="2147483690" r:id="rId10"/>
    <p:sldLayoutId id="2147483681" r:id="rId11"/>
    <p:sldLayoutId id="2147483692" r:id="rId12"/>
    <p:sldLayoutId id="2147483705" r:id="rId13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265113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538163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2pPr>
      <a:lvl3pPr marL="803275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1076325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4pPr>
      <a:lvl5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9.xml"/><Relationship Id="rId1" Type="http://schemas.openxmlformats.org/officeDocument/2006/relationships/customXml" Target="../../customXml/item8.xml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ustomXml" Target="../../customXml/item11.xml"/><Relationship Id="rId1" Type="http://schemas.openxmlformats.org/officeDocument/2006/relationships/customXml" Target="../../customXml/item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ustomXml" Target="../../customXml/item13.xml"/><Relationship Id="rId1" Type="http://schemas.openxmlformats.org/officeDocument/2006/relationships/customXml" Target="../../customXml/item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customXml" Target="../../customXml/item15.xml"/><Relationship Id="rId1" Type="http://schemas.openxmlformats.org/officeDocument/2006/relationships/customXml" Target="../../customXml/item14.xml"/><Relationship Id="rId4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D5CE7D-CCF0-44B0-843A-8D46859C44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NTN non-spectrum for Rel-19 RAN4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6A927E07-3624-45B8-934B-C229726CA8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RP-240485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D8DE8B4-7BAB-4C18-A0E5-01D3A11D374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7EB691-17C6-4220-AA5E-2F3518AF8CC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229600" y="6264000"/>
            <a:ext cx="2515041" cy="262800"/>
          </a:xfrm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BF70DC3-66C9-451C-917E-BA44956D1DB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0811951" y="6264000"/>
            <a:ext cx="897503" cy="262800"/>
          </a:xfrm>
          <a:ln>
            <a:noFill/>
          </a:ln>
        </p:spPr>
        <p:txBody>
          <a:bodyPr/>
          <a:lstStyle/>
          <a:p>
            <a:endParaRPr lang="en-US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230748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E8E8F9E-D1C4-4C6A-B250-14307A88601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The recommendation in R4-240019 proposes the following areas for NTN:</a:t>
            </a:r>
          </a:p>
          <a:p>
            <a:pPr lvl="1"/>
            <a:r>
              <a:rPr lang="en-US" dirty="0"/>
              <a:t>HPUE</a:t>
            </a:r>
          </a:p>
          <a:p>
            <a:pPr lvl="1"/>
            <a:r>
              <a:rPr lang="en-US" dirty="0"/>
              <a:t>NGSO channel model and test framework</a:t>
            </a:r>
          </a:p>
          <a:p>
            <a:pPr lvl="1"/>
            <a:r>
              <a:rPr lang="en-US" dirty="0"/>
              <a:t>Less than 5MHz channel bandwidth</a:t>
            </a:r>
          </a:p>
          <a:p>
            <a:pPr lvl="1"/>
            <a:r>
              <a:rPr lang="en-US" dirty="0"/>
              <a:t>In-band co-existence with NR NTN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709959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06D82EC-811D-454E-9DFF-2EEC63AD50B4}"/>
              </a:ext>
            </a:extLst>
          </p:cNvPr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HPUE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0CFE1E9-2446-4327-A152-D121E1DA7E8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HPUE for PC2 is considered for both NR and NB-IoT.</a:t>
            </a:r>
          </a:p>
          <a:p>
            <a:pPr lvl="1"/>
            <a:r>
              <a:rPr lang="en-US" dirty="0"/>
              <a:t>Note PC2 NB-IoT is not defined in TN specs</a:t>
            </a:r>
          </a:p>
          <a:p>
            <a:pPr marL="265113" lvl="1" indent="0">
              <a:buNone/>
            </a:pPr>
            <a:endParaRPr lang="en-US" dirty="0"/>
          </a:p>
          <a:p>
            <a:r>
              <a:rPr lang="en-US" dirty="0"/>
              <a:t>PC2 may be handheld or non-handheld. </a:t>
            </a:r>
          </a:p>
          <a:p>
            <a:r>
              <a:rPr lang="en-US" dirty="0"/>
              <a:t>In case other power classes (PC1.5</a:t>
            </a:r>
            <a:r>
              <a:rPr lang="en-US"/>
              <a:t>, PC1) are </a:t>
            </a:r>
            <a:r>
              <a:rPr lang="en-US" dirty="0"/>
              <a:t>included, non-handheld should be considered for those</a:t>
            </a:r>
          </a:p>
          <a:p>
            <a:r>
              <a:rPr lang="en-US" dirty="0"/>
              <a:t>Co-existence should be checked for PC2</a:t>
            </a:r>
          </a:p>
          <a:p>
            <a:r>
              <a:rPr lang="en-US" dirty="0"/>
              <a:t>PC1 and PC1.5 need co-existence studies. </a:t>
            </a:r>
          </a:p>
          <a:p>
            <a:pPr lvl="1"/>
            <a:r>
              <a:rPr lang="en-US" dirty="0"/>
              <a:t>Based around similar parameters and scenarios to existing work.</a:t>
            </a:r>
          </a:p>
          <a:p>
            <a:pPr lvl="1"/>
            <a:r>
              <a:rPr lang="en-US" dirty="0"/>
              <a:t>It is OK to include them, but there should be a clear motivation.</a:t>
            </a:r>
          </a:p>
          <a:p>
            <a:endParaRPr lang="en-US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6042032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DBA580-5D68-79D1-08FB-F11D897C1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requirements for NGSO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E6DF90-DB97-62FF-F96C-D15602FC7E78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Requirements need to consider Doppler and time-shift to enable better test coverage</a:t>
            </a:r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18966138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52DE63-A3FF-DE0A-B072-79EDB50DD1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 than 5MHz bandwidth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F0F76A-7865-A451-D20F-912F63824704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Re-use TN 3MHz design to the greatest extent possible.</a:t>
            </a:r>
          </a:p>
          <a:p>
            <a:r>
              <a:rPr lang="en-US" dirty="0"/>
              <a:t>It is not clear that a significant study phase is needed if the specifications are exactly the same as for 3MHz TN.</a:t>
            </a:r>
          </a:p>
          <a:p>
            <a:pPr lvl="1"/>
            <a:r>
              <a:rPr lang="en-US" dirty="0"/>
              <a:t>One thing to clarify is whether the same sync raster design can be used in Satellite bands as currently defined</a:t>
            </a:r>
          </a:p>
          <a:p>
            <a:pPr lvl="1"/>
            <a:r>
              <a:rPr lang="en-US" dirty="0"/>
              <a:t>If new raster points are needed then a RAN1 checking of </a:t>
            </a:r>
            <a:r>
              <a:rPr lang="sv-SE" dirty="0"/>
              <a:t>k_ssb, Offset_RB applicable for the raster points may be needed.</a:t>
            </a:r>
          </a:p>
          <a:p>
            <a:pPr lvl="1"/>
            <a:r>
              <a:rPr lang="sv-SE" dirty="0"/>
              <a:t>Another is whether the 12PRB is really needed</a:t>
            </a:r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26906597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0CA33-2255-9787-E42F-F848FD6881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In-band NB-IoT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F7BF9F-C047-BA71-58A8-2D2CF19A8A17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- This can be incorporated into the NTN specs in a similar manner to TN</a:t>
            </a:r>
          </a:p>
        </p:txBody>
      </p:sp>
    </p:spTree>
    <p:extLst>
      <p:ext uri="{BB962C8B-B14F-4D97-AF65-F5344CB8AC3E}">
        <p14:creationId xmlns:p14="http://schemas.microsoft.com/office/powerpoint/2010/main" val="34421804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6FF69E04-8523-4965-90ED-73D4F9BAE2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21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rgbClr val="FFFFFF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762117-8292-4133-b1c7-eab5c6487cfd" xsi:nil="true"/>
    <_ip_UnifiedCompliancePolicyUIAction xmlns="http://schemas.microsoft.com/sharepoint/v3" xsi:nil="true"/>
    <lcf76f155ced4ddcb4097134ff3c332f xmlns="2f282d3b-eb4a-4b09-b61f-b9593442e286">
      <Terms xmlns="http://schemas.microsoft.com/office/infopath/2007/PartnerControls"/>
    </lcf76f155ced4ddcb4097134ff3c332f>
    <_ip_UnifiedCompliancePolicyProperties xmlns="http://schemas.microsoft.com/sharepoint/v3" xsi:nil="true"/>
    <_Flow_SignoffStatus xmlns="2f282d3b-eb4a-4b09-b61f-b9593442e286" xsi:nil="true"/>
  </documentManagement>
</p:properties>
</file>

<file path=customXml/item10.xml><?xml version="1.0" encoding="utf-8"?>
<TemplafySlideFormConfiguration><![CDATA[{"formFields":[],"formDataEntries":[]}]]></TemplafySlideFormConfiguration>
</file>

<file path=customXml/item11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12.xml><?xml version="1.0" encoding="utf-8"?>
<TemplafySlideFormConfiguration><![CDATA[{"formFields":[],"formDataEntries":[]}]]></TemplafySlideFormConfiguration>
</file>

<file path=customXml/item13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14.xml><?xml version="1.0" encoding="utf-8"?>
<TemplafySlideTemplateConfiguration><![CDATA[{"documentContentValidatorConfiguration":{"enableDocumentContentValidator":false,"documentContentValidatorVersion":0},"elementsMetadata":[],"slideId":"637661701761374254","enableDocumentContentUpdater":true,"version":"1.9"}]]></TemplafySlideTemplateConfiguration>
</file>

<file path=customXml/item15.xml><?xml version="1.0" encoding="utf-8"?>
<TemplafySlideFormConfiguration><![CDATA[{"formFields":[],"formDataEntries":[]}]]></TemplafySlideFormConfiguration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22" ma:contentTypeDescription="Create a new document." ma:contentTypeScope="" ma:versionID="7e528215e3212bbbcbdf656cf639cf3d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xmlns:ns4="d8762117-8292-4133-b1c7-eab5c6487cfd" targetNamespace="http://schemas.microsoft.com/office/2006/metadata/properties" ma:root="true" ma:fieldsID="d638218ff54790570c02bea4e5f4112a" ns1:_="" ns2:_="" ns3:_="" ns4:_="">
    <xsd:import namespace="http://schemas.microsoft.com/sharepoint/v3"/>
    <xsd:import namespace="2f282d3b-eb4a-4b09-b61f-b9593442e286"/>
    <xsd:import namespace="9b239327-9e80-40e4-b1b7-4394fed77a33"/>
    <xsd:import namespace="d8762117-8292-4133-b1c7-eab5c6487cf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c3d31b72-c4b9-4223-ac69-1d9539891dc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62117-8292-4133-b1c7-eab5c6487cfd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b887a991-dcc8-442b-9da6-e470cbc3e4a9}" ma:internalName="TaxCatchAll" ma:showField="CatchAllData" ma:web="9b239327-9e80-40e4-b1b7-4394fed77a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TemplafyTemplateConfiguration><![CDATA[{"elementsMetadata":[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,{"propertyName":"DocNoVisible","propertyValue":"{{Form.DocNo.ShowDocNo}}","disableUpdates":false,"type":"customDocumentProperty"}],"templateName":"","templateDescription":"","enableDocumentContentUpdater":true,"version":"1.9"}]]></TemplafyTemplateConfiguration>
</file>

<file path=customXml/item4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5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hideIfNoUserInteractionRequired":false,"distinct":true,"required":false,"autoSelectFirstOption":false,"helpTexts":{"prefix":"","postfix":"(If no external confidentiality class then please choose the blank value)"},"spacing":{},"type":"dropDown","name":"ExternalConfidentialityLabel","label":"External Confidentiality label","fullyQualifiedName":"ExternalConfidentialityLabel"},{"column":"documentType","required":false,"placeholder":"","autoSelectFirstOption":false,"helpTexts":{"prefix":"","postfix":""},"spacing":{},"dataSource":"PowerPoint Document Type","type":"comboBox","name":"DocTypePresentation","label":"Document Type","fullyQualifiedName":"DocTypePresentation"},{"required":false,"placeholder":"","lines":0,"helpTexts":{"prefix":"","postfix":"(Commonly assigned by EriDoc)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(The language code will be appended to the Document No.)"},"spacing":{},"type":"dropDown","name":"LanguageCode","label":"Language Code","fullyQualifiedName":"LanguageCode"},{"column":"revision","required":false,"placeholder":"","autoSelectFirstOption":false,"helpTexts":{"prefix":"","postfix":""},"spacing":{},"dataSource":"Revision"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dataSource":"PPT FooterVisibility","displayColumn":"showDocNo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No","label":"Show document number in footer?","fullyQualifiedName":"Doc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(Overwritten with EriDoc values at check-in)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VL6fy8ucGaLyBFv2Q0GUr/LJMsME/5loRetKgs7DwWw="},{"name":"ConfidentialityClass","value":"cT/FOwTWaPknrhRlNMh4SQ=="},{"name":"LanguageCode","value":"5wlu7ZdPxHQj1W0w+yTNSg=="},{"name":"Date","value":"ki0D0WYwSuYU5Ff0sfBodA=="},{"name":"TemplateType","value":"5wlu7ZdPxHQj1W0w+yTNSg=="},{"name":"DocTitle","value":"5wlu7ZdPxHQj1W0w+yTNSg=="},{"name":"TotalPageNo","value":"5wlu7ZdPxHQj1W0w+yTNSg=="},{"name":"DocNo","value":"5wlu7ZdPxHQj1W0w+yTNSg=="},{"name":"Prepared","value":"OlqEL1jgr9xtA+0DtU74KwxFJIEkrTEwR0t3jEzGl04="}]}]]></TemplafyFormConfiguration>
</file>

<file path=customXml/item6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7.xml><?xml version="1.0" encoding="utf-8"?>
<TemplafySlideFormConfiguration><![CDATA[{"formFields":[],"formDataEntries":[]}]]></TemplafySlideFormConfiguration>
</file>

<file path=customXml/item8.xml><?xml version="1.0" encoding="utf-8"?>
<TemplafySlideFormConfiguration><![CDATA[{"formFields":[],"formDataEntries":[]}]]></TemplafySlideFormConfiguration>
</file>

<file path=customXml/item9.xml><?xml version="1.0" encoding="utf-8"?>
<TemplafySlideTemplateConfiguration><![CDATA[{"documentContentValidatorConfiguration":{"enableDocumentContentValidator":false,"documentContentValidatorVersion":0},"elementsMetadata":[],"slideId":"637661701760905467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56F2EE69-0CCA-4F48-BE22-EC4A886C57A7}">
  <ds:schemaRefs>
    <ds:schemaRef ds:uri="http://schemas.microsoft.com/office/2006/metadata/properties"/>
    <ds:schemaRef ds:uri="d8762117-8292-4133-b1c7-eab5c6487cfd"/>
    <ds:schemaRef ds:uri="http://schemas.microsoft.com/office/2006/documentManagement/types"/>
    <ds:schemaRef ds:uri="http://schemas.microsoft.com/sharepoint/v3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dcmitype/"/>
    <ds:schemaRef ds:uri="9b239327-9e80-40e4-b1b7-4394fed77a33"/>
    <ds:schemaRef ds:uri="2f282d3b-eb4a-4b09-b61f-b9593442e286"/>
    <ds:schemaRef ds:uri="http://www.w3.org/XML/1998/namespace"/>
  </ds:schemaRefs>
</ds:datastoreItem>
</file>

<file path=customXml/itemProps10.xml><?xml version="1.0" encoding="utf-8"?>
<ds:datastoreItem xmlns:ds="http://schemas.openxmlformats.org/officeDocument/2006/customXml" ds:itemID="{822D38AD-8010-4CD3-BD6B-117CB8DF70A4}">
  <ds:schemaRefs/>
</ds:datastoreItem>
</file>

<file path=customXml/itemProps11.xml><?xml version="1.0" encoding="utf-8"?>
<ds:datastoreItem xmlns:ds="http://schemas.openxmlformats.org/officeDocument/2006/customXml" ds:itemID="{683FEB75-8CFA-449C-A6B1-B1E4A86A58A1}">
  <ds:schemaRefs/>
</ds:datastoreItem>
</file>

<file path=customXml/itemProps12.xml><?xml version="1.0" encoding="utf-8"?>
<ds:datastoreItem xmlns:ds="http://schemas.openxmlformats.org/officeDocument/2006/customXml" ds:itemID="{847502A6-7CBE-43AF-BDF6-4D4423521D8C}">
  <ds:schemaRefs/>
</ds:datastoreItem>
</file>

<file path=customXml/itemProps13.xml><?xml version="1.0" encoding="utf-8"?>
<ds:datastoreItem xmlns:ds="http://schemas.openxmlformats.org/officeDocument/2006/customXml" ds:itemID="{03AF3FDC-ACD1-46F3-A43E-782322DF9816}">
  <ds:schemaRefs/>
</ds:datastoreItem>
</file>

<file path=customXml/itemProps14.xml><?xml version="1.0" encoding="utf-8"?>
<ds:datastoreItem xmlns:ds="http://schemas.openxmlformats.org/officeDocument/2006/customXml" ds:itemID="{1CE36EA9-2186-4EB1-871A-8AE59C2A13BB}">
  <ds:schemaRefs/>
</ds:datastoreItem>
</file>

<file path=customXml/itemProps15.xml><?xml version="1.0" encoding="utf-8"?>
<ds:datastoreItem xmlns:ds="http://schemas.openxmlformats.org/officeDocument/2006/customXml" ds:itemID="{58CC0B31-82B9-497A-9A2E-F3F72D0BBDAD}">
  <ds:schemaRefs/>
</ds:datastoreItem>
</file>

<file path=customXml/itemProps2.xml><?xml version="1.0" encoding="utf-8"?>
<ds:datastoreItem xmlns:ds="http://schemas.openxmlformats.org/officeDocument/2006/customXml" ds:itemID="{E7E43D07-8310-447A-B509-247E73C5269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2f282d3b-eb4a-4b09-b61f-b9593442e286"/>
    <ds:schemaRef ds:uri="9b239327-9e80-40e4-b1b7-4394fed77a33"/>
    <ds:schemaRef ds:uri="d8762117-8292-4133-b1c7-eab5c6487cf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7958A4E-FAB1-42E4-B6B5-29B01F63F87B}">
  <ds:schemaRefs/>
</ds:datastoreItem>
</file>

<file path=customXml/itemProps4.xml><?xml version="1.0" encoding="utf-8"?>
<ds:datastoreItem xmlns:ds="http://schemas.openxmlformats.org/officeDocument/2006/customXml" ds:itemID="{C09F197C-6A49-47D0-B877-F88807989676}">
  <ds:schemaRefs/>
</ds:datastoreItem>
</file>

<file path=customXml/itemProps5.xml><?xml version="1.0" encoding="utf-8"?>
<ds:datastoreItem xmlns:ds="http://schemas.openxmlformats.org/officeDocument/2006/customXml" ds:itemID="{D92C3DF5-A179-4E2D-BD20-07044B39171F}">
  <ds:schemaRefs/>
</ds:datastoreItem>
</file>

<file path=customXml/itemProps6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7.xml><?xml version="1.0" encoding="utf-8"?>
<ds:datastoreItem xmlns:ds="http://schemas.openxmlformats.org/officeDocument/2006/customXml" ds:itemID="{B9AEDDE3-EA02-4A8F-B8F8-0606A0AA45FC}">
  <ds:schemaRefs/>
</ds:datastoreItem>
</file>

<file path=customXml/itemProps8.xml><?xml version="1.0" encoding="utf-8"?>
<ds:datastoreItem xmlns:ds="http://schemas.openxmlformats.org/officeDocument/2006/customXml" ds:itemID="{32BA7684-6BE4-4F73-B22E-30934AB379B8}">
  <ds:schemaRefs/>
</ds:datastoreItem>
</file>

<file path=customXml/itemProps9.xml><?xml version="1.0" encoding="utf-8"?>
<ds:datastoreItem xmlns:ds="http://schemas.openxmlformats.org/officeDocument/2006/customXml" ds:itemID="{72516535-7702-46AF-9B1F-8623A67A824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TM16401371[[fn=Atlas]]</Template>
  <TotalTime>1905</TotalTime>
  <Words>249</Words>
  <Application>Microsoft Office PowerPoint</Application>
  <PresentationFormat>Widescreen</PresentationFormat>
  <Paragraphs>32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Ericsson Hilda Light</vt:lpstr>
      <vt:lpstr>Ericsson Hilda ExtraLight</vt:lpstr>
      <vt:lpstr>Ericsson Technical Icons</vt:lpstr>
      <vt:lpstr>Ericsson Hilda</vt:lpstr>
      <vt:lpstr>Ericsson Hilda ExtraBold</vt:lpstr>
      <vt:lpstr>PresentationTemplate2021</vt:lpstr>
      <vt:lpstr>NTN non-spectrum for Rel-19 RAN4</vt:lpstr>
      <vt:lpstr>Overview</vt:lpstr>
      <vt:lpstr>HPUE</vt:lpstr>
      <vt:lpstr>Performance requirements for NGSO</vt:lpstr>
      <vt:lpstr>Less than 5MHz bandwidth</vt:lpstr>
      <vt:lpstr>In-band NB-IoT</vt:lpstr>
      <vt:lpstr>PowerPoint Presentation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Rel-19 RAN4 NTN proposals</dc:title>
  <dc:creator>ECHAPTH Thomas Chapman</dc:creator>
  <cp:keywords/>
  <dc:description> 
Rev </dc:description>
  <cp:lastModifiedBy>Thomas Chapman</cp:lastModifiedBy>
  <cp:revision>148</cp:revision>
  <dcterms:created xsi:type="dcterms:W3CDTF">2019-04-23T15:12:54Z</dcterms:created>
  <dcterms:modified xsi:type="dcterms:W3CDTF">2024-03-11T16:49:30Z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0x010100F3E9551B3FDDA24EBF0A209BAAD637CA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2024-01-18T12:10:12.1362348Z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637661677935531027</vt:lpwstr>
  </property>
  <property fmtid="{D5CDD505-2E9C-101B-9397-08002B2CF9AE}" pid="11" name="TemplafyUserProfileId">
    <vt:lpwstr>637104475104519859</vt:lpwstr>
  </property>
  <property fmtid="{D5CDD505-2E9C-101B-9397-08002B2CF9AE}" pid="12" name="TemplafyLanguageCode">
    <vt:lpwstr>en-US</vt:lpwstr>
  </property>
  <property fmtid="{D5CDD505-2E9C-101B-9397-08002B2CF9AE}" pid="13" name="FooterText">
    <vt:lpwstr>true</vt:lpwstr>
  </property>
  <property fmtid="{D5CDD505-2E9C-101B-9397-08002B2CF9AE}" pid="14" name="SecurityClass">
    <vt:lpwstr>Open</vt:lpwstr>
  </property>
  <property fmtid="{D5CDD505-2E9C-101B-9397-08002B2CF9AE}" pid="15" name="ExtConf">
    <vt:lpwstr/>
  </property>
  <property fmtid="{D5CDD505-2E9C-101B-9397-08002B2CF9AE}" pid="16" name="Prepared">
    <vt:lpwstr>ECHAPTH Thomas Chapman</vt:lpwstr>
  </property>
  <property fmtid="{D5CDD505-2E9C-101B-9397-08002B2CF9AE}" pid="17" name="ApprovedBy">
    <vt:lpwstr/>
  </property>
  <property fmtid="{D5CDD505-2E9C-101B-9397-08002B2CF9AE}" pid="18" name="DocNo">
    <vt:lpwstr> </vt:lpwstr>
  </property>
  <property fmtid="{D5CDD505-2E9C-101B-9397-08002B2CF9AE}" pid="19" name="Checked">
    <vt:lpwstr/>
  </property>
  <property fmtid="{D5CDD505-2E9C-101B-9397-08002B2CF9AE}" pid="20" name="Date">
    <vt:lpwstr>2024-03-07</vt:lpwstr>
  </property>
  <property fmtid="{D5CDD505-2E9C-101B-9397-08002B2CF9AE}" pid="21" name="Reference">
    <vt:lpwstr/>
  </property>
  <property fmtid="{D5CDD505-2E9C-101B-9397-08002B2CF9AE}" pid="22" name="Title">
    <vt:lpwstr>Rel-19 RAN4 NTN proposals</vt:lpwstr>
  </property>
  <property fmtid="{D5CDD505-2E9C-101B-9397-08002B2CF9AE}" pid="23" name="Keyword">
    <vt:lpwstr/>
  </property>
  <property fmtid="{D5CDD505-2E9C-101B-9397-08002B2CF9AE}" pid="24" name="DocumentType">
    <vt:lpwstr>Presentation2011</vt:lpwstr>
  </property>
  <property fmtid="{D5CDD505-2E9C-101B-9397-08002B2CF9AE}" pid="25" name="Language">
    <vt:lpwstr>EnglishUS</vt:lpwstr>
  </property>
  <property fmtid="{D5CDD505-2E9C-101B-9397-08002B2CF9AE}" pid="26" name="TemplateID">
    <vt:lpwstr>FALSE</vt:lpwstr>
  </property>
  <property fmtid="{D5CDD505-2E9C-101B-9397-08002B2CF9AE}" pid="27" name="ConfCtrl">
    <vt:lpwstr>FALSE</vt:lpwstr>
  </property>
  <property fmtid="{D5CDD505-2E9C-101B-9397-08002B2CF9AE}" pid="28" name="DocTitle">
    <vt:lpwstr>false</vt:lpwstr>
  </property>
  <property fmtid="{D5CDD505-2E9C-101B-9397-08002B2CF9AE}" pid="29" name="IsDocument">
    <vt:lpwstr>true</vt:lpwstr>
  </property>
  <property fmtid="{D5CDD505-2E9C-101B-9397-08002B2CF9AE}" pid="30" name="IsPresentation">
    <vt:lpwstr>false</vt:lpwstr>
  </property>
  <property fmtid="{D5CDD505-2E9C-101B-9397-08002B2CF9AE}" pid="31" name="PageNumberVisible">
    <vt:lpwstr>PageXY</vt:lpwstr>
  </property>
  <property fmtid="{D5CDD505-2E9C-101B-9397-08002B2CF9AE}" pid="32" name="Revision">
    <vt:lpwstr/>
  </property>
  <property fmtid="{D5CDD505-2E9C-101B-9397-08002B2CF9AE}" pid="33" name="DocType">
    <vt:lpwstr/>
  </property>
  <property fmtid="{D5CDD505-2E9C-101B-9397-08002B2CF9AE}" pid="34" name="TemplateVersion">
    <vt:lpwstr>R2A</vt:lpwstr>
  </property>
  <property fmtid="{D5CDD505-2E9C-101B-9397-08002B2CF9AE}" pid="35" name="PackageNo">
    <vt:lpwstr>LXA 119 603</vt:lpwstr>
  </property>
  <property fmtid="{D5CDD505-2E9C-101B-9397-08002B2CF9AE}" pid="36" name="PackageVersion">
    <vt:lpwstr>R6B</vt:lpwstr>
  </property>
  <property fmtid="{D5CDD505-2E9C-101B-9397-08002B2CF9AE}" pid="37" name="TemplateName">
    <vt:lpwstr>CXC 173 2731/1</vt:lpwstr>
  </property>
  <property fmtid="{D5CDD505-2E9C-101B-9397-08002B2CF9AE}" pid="38" name="DocNoVisible">
    <vt:lpwstr>true</vt:lpwstr>
  </property>
  <property fmtid="{D5CDD505-2E9C-101B-9397-08002B2CF9AE}" pid="39" name="MediaServiceImageTags">
    <vt:lpwstr/>
  </property>
</Properties>
</file>