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3"/>
  </p:notesMasterIdLst>
  <p:handoutMasterIdLst>
    <p:handoutMasterId r:id="rId24"/>
  </p:handoutMasterIdLst>
  <p:sldIdLst>
    <p:sldId id="271" r:id="rId17"/>
    <p:sldId id="270" r:id="rId18"/>
    <p:sldId id="272" r:id="rId19"/>
    <p:sldId id="273" r:id="rId20"/>
    <p:sldId id="274" r:id="rId21"/>
    <p:sldId id="261" r:id="rId22"/>
  </p:sldIdLst>
  <p:sldSz cx="12192000" cy="6858000"/>
  <p:notesSz cx="6858000" cy="9144000"/>
  <p:embeddedFontLst>
    <p:embeddedFont>
      <p:font typeface="Ericsson Hilda" panose="00000500000000000000" pitchFamily="2" charset="0"/>
      <p:regular r:id="rId25"/>
      <p:bold r:id="rId26"/>
      <p:italic r:id="rId27"/>
      <p:boldItalic r:id="rId28"/>
    </p:embeddedFont>
    <p:embeddedFont>
      <p:font typeface="Ericsson Hilda ExtraBold" panose="00000900000000000000" pitchFamily="2" charset="0"/>
      <p:bold r:id="rId29"/>
    </p:embeddedFont>
    <p:embeddedFont>
      <p:font typeface="Ericsson Hilda ExtraLight" panose="00000300000000000000" pitchFamily="2" charset="0"/>
      <p:regular r:id="rId30"/>
    </p:embeddedFont>
    <p:embeddedFont>
      <p:font typeface="Ericsson Hilda Light" panose="00000400000000000000" pitchFamily="2" charset="0"/>
      <p:regular r:id="rId31"/>
      <p:italic r:id="rId32"/>
    </p:embeddedFont>
    <p:embeddedFont>
      <p:font typeface="Ericsson Technical Icons" panose="020B0604020202020204" charset="0"/>
      <p:regular r:id="rId33"/>
      <p:bold r:id="rId34"/>
      <p:italic r:id="rId35"/>
      <p:boldItalic r:id="rId36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AE9A21-9164-8944-8D5A-A5345085662A}" v="68" dt="2024-03-11T13:43:17.281"/>
    <p1510:client id="{345AA091-A26D-459B-822F-3B057880F613}" v="11" dt="2024-03-11T01:29:46.808"/>
    <p1510:client id="{8418F639-65D9-462F-9996-122A7920DF2D}" v="35" dt="2024-03-11T15:56:13.3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124" autoAdjust="0"/>
  </p:normalViewPr>
  <p:slideViewPr>
    <p:cSldViewPr snapToGrid="0" snapToObjects="1" showGuides="1">
      <p:cViewPr varScale="1">
        <p:scale>
          <a:sx n="162" d="100"/>
          <a:sy n="162" d="100"/>
        </p:scale>
        <p:origin x="100" y="1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5.xml"/><Relationship Id="rId34" Type="http://schemas.openxmlformats.org/officeDocument/2006/relationships/font" Target="fonts/font10.fntdata"/><Relationship Id="rId42" Type="http://schemas.microsoft.com/office/2015/10/relationships/revisionInfo" Target="revisionInfo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5.fntdata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7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holas Pu" userId="24ff8449-a9df-4615-9332-d8e0682d328c" providerId="ADAL" clId="{345AA091-A26D-459B-822F-3B057880F613}"/>
    <pc:docChg chg="custSel modMainMaster">
      <pc:chgData name="Nicholas Pu" userId="24ff8449-a9df-4615-9332-d8e0682d328c" providerId="ADAL" clId="{345AA091-A26D-459B-822F-3B057880F613}" dt="2024-03-11T01:29:46.811" v="43" actId="20577"/>
      <pc:docMkLst>
        <pc:docMk/>
      </pc:docMkLst>
      <pc:sldMasterChg chg="modSldLayout">
        <pc:chgData name="Nicholas Pu" userId="24ff8449-a9df-4615-9332-d8e0682d328c" providerId="ADAL" clId="{345AA091-A26D-459B-822F-3B057880F613}" dt="2024-03-11T01:29:46.811" v="43" actId="20577"/>
        <pc:sldMasterMkLst>
          <pc:docMk/>
          <pc:sldMasterMk cId="2523064765" sldId="2147483660"/>
        </pc:sldMasterMkLst>
        <pc:sldLayoutChg chg="modSp mod">
          <pc:chgData name="Nicholas Pu" userId="24ff8449-a9df-4615-9332-d8e0682d328c" providerId="ADAL" clId="{345AA091-A26D-459B-822F-3B057880F613}" dt="2024-03-11T01:29:46.65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Nicholas Pu" userId="24ff8449-a9df-4615-9332-d8e0682d328c" providerId="ADAL" clId="{345AA091-A26D-459B-822F-3B057880F613}" dt="2024-03-11T01:29:46.65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708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Nicholas Pu" userId="24ff8449-a9df-4615-9332-d8e0682d328c" providerId="ADAL" clId="{345AA091-A26D-459B-822F-3B057880F613}" dt="2024-03-11T01:29:46.708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755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Nicholas Pu" userId="24ff8449-a9df-4615-9332-d8e0682d328c" providerId="ADAL" clId="{345AA091-A26D-459B-822F-3B057880F613}" dt="2024-03-11T01:29:46.755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782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Nicholas Pu" userId="24ff8449-a9df-4615-9332-d8e0682d328c" providerId="ADAL" clId="{345AA091-A26D-459B-822F-3B057880F613}" dt="2024-03-11T01:29:46.782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811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Nicholas Pu" userId="24ff8449-a9df-4615-9332-d8e0682d328c" providerId="ADAL" clId="{345AA091-A26D-459B-822F-3B057880F613}" dt="2024-03-11T01:29:46.811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795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Nicholas Pu" userId="24ff8449-a9df-4615-9332-d8e0682d328c" providerId="ADAL" clId="{345AA091-A26D-459B-822F-3B057880F613}" dt="2024-03-11T01:29:46.795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739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Nicholas Pu" userId="24ff8449-a9df-4615-9332-d8e0682d328c" providerId="ADAL" clId="{345AA091-A26D-459B-822F-3B057880F613}" dt="2024-03-11T01:29:46.739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768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Nicholas Pu" userId="24ff8449-a9df-4615-9332-d8e0682d328c" providerId="ADAL" clId="{345AA091-A26D-459B-822F-3B057880F613}" dt="2024-03-11T01:29:46.768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724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Nicholas Pu" userId="24ff8449-a9df-4615-9332-d8e0682d328c" providerId="ADAL" clId="{345AA091-A26D-459B-822F-3B057880F613}" dt="2024-03-11T01:29:46.724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673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Nicholas Pu" userId="24ff8449-a9df-4615-9332-d8e0682d328c" providerId="ADAL" clId="{345AA091-A26D-459B-822F-3B057880F613}" dt="2024-03-11T01:29:46.673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Nicholas Pu" userId="24ff8449-a9df-4615-9332-d8e0682d328c" providerId="ADAL" clId="{345AA091-A26D-459B-822F-3B057880F613}" dt="2024-03-11T01:29:46.69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Nicholas Pu" userId="24ff8449-a9df-4615-9332-d8e0682d328c" providerId="ADAL" clId="{345AA091-A26D-459B-822F-3B057880F613}" dt="2024-03-11T01:29:46.69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homas Chapman" userId="62f56abd-8013-406a-a5cf-528bee683f35" providerId="ADAL" clId="{8418F639-65D9-462F-9996-122A7920DF2D}"/>
    <pc:docChg chg="custSel modSld modMainMaster">
      <pc:chgData name="Thomas Chapman" userId="62f56abd-8013-406a-a5cf-528bee683f35" providerId="ADAL" clId="{8418F639-65D9-462F-9996-122A7920DF2D}" dt="2024-03-11T16:50:31.379" v="182" actId="20577"/>
      <pc:docMkLst>
        <pc:docMk/>
      </pc:docMkLst>
      <pc:sldChg chg="modSp mod">
        <pc:chgData name="Thomas Chapman" userId="62f56abd-8013-406a-a5cf-528bee683f35" providerId="ADAL" clId="{8418F639-65D9-462F-9996-122A7920DF2D}" dt="2024-03-11T16:49:54.590" v="169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8418F639-65D9-462F-9996-122A7920DF2D}" dt="2024-03-11T16:49:54.590" v="169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modSp mod">
        <pc:chgData name="Thomas Chapman" userId="62f56abd-8013-406a-a5cf-528bee683f35" providerId="ADAL" clId="{8418F639-65D9-462F-9996-122A7920DF2D}" dt="2024-03-11T15:56:27.743" v="137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8418F639-65D9-462F-9996-122A7920DF2D}" dt="2024-03-11T15:56:27.743" v="137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Thomas Chapman" userId="62f56abd-8013-406a-a5cf-528bee683f35" providerId="ADAL" clId="{8418F639-65D9-462F-9996-122A7920DF2D}" dt="2024-03-11T16:50:31.379" v="182" actId="20577"/>
        <pc:sldMkLst>
          <pc:docMk/>
          <pc:sldMk cId="1420559009" sldId="273"/>
        </pc:sldMkLst>
        <pc:spChg chg="mod">
          <ac:chgData name="Thomas Chapman" userId="62f56abd-8013-406a-a5cf-528bee683f35" providerId="ADAL" clId="{8418F639-65D9-462F-9996-122A7920DF2D}" dt="2024-03-11T16:50:31.379" v="182" actId="20577"/>
          <ac:spMkLst>
            <pc:docMk/>
            <pc:sldMk cId="1420559009" sldId="273"/>
            <ac:spMk id="3" creationId="{ED83E576-B77B-925B-4275-D26AAAA58E24}"/>
          </ac:spMkLst>
        </pc:spChg>
      </pc:sldChg>
      <pc:sldChg chg="modSp mod">
        <pc:chgData name="Thomas Chapman" userId="62f56abd-8013-406a-a5cf-528bee683f35" providerId="ADAL" clId="{8418F639-65D9-462F-9996-122A7920DF2D}" dt="2024-03-07T16:48:25.307" v="44" actId="313"/>
        <pc:sldMkLst>
          <pc:docMk/>
          <pc:sldMk cId="671834183" sldId="274"/>
        </pc:sldMkLst>
        <pc:spChg chg="mod">
          <ac:chgData name="Thomas Chapman" userId="62f56abd-8013-406a-a5cf-528bee683f35" providerId="ADAL" clId="{8418F639-65D9-462F-9996-122A7920DF2D}" dt="2024-03-07T16:48:25.307" v="44" actId="313"/>
          <ac:spMkLst>
            <pc:docMk/>
            <pc:sldMk cId="671834183" sldId="274"/>
            <ac:spMk id="3" creationId="{41511FA2-305F-0073-E5BE-9BD65EF51A8B}"/>
          </ac:spMkLst>
        </pc:spChg>
      </pc:sldChg>
      <pc:sldMasterChg chg="modSldLayout">
        <pc:chgData name="Thomas Chapman" userId="62f56abd-8013-406a-a5cf-528bee683f35" providerId="ADAL" clId="{8418F639-65D9-462F-9996-122A7920DF2D}" dt="2024-03-11T15:56:12.050" v="132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8418F639-65D9-462F-9996-122A7920DF2D}" dt="2024-03-11T15:56:11.987" v="9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8418F639-65D9-462F-9996-122A7920DF2D}" dt="2024-03-11T15:56:11.987" v="9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03" v="10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8418F639-65D9-462F-9996-122A7920DF2D}" dt="2024-03-11T15:56:12.003" v="10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18" v="116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8418F639-65D9-462F-9996-122A7920DF2D}" dt="2024-03-11T15:56:12.018" v="116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34" v="124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8418F639-65D9-462F-9996-122A7920DF2D}" dt="2024-03-11T15:56:12.034" v="124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50" v="13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8418F639-65D9-462F-9996-122A7920DF2D}" dt="2024-03-11T15:56:12.050" v="13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50" v="12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8418F639-65D9-462F-9996-122A7920DF2D}" dt="2024-03-11T15:56:12.050" v="12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18" v="11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8418F639-65D9-462F-9996-122A7920DF2D}" dt="2024-03-11T15:56:12.018" v="11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34" v="120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8418F639-65D9-462F-9996-122A7920DF2D}" dt="2024-03-11T15:56:12.034" v="120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03" v="108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8418F639-65D9-462F-9996-122A7920DF2D}" dt="2024-03-11T15:56:12.003" v="108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1.987" v="96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8418F639-65D9-462F-9996-122A7920DF2D}" dt="2024-03-11T15:56:11.987" v="96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8418F639-65D9-462F-9996-122A7920DF2D}" dt="2024-03-11T15:56:12.003" v="100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8418F639-65D9-462F-9996-122A7920DF2D}" dt="2024-03-11T15:56:12.003" v="100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nthan Thangarasa" userId="408d9f9c-4a2c-4dc8-a0f4-253ef568dfdf" providerId="ADAL" clId="{8F414F9D-4E53-4453-883A-CAACAF0046CC}"/>
    <pc:docChg chg="custSel modMainMaster">
      <pc:chgData name="Santhan Thangarasa" userId="408d9f9c-4a2c-4dc8-a0f4-253ef568dfdf" providerId="ADAL" clId="{8F414F9D-4E53-4453-883A-CAACAF0046CC}" dt="2024-03-09T13:35:50.949" v="131" actId="20577"/>
      <pc:docMkLst>
        <pc:docMk/>
      </pc:docMkLst>
      <pc:sldMasterChg chg="modSldLayout">
        <pc:chgData name="Santhan Thangarasa" userId="408d9f9c-4a2c-4dc8-a0f4-253ef568dfdf" providerId="ADAL" clId="{8F414F9D-4E53-4453-883A-CAACAF0046CC}" dt="2024-03-09T13:35:50.949" v="131" actId="20577"/>
        <pc:sldMasterMkLst>
          <pc:docMk/>
          <pc:sldMasterMk cId="2523064765" sldId="2147483660"/>
        </pc:sldMasterMkLst>
        <pc:sldLayoutChg chg="modSp mod">
          <pc:chgData name="Santhan Thangarasa" userId="408d9f9c-4a2c-4dc8-a0f4-253ef568dfdf" providerId="ADAL" clId="{8F414F9D-4E53-4453-883A-CAACAF0046CC}" dt="2024-03-09T13:35:50.859" v="91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than Thangarasa" userId="408d9f9c-4a2c-4dc8-a0f4-253ef568dfdf" providerId="ADAL" clId="{8F414F9D-4E53-4453-883A-CAACAF0046CC}" dt="2024-03-09T13:35:50.859" v="91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888" v="103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than Thangarasa" userId="408d9f9c-4a2c-4dc8-a0f4-253ef568dfdf" providerId="ADAL" clId="{8F414F9D-4E53-4453-883A-CAACAF0046CC}" dt="2024-03-09T13:35:50.888" v="103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912" v="115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than Thangarasa" userId="408d9f9c-4a2c-4dc8-a0f4-253ef568dfdf" providerId="ADAL" clId="{8F414F9D-4E53-4453-883A-CAACAF0046CC}" dt="2024-03-09T13:35:50.912" v="115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930" v="123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than Thangarasa" userId="408d9f9c-4a2c-4dc8-a0f4-253ef568dfdf" providerId="ADAL" clId="{8F414F9D-4E53-4453-883A-CAACAF0046CC}" dt="2024-03-09T13:35:50.930" v="123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949" v="13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than Thangarasa" userId="408d9f9c-4a2c-4dc8-a0f4-253ef568dfdf" providerId="ADAL" clId="{8F414F9D-4E53-4453-883A-CAACAF0046CC}" dt="2024-03-09T13:35:50.949" v="13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940" v="12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than Thangarasa" userId="408d9f9c-4a2c-4dc8-a0f4-253ef568dfdf" providerId="ADAL" clId="{8F414F9D-4E53-4453-883A-CAACAF0046CC}" dt="2024-03-09T13:35:50.940" v="12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903" v="111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than Thangarasa" userId="408d9f9c-4a2c-4dc8-a0f4-253ef568dfdf" providerId="ADAL" clId="{8F414F9D-4E53-4453-883A-CAACAF0046CC}" dt="2024-03-09T13:35:50.903" v="111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922" v="119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than Thangarasa" userId="408d9f9c-4a2c-4dc8-a0f4-253ef568dfdf" providerId="ADAL" clId="{8F414F9D-4E53-4453-883A-CAACAF0046CC}" dt="2024-03-09T13:35:50.922" v="119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895" v="107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than Thangarasa" userId="408d9f9c-4a2c-4dc8-a0f4-253ef568dfdf" providerId="ADAL" clId="{8F414F9D-4E53-4453-883A-CAACAF0046CC}" dt="2024-03-09T13:35:50.895" v="107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869" v="95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nthan Thangarasa" userId="408d9f9c-4a2c-4dc8-a0f4-253ef568dfdf" providerId="ADAL" clId="{8F414F9D-4E53-4453-883A-CAACAF0046CC}" dt="2024-03-09T13:35:50.869" v="95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nthan Thangarasa" userId="408d9f9c-4a2c-4dc8-a0f4-253ef568dfdf" providerId="ADAL" clId="{8F414F9D-4E53-4453-883A-CAACAF0046CC}" dt="2024-03-09T13:35:50.878" v="99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nthan Thangarasa" userId="408d9f9c-4a2c-4dc8-a0f4-253ef568dfdf" providerId="ADAL" clId="{8F414F9D-4E53-4453-883A-CAACAF0046CC}" dt="2024-03-09T13:35:50.878" v="99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homas Chapman" userId="S::thomas.chapman@ericsson.com::62f56abd-8013-406a-a5cf-528bee683f35" providerId="AD" clId="Web-{2DAE9A21-9164-8944-8D5A-A5345085662A}"/>
    <pc:docChg chg="modSld">
      <pc:chgData name="Thomas Chapman" userId="S::thomas.chapman@ericsson.com::62f56abd-8013-406a-a5cf-528bee683f35" providerId="AD" clId="Web-{2DAE9A21-9164-8944-8D5A-A5345085662A}" dt="2024-03-11T13:43:14.609" v="66" actId="20577"/>
      <pc:docMkLst>
        <pc:docMk/>
      </pc:docMkLst>
      <pc:sldChg chg="modSp">
        <pc:chgData name="Thomas Chapman" userId="S::thomas.chapman@ericsson.com::62f56abd-8013-406a-a5cf-528bee683f35" providerId="AD" clId="Web-{2DAE9A21-9164-8944-8D5A-A5345085662A}" dt="2024-03-11T13:43:14.609" v="66" actId="20577"/>
        <pc:sldMkLst>
          <pc:docMk/>
          <pc:sldMk cId="2604203220" sldId="272"/>
        </pc:sldMkLst>
        <pc:spChg chg="mod">
          <ac:chgData name="Thomas Chapman" userId="S::thomas.chapman@ericsson.com::62f56abd-8013-406a-a5cf-528bee683f35" providerId="AD" clId="Web-{2DAE9A21-9164-8944-8D5A-A5345085662A}" dt="2024-03-11T13:43:14.609" v="66" actId="20577"/>
          <ac:spMkLst>
            <pc:docMk/>
            <pc:sldMk cId="2604203220" sldId="272"/>
            <ac:spMk id="5" creationId="{80CFE1E9-2446-4327-A152-D121E1DA7E8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F3F79765-CF95-42FC-BDC0-EF7743AE4D8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380EBA71-7687-443F-864E-7C6541AE193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4C4AEAEE-033C-4696-B527-566090B4EE5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0C6782DA-6B57-48E9-9EC0-FDB0E2B5E92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AAD79E1B-CE81-49E0-8268-E4DC34FBFBB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C390836F-C4EF-4F97-B072-501AE4DEB8F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2BF32722-B881-4BFE-9E34-1A588733FDD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2BEBCC31-A8E2-4089-BB22-A1656961831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DE60999D-61FE-4F4E-8110-82886CFA304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B1EF6AD9-66C3-49D1-B336-E1C1B1DBDE1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635611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2024-03-07  |  Ericsson Internal  |  Page </a:t>
            </a:r>
            <a:fld id="{B1B90EE6-54E9-4CA8-8CC5-73C573A7F0A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RAN4 Rel-19 demodulation topics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Ericsson</a:t>
            </a:r>
          </a:p>
          <a:p>
            <a:r>
              <a:rPr lang="en-US" dirty="0"/>
              <a:t>RP-240484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According to the proposed summary in RP-240019, 3 topics are under consideration for Rel-19 demodulation enhancements:</a:t>
            </a:r>
          </a:p>
          <a:p>
            <a:pPr lvl="1"/>
            <a:r>
              <a:rPr lang="en-US" dirty="0"/>
              <a:t>UE performance requirements with inter cell and with intra-cell inter-use interference for 8Rx CPE/FWA/vehicle/industrial devices</a:t>
            </a:r>
          </a:p>
          <a:p>
            <a:pPr lvl="1"/>
            <a:r>
              <a:rPr lang="en-US" dirty="0"/>
              <a:t>MMSE-IRC receiver for uplink taking LTE interference profile as starting point. </a:t>
            </a:r>
          </a:p>
          <a:p>
            <a:pPr lvl="1"/>
            <a:r>
              <a:rPr lang="en-US" dirty="0"/>
              <a:t>Channel model with spatial component for performance requirements</a:t>
            </a:r>
          </a:p>
          <a:p>
            <a:pPr lvl="1"/>
            <a:endParaRPr lang="en-US" dirty="0"/>
          </a:p>
          <a:p>
            <a:r>
              <a:rPr lang="en-US" dirty="0"/>
              <a:t>This package is in general reasonable, in our view it is very important to start the study on the channel model.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sz="3600" dirty="0"/>
              <a:t>UE performance requirements with inter cell and with intra-cell inter-use interference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ln>
            <a:noFill/>
          </a:ln>
        </p:spPr>
        <p:txBody>
          <a:bodyPr vert="horz" lIns="72000" tIns="36000" rIns="72000" bIns="36000" rtlCol="0" anchor="t">
            <a:noAutofit/>
          </a:bodyPr>
          <a:lstStyle/>
          <a:p>
            <a:pPr marL="264795" indent="-264795"/>
            <a:r>
              <a:rPr lang="en-US" dirty="0"/>
              <a:t>This follows on from the Rel-18 8RX requirements</a:t>
            </a:r>
          </a:p>
          <a:p>
            <a:pPr marL="537845" lvl="1"/>
            <a:r>
              <a:rPr lang="en-US" dirty="0"/>
              <a:t>Target is CPE/FWA etc.</a:t>
            </a:r>
          </a:p>
          <a:p>
            <a:pPr marL="264795" indent="-264795"/>
            <a:r>
              <a:rPr lang="en-US" dirty="0"/>
              <a:t>Re-use interference profiles used for Rel-17 requirements</a:t>
            </a:r>
          </a:p>
          <a:p>
            <a:pPr marL="264795" indent="-264795"/>
            <a:r>
              <a:rPr lang="en-US" dirty="0"/>
              <a:t>Work is not expected to be large; 2 or 3 quarters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10A42-7568-F7A0-0D6F-A92FC1946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MMSE IRC receiver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3E576-B77B-925B-4275-D26AAAA58E2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In our view, the requirement is not essential</a:t>
            </a:r>
          </a:p>
          <a:p>
            <a:pPr lvl="1"/>
            <a:r>
              <a:rPr lang="en-US" dirty="0"/>
              <a:t>AAS BS have more than 8 receivers, which is the limit for conducted performance testing (or 2 receivers, which is the testing limit for OTA). Thus, the requirement will not bear any relation to AAS UL beamforming performance.</a:t>
            </a:r>
          </a:p>
          <a:p>
            <a:pPr lvl="1"/>
            <a:r>
              <a:rPr lang="en-US" dirty="0"/>
              <a:t>IRC receivers are already widely deployed with good performance</a:t>
            </a:r>
          </a:p>
          <a:p>
            <a:r>
              <a:rPr lang="en-US" dirty="0"/>
              <a:t>A potential argument is that </a:t>
            </a:r>
            <a:r>
              <a:rPr lang="en-US"/>
              <a:t>HPUE deployment may </a:t>
            </a:r>
            <a:r>
              <a:rPr lang="en-US" dirty="0"/>
              <a:t>increase in low bands</a:t>
            </a:r>
          </a:p>
          <a:p>
            <a:r>
              <a:rPr lang="en-US" dirty="0"/>
              <a:t>The scope for the IRC receiver should be focused on inter-cell UE interference, considering also HPUE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420559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2ECB7-533B-15B9-7FC4-B86DC8389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channel model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511FA2-305F-0073-E5BE-9BD65EF51A8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MIMO schemes are growing in dimension and complexity</a:t>
            </a:r>
          </a:p>
          <a:p>
            <a:r>
              <a:rPr lang="en-US" dirty="0"/>
              <a:t>The current TDL channel model does not test whether the receiver exploits spatial diversity well to optimize performance</a:t>
            </a:r>
          </a:p>
          <a:p>
            <a:r>
              <a:rPr lang="en-US" dirty="0"/>
              <a:t>The CDL channel model has been parameterized in TR 38.827 such that it is reproducible and testable</a:t>
            </a:r>
          </a:p>
          <a:p>
            <a:r>
              <a:rPr lang="en-US" dirty="0"/>
              <a:t>It is important to move towards better spatial channel models. At least a SI should be commenced to check the viability of the model in 38.827, and that testing of a spatial channel model can be achieved with reasonable complexity.</a:t>
            </a:r>
          </a:p>
          <a:p>
            <a:r>
              <a:rPr lang="en-US" dirty="0"/>
              <a:t>This is essential for maximizing performance benefits from advanced MIMO systems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71834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QJTE2/PJxvTtrRIuvejS7+INNjsUm3PlIarZTappEl4="},{"name":"ConfidentialityClass","value":"5wlu7ZdPxHQj1W0w+yTNSg=="},{"name":"LanguageCode","value":"5wlu7ZdPxHQj1W0w+yTNSg=="},{"name":"Date","value":"ki0D0WYwSuYU5Ff0sfBodA=="},{"name":"TemplateType","value":"5wlu7ZdPxHQj1W0w+yTNSg=="},{"name":"DocTitle","value":"5wlu7ZdPxHQj1W0w+yTNSg=="},{"name":"TotalPageNo","value":"5wlu7ZdPxHQj1W0w+yTNSg=="},{"name":"DocNo","value":"5wlu7ZdPxHQj1W0w+yTNSg=="},{"name":"Prepared","value":"OlqEL1jgr9xtA+0DtU74KwxFJIEkrTEwR0t3jEzGl04="}]}]]></Templafy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7e528215e3212bbbcbdf656cf639cf3d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d638218ff54790570c02bea4e5f4112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9F197C-6A49-47D0-B877-F88807989676}">
  <ds:schemaRefs/>
</ds:datastoreItem>
</file>

<file path=customXml/itemProps4.xml><?xml version="1.0" encoding="utf-8"?>
<ds:datastoreItem xmlns:ds="http://schemas.openxmlformats.org/officeDocument/2006/customXml" ds:itemID="{E4D665DD-1D95-4D8F-B632-B98079AF6F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07958A4E-FAB1-42E4-B6B5-29B01F63F87B}">
  <ds:schemaRefs/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56F2EE69-0CCA-4F48-BE22-EC4A886C57A7}">
  <ds:schemaRefs>
    <ds:schemaRef ds:uri="9b239327-9e80-40e4-b1b7-4394fed77a33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2f282d3b-eb4a-4b09-b61f-b9593442e286"/>
    <ds:schemaRef ds:uri="http://schemas.microsoft.com/office/infopath/2007/PartnerControls"/>
    <ds:schemaRef ds:uri="d8762117-8292-4133-b1c7-eab5c6487cfd"/>
    <ds:schemaRef ds:uri="http://schemas.microsoft.com/sharepoint/v3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1998</TotalTime>
  <Words>333</Words>
  <Application>Microsoft Office PowerPoint</Application>
  <PresentationFormat>Widescreen</PresentationFormat>
  <Paragraphs>31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Ericsson Hilda Light</vt:lpstr>
      <vt:lpstr>Ericsson Hilda ExtraLight</vt:lpstr>
      <vt:lpstr>Ericsson Technical Icons</vt:lpstr>
      <vt:lpstr>Ericsson Hilda</vt:lpstr>
      <vt:lpstr>Ericsson Hilda ExtraBold</vt:lpstr>
      <vt:lpstr>PresentationTemplate2021</vt:lpstr>
      <vt:lpstr>RAN4 Rel-19 demodulation topics</vt:lpstr>
      <vt:lpstr>Summary</vt:lpstr>
      <vt:lpstr>UE performance requirements with inter cell and with intra-cell inter-use interference</vt:lpstr>
      <vt:lpstr>BS MMSE IRC receiver</vt:lpstr>
      <vt:lpstr>Spatial channel model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Rel-19 RAN4 demodulation</dc:title>
  <dc:creator>ECHAPTH Thomas Chapman</dc:creator>
  <cp:keywords/>
  <dc:description>Rev</dc:description>
  <cp:lastModifiedBy>Thomas Chapman</cp:lastModifiedBy>
  <cp:revision>148</cp:revision>
  <dcterms:created xsi:type="dcterms:W3CDTF">2019-04-23T15:12:54Z</dcterms:created>
  <dcterms:modified xsi:type="dcterms:W3CDTF">2024-03-11T16:50:40Z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637104475104519859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Ericsson Internal</vt:lpwstr>
  </property>
  <property fmtid="{D5CDD505-2E9C-101B-9397-08002B2CF9AE}" pid="15" name="ExtConf">
    <vt:lpwstr/>
  </property>
  <property fmtid="{D5CDD505-2E9C-101B-9397-08002B2CF9AE}" pid="16" name="Prepared">
    <vt:lpwstr>ECHAPTH Thomas Chapman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2024-03-07</vt:lpwstr>
  </property>
  <property fmtid="{D5CDD505-2E9C-101B-9397-08002B2CF9AE}" pid="21" name="Reference">
    <vt:lpwstr/>
  </property>
  <property fmtid="{D5CDD505-2E9C-101B-9397-08002B2CF9AE}" pid="22" name="Title">
    <vt:lpwstr>Rel-19 RAN4 demodulation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true</vt:lpwstr>
  </property>
  <property fmtid="{D5CDD505-2E9C-101B-9397-08002B2CF9AE}" pid="39" name="MediaServiceImageTags">
    <vt:lpwstr/>
  </property>
</Properties>
</file>