
<file path=[Content_Types].xml><?xml version="1.0" encoding="utf-8"?>
<Types xmlns="http://schemas.openxmlformats.org/package/2006/content-types">
  <Default Extension="jpg" ContentType="image/jp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1"/>
  </p:notesMasterIdLst>
  <p:handoutMasterIdLst>
    <p:handoutMasterId r:id="rId12"/>
  </p:handoutMasterIdLst>
  <p:sldIdLst>
    <p:sldId id="360" r:id="rId5"/>
    <p:sldId id="379" r:id="rId6"/>
    <p:sldId id="375" r:id="rId7"/>
    <p:sldId id="380" r:id="rId8"/>
    <p:sldId id="381" r:id="rId9"/>
    <p:sldId id="382" r:id="rId10"/>
  </p:sldIdLst>
  <p:sldSz cx="12192000" cy="6858000"/>
  <p:notesSz cx="20104100" cy="11309350"/>
  <p:defaultTextStyle>
    <a:defPPr>
      <a:defRPr lang="en-US"/>
    </a:defPPr>
    <a:lvl1pPr marL="0" algn="l" defTabSz="554389" rtl="0" eaLnBrk="1" latinLnBrk="0" hangingPunct="1">
      <a:defRPr sz="1092" kern="1200">
        <a:solidFill>
          <a:schemeClr val="tx1"/>
        </a:solidFill>
        <a:latin typeface="+mn-lt"/>
        <a:ea typeface="+mn-ea"/>
        <a:cs typeface="+mn-cs"/>
      </a:defRPr>
    </a:lvl1pPr>
    <a:lvl2pPr marL="277194" algn="l" defTabSz="554389" rtl="0" eaLnBrk="1" latinLnBrk="0" hangingPunct="1">
      <a:defRPr sz="1092" kern="1200">
        <a:solidFill>
          <a:schemeClr val="tx1"/>
        </a:solidFill>
        <a:latin typeface="+mn-lt"/>
        <a:ea typeface="+mn-ea"/>
        <a:cs typeface="+mn-cs"/>
      </a:defRPr>
    </a:lvl2pPr>
    <a:lvl3pPr marL="554389" algn="l" defTabSz="554389" rtl="0" eaLnBrk="1" latinLnBrk="0" hangingPunct="1">
      <a:defRPr sz="1092" kern="1200">
        <a:solidFill>
          <a:schemeClr val="tx1"/>
        </a:solidFill>
        <a:latin typeface="+mn-lt"/>
        <a:ea typeface="+mn-ea"/>
        <a:cs typeface="+mn-cs"/>
      </a:defRPr>
    </a:lvl3pPr>
    <a:lvl4pPr marL="831584" algn="l" defTabSz="554389" rtl="0" eaLnBrk="1" latinLnBrk="0" hangingPunct="1">
      <a:defRPr sz="1092" kern="1200">
        <a:solidFill>
          <a:schemeClr val="tx1"/>
        </a:solidFill>
        <a:latin typeface="+mn-lt"/>
        <a:ea typeface="+mn-ea"/>
        <a:cs typeface="+mn-cs"/>
      </a:defRPr>
    </a:lvl4pPr>
    <a:lvl5pPr marL="1108779" algn="l" defTabSz="554389" rtl="0" eaLnBrk="1" latinLnBrk="0" hangingPunct="1">
      <a:defRPr sz="1092" kern="1200">
        <a:solidFill>
          <a:schemeClr val="tx1"/>
        </a:solidFill>
        <a:latin typeface="+mn-lt"/>
        <a:ea typeface="+mn-ea"/>
        <a:cs typeface="+mn-cs"/>
      </a:defRPr>
    </a:lvl5pPr>
    <a:lvl6pPr marL="1385974" algn="l" defTabSz="554389" rtl="0" eaLnBrk="1" latinLnBrk="0" hangingPunct="1">
      <a:defRPr sz="1092" kern="1200">
        <a:solidFill>
          <a:schemeClr val="tx1"/>
        </a:solidFill>
        <a:latin typeface="+mn-lt"/>
        <a:ea typeface="+mn-ea"/>
        <a:cs typeface="+mn-cs"/>
      </a:defRPr>
    </a:lvl6pPr>
    <a:lvl7pPr marL="1663168" algn="l" defTabSz="554389" rtl="0" eaLnBrk="1" latinLnBrk="0" hangingPunct="1">
      <a:defRPr sz="1092" kern="1200">
        <a:solidFill>
          <a:schemeClr val="tx1"/>
        </a:solidFill>
        <a:latin typeface="+mn-lt"/>
        <a:ea typeface="+mn-ea"/>
        <a:cs typeface="+mn-cs"/>
      </a:defRPr>
    </a:lvl7pPr>
    <a:lvl8pPr marL="1940363" algn="l" defTabSz="554389" rtl="0" eaLnBrk="1" latinLnBrk="0" hangingPunct="1">
      <a:defRPr sz="1092" kern="1200">
        <a:solidFill>
          <a:schemeClr val="tx1"/>
        </a:solidFill>
        <a:latin typeface="+mn-lt"/>
        <a:ea typeface="+mn-ea"/>
        <a:cs typeface="+mn-cs"/>
      </a:defRPr>
    </a:lvl8pPr>
    <a:lvl9pPr marL="2217557" algn="l" defTabSz="554389" rtl="0" eaLnBrk="1" latinLnBrk="0" hangingPunct="1">
      <a:defRPr sz="1092"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D301D5E1-C97C-474F-945C-6041472D31A2}">
          <p14:sldIdLst>
            <p14:sldId id="360"/>
            <p14:sldId id="379"/>
            <p14:sldId id="375"/>
            <p14:sldId id="380"/>
            <p14:sldId id="381"/>
            <p14:sldId id="382"/>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07BB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9CF1AB2-1976-4502-BF36-3FF5EA218861}" styleName="中度样式 4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793D81CF-94F2-401A-BA57-92F5A7B2D0C5}" styleName="中度样式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105" autoAdjust="0"/>
    <p:restoredTop sz="94714" autoAdjust="0"/>
  </p:normalViewPr>
  <p:slideViewPr>
    <p:cSldViewPr snapToGrid="0">
      <p:cViewPr varScale="1">
        <p:scale>
          <a:sx n="118" d="100"/>
          <a:sy n="118" d="100"/>
        </p:scale>
        <p:origin x="1070" y="8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90" d="100"/>
        <a:sy n="90" d="100"/>
      </p:scale>
      <p:origin x="0" y="0"/>
    </p:cViewPr>
  </p:sorterViewPr>
  <p:notesViewPr>
    <p:cSldViewPr snapToGrid="0">
      <p:cViewPr varScale="1">
        <p:scale>
          <a:sx n="76" d="100"/>
          <a:sy n="76" d="100"/>
        </p:scale>
        <p:origin x="1291" y="8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8712200" cy="566738"/>
          </a:xfrm>
          <a:prstGeom prst="rect">
            <a:avLst/>
          </a:prstGeom>
        </p:spPr>
        <p:txBody>
          <a:bodyPr vert="horz" lIns="91440" tIns="45720" rIns="91440" bIns="45720" rtlCol="0"/>
          <a:lstStyle>
            <a:lvl1pPr algn="l">
              <a:defRPr sz="1200"/>
            </a:lvl1pPr>
          </a:lstStyle>
          <a:p>
            <a:endParaRPr kumimoji="1" lang="ja-JP" altLang="en-US"/>
          </a:p>
        </p:txBody>
      </p:sp>
      <p:sp>
        <p:nvSpPr>
          <p:cNvPr id="3" name="Date Placeholder 2"/>
          <p:cNvSpPr>
            <a:spLocks noGrp="1"/>
          </p:cNvSpPr>
          <p:nvPr>
            <p:ph type="dt" sz="quarter" idx="1"/>
          </p:nvPr>
        </p:nvSpPr>
        <p:spPr>
          <a:xfrm>
            <a:off x="11387138" y="0"/>
            <a:ext cx="8712200" cy="566738"/>
          </a:xfrm>
          <a:prstGeom prst="rect">
            <a:avLst/>
          </a:prstGeom>
        </p:spPr>
        <p:txBody>
          <a:bodyPr vert="horz" lIns="91440" tIns="45720" rIns="91440" bIns="45720" rtlCol="0"/>
          <a:lstStyle>
            <a:lvl1pPr algn="r">
              <a:defRPr sz="1200"/>
            </a:lvl1pPr>
          </a:lstStyle>
          <a:p>
            <a:fld id="{4BEE470D-9A70-C247-AD83-5997D959AA2D}" type="datetimeFigureOut">
              <a:rPr kumimoji="1" lang="ja-JP" altLang="en-US" smtClean="0"/>
              <a:t>2024/3/11</a:t>
            </a:fld>
            <a:endParaRPr kumimoji="1" lang="ja-JP" altLang="en-US"/>
          </a:p>
        </p:txBody>
      </p:sp>
      <p:sp>
        <p:nvSpPr>
          <p:cNvPr id="4" name="Footer Placeholder 3"/>
          <p:cNvSpPr>
            <a:spLocks noGrp="1"/>
          </p:cNvSpPr>
          <p:nvPr>
            <p:ph type="ftr" sz="quarter" idx="2"/>
          </p:nvPr>
        </p:nvSpPr>
        <p:spPr>
          <a:xfrm>
            <a:off x="0" y="10742613"/>
            <a:ext cx="8712200" cy="566737"/>
          </a:xfrm>
          <a:prstGeom prst="rect">
            <a:avLst/>
          </a:prstGeom>
        </p:spPr>
        <p:txBody>
          <a:bodyPr vert="horz" lIns="91440" tIns="45720" rIns="91440" bIns="45720" rtlCol="0" anchor="b"/>
          <a:lstStyle>
            <a:lvl1pPr algn="l">
              <a:defRPr sz="1200"/>
            </a:lvl1pPr>
          </a:lstStyle>
          <a:p>
            <a:endParaRPr kumimoji="1" lang="ja-JP" altLang="en-US"/>
          </a:p>
        </p:txBody>
      </p:sp>
      <p:sp>
        <p:nvSpPr>
          <p:cNvPr id="5" name="Slide Number Placeholder 4"/>
          <p:cNvSpPr>
            <a:spLocks noGrp="1"/>
          </p:cNvSpPr>
          <p:nvPr>
            <p:ph type="sldNum" sz="quarter" idx="3"/>
          </p:nvPr>
        </p:nvSpPr>
        <p:spPr>
          <a:xfrm>
            <a:off x="11387138" y="10742613"/>
            <a:ext cx="8712200" cy="566737"/>
          </a:xfrm>
          <a:prstGeom prst="rect">
            <a:avLst/>
          </a:prstGeom>
        </p:spPr>
        <p:txBody>
          <a:bodyPr vert="horz" lIns="91440" tIns="45720" rIns="91440" bIns="45720" rtlCol="0" anchor="b"/>
          <a:lstStyle>
            <a:lvl1pPr algn="r">
              <a:defRPr sz="1200"/>
            </a:lvl1pPr>
          </a:lstStyle>
          <a:p>
            <a:fld id="{BD29A9F1-E807-7A4E-A1F7-475EE99C1D43}" type="slidenum">
              <a:rPr kumimoji="1" lang="ja-JP" altLang="en-US" smtClean="0"/>
              <a:t>‹#›</a:t>
            </a:fld>
            <a:endParaRPr kumimoji="1" lang="ja-JP" altLang="en-US"/>
          </a:p>
        </p:txBody>
      </p:sp>
    </p:spTree>
    <p:extLst>
      <p:ext uri="{BB962C8B-B14F-4D97-AF65-F5344CB8AC3E}">
        <p14:creationId xmlns:p14="http://schemas.microsoft.com/office/powerpoint/2010/main" val="163872021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8712200" cy="566738"/>
          </a:xfrm>
          <a:prstGeom prst="rect">
            <a:avLst/>
          </a:prstGeom>
        </p:spPr>
        <p:txBody>
          <a:bodyPr vert="horz" lIns="91440" tIns="45720" rIns="91440" bIns="45720" rtlCol="0"/>
          <a:lstStyle>
            <a:lvl1pPr algn="l">
              <a:defRPr sz="1200"/>
            </a:lvl1pPr>
          </a:lstStyle>
          <a:p>
            <a:endParaRPr kumimoji="1" lang="ja-JP" altLang="en-US"/>
          </a:p>
        </p:txBody>
      </p:sp>
      <p:sp>
        <p:nvSpPr>
          <p:cNvPr id="3" name="Date Placeholder 2"/>
          <p:cNvSpPr>
            <a:spLocks noGrp="1"/>
          </p:cNvSpPr>
          <p:nvPr>
            <p:ph type="dt" idx="1"/>
          </p:nvPr>
        </p:nvSpPr>
        <p:spPr>
          <a:xfrm>
            <a:off x="11387138" y="0"/>
            <a:ext cx="8712200" cy="566738"/>
          </a:xfrm>
          <a:prstGeom prst="rect">
            <a:avLst/>
          </a:prstGeom>
        </p:spPr>
        <p:txBody>
          <a:bodyPr vert="horz" lIns="91440" tIns="45720" rIns="91440" bIns="45720" rtlCol="0"/>
          <a:lstStyle>
            <a:lvl1pPr algn="r">
              <a:defRPr sz="1200"/>
            </a:lvl1pPr>
          </a:lstStyle>
          <a:p>
            <a:fld id="{BC620D5B-7204-0141-A010-29F77BCAC3D3}" type="datetimeFigureOut">
              <a:rPr kumimoji="1" lang="ja-JP" altLang="en-US" smtClean="0"/>
              <a:t>2024/3/11</a:t>
            </a:fld>
            <a:endParaRPr kumimoji="1" lang="ja-JP" altLang="en-US"/>
          </a:p>
        </p:txBody>
      </p:sp>
      <p:sp>
        <p:nvSpPr>
          <p:cNvPr id="4" name="Slide Image Placeholder 3"/>
          <p:cNvSpPr>
            <a:spLocks noGrp="1" noRot="1" noChangeAspect="1"/>
          </p:cNvSpPr>
          <p:nvPr>
            <p:ph type="sldImg" idx="2"/>
          </p:nvPr>
        </p:nvSpPr>
        <p:spPr>
          <a:xfrm>
            <a:off x="6659563" y="1414463"/>
            <a:ext cx="6784975" cy="381635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Notes Placeholder 4"/>
          <p:cNvSpPr>
            <a:spLocks noGrp="1"/>
          </p:cNvSpPr>
          <p:nvPr>
            <p:ph type="body" sz="quarter" idx="3"/>
          </p:nvPr>
        </p:nvSpPr>
        <p:spPr>
          <a:xfrm>
            <a:off x="2009775" y="5441950"/>
            <a:ext cx="16084550" cy="4454525"/>
          </a:xfrm>
          <a:prstGeom prst="rect">
            <a:avLst/>
          </a:prstGeom>
        </p:spPr>
        <p:txBody>
          <a:bodyPr vert="horz" lIns="91440" tIns="45720" rIns="91440" bIns="45720" rtlCol="0"/>
          <a:lstStyle/>
          <a:p>
            <a:pPr lvl="0"/>
            <a:r>
              <a:rPr kumimoji="1" lang="en-US" altLang="ja-JP"/>
              <a:t>Click to edit Master text styles</a:t>
            </a:r>
          </a:p>
          <a:p>
            <a:pPr lvl="1"/>
            <a:r>
              <a:rPr kumimoji="1" lang="en-US" altLang="ja-JP"/>
              <a:t>Second level</a:t>
            </a:r>
          </a:p>
          <a:p>
            <a:pPr lvl="2"/>
            <a:r>
              <a:rPr kumimoji="1" lang="en-US" altLang="ja-JP"/>
              <a:t>Third level</a:t>
            </a:r>
          </a:p>
          <a:p>
            <a:pPr lvl="3"/>
            <a:r>
              <a:rPr kumimoji="1" lang="en-US" altLang="ja-JP"/>
              <a:t>Fourth level</a:t>
            </a:r>
          </a:p>
          <a:p>
            <a:pPr lvl="4"/>
            <a:r>
              <a:rPr kumimoji="1" lang="en-US" altLang="ja-JP"/>
              <a:t>Fifth level</a:t>
            </a:r>
            <a:endParaRPr kumimoji="1" lang="ja-JP" altLang="en-US"/>
          </a:p>
        </p:txBody>
      </p:sp>
      <p:sp>
        <p:nvSpPr>
          <p:cNvPr id="6" name="Footer Placeholder 5"/>
          <p:cNvSpPr>
            <a:spLocks noGrp="1"/>
          </p:cNvSpPr>
          <p:nvPr>
            <p:ph type="ftr" sz="quarter" idx="4"/>
          </p:nvPr>
        </p:nvSpPr>
        <p:spPr>
          <a:xfrm>
            <a:off x="0" y="10742613"/>
            <a:ext cx="8712200" cy="566737"/>
          </a:xfrm>
          <a:prstGeom prst="rect">
            <a:avLst/>
          </a:prstGeom>
        </p:spPr>
        <p:txBody>
          <a:bodyPr vert="horz" lIns="91440" tIns="45720" rIns="91440" bIns="45720" rtlCol="0" anchor="b"/>
          <a:lstStyle>
            <a:lvl1pPr algn="l">
              <a:defRPr sz="1200"/>
            </a:lvl1pPr>
          </a:lstStyle>
          <a:p>
            <a:endParaRPr kumimoji="1" lang="ja-JP" altLang="en-US"/>
          </a:p>
        </p:txBody>
      </p:sp>
      <p:sp>
        <p:nvSpPr>
          <p:cNvPr id="7" name="Slide Number Placeholder 6"/>
          <p:cNvSpPr>
            <a:spLocks noGrp="1"/>
          </p:cNvSpPr>
          <p:nvPr>
            <p:ph type="sldNum" sz="quarter" idx="5"/>
          </p:nvPr>
        </p:nvSpPr>
        <p:spPr>
          <a:xfrm>
            <a:off x="11387138" y="10742613"/>
            <a:ext cx="8712200" cy="566737"/>
          </a:xfrm>
          <a:prstGeom prst="rect">
            <a:avLst/>
          </a:prstGeom>
        </p:spPr>
        <p:txBody>
          <a:bodyPr vert="horz" lIns="91440" tIns="45720" rIns="91440" bIns="45720" rtlCol="0" anchor="b"/>
          <a:lstStyle>
            <a:lvl1pPr algn="r">
              <a:defRPr sz="1200"/>
            </a:lvl1pPr>
          </a:lstStyle>
          <a:p>
            <a:fld id="{9D2F056C-5338-4C48-9E39-2596836312FB}" type="slidenum">
              <a:rPr kumimoji="1" lang="ja-JP" altLang="en-US" smtClean="0"/>
              <a:t>‹#›</a:t>
            </a:fld>
            <a:endParaRPr kumimoji="1" lang="ja-JP" altLang="en-US"/>
          </a:p>
        </p:txBody>
      </p:sp>
    </p:spTree>
    <p:extLst>
      <p:ext uri="{BB962C8B-B14F-4D97-AF65-F5344CB8AC3E}">
        <p14:creationId xmlns:p14="http://schemas.microsoft.com/office/powerpoint/2010/main" val="8583090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5"/>
          </p:nvPr>
        </p:nvSpPr>
        <p:spPr/>
        <p:txBody>
          <a:bodyPr/>
          <a:lstStyle/>
          <a:p>
            <a:fld id="{9D2F056C-5338-4C48-9E39-2596836312FB}" type="slidenum">
              <a:rPr kumimoji="1" lang="ja-JP" altLang="en-US" smtClean="0"/>
              <a:t>2</a:t>
            </a:fld>
            <a:endParaRPr kumimoji="1" lang="ja-JP" altLang="en-US"/>
          </a:p>
        </p:txBody>
      </p:sp>
    </p:spTree>
    <p:extLst>
      <p:ext uri="{BB962C8B-B14F-4D97-AF65-F5344CB8AC3E}">
        <p14:creationId xmlns:p14="http://schemas.microsoft.com/office/powerpoint/2010/main" val="37091273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5"/>
          </p:nvPr>
        </p:nvSpPr>
        <p:spPr/>
        <p:txBody>
          <a:bodyPr/>
          <a:lstStyle/>
          <a:p>
            <a:fld id="{9D2F056C-5338-4C48-9E39-2596836312FB}" type="slidenum">
              <a:rPr kumimoji="1" lang="ja-JP" altLang="en-US" smtClean="0"/>
              <a:t>3</a:t>
            </a:fld>
            <a:endParaRPr kumimoji="1" lang="ja-JP" altLang="en-US"/>
          </a:p>
        </p:txBody>
      </p:sp>
    </p:spTree>
    <p:extLst>
      <p:ext uri="{BB962C8B-B14F-4D97-AF65-F5344CB8AC3E}">
        <p14:creationId xmlns:p14="http://schemas.microsoft.com/office/powerpoint/2010/main" val="37384279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5"/>
          </p:nvPr>
        </p:nvSpPr>
        <p:spPr/>
        <p:txBody>
          <a:bodyPr/>
          <a:lstStyle/>
          <a:p>
            <a:fld id="{9D2F056C-5338-4C48-9E39-2596836312FB}" type="slidenum">
              <a:rPr kumimoji="1" lang="ja-JP" altLang="en-US" smtClean="0"/>
              <a:t>4</a:t>
            </a:fld>
            <a:endParaRPr kumimoji="1" lang="ja-JP" altLang="en-US"/>
          </a:p>
        </p:txBody>
      </p:sp>
    </p:spTree>
    <p:extLst>
      <p:ext uri="{BB962C8B-B14F-4D97-AF65-F5344CB8AC3E}">
        <p14:creationId xmlns:p14="http://schemas.microsoft.com/office/powerpoint/2010/main" val="28472815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5"/>
          </p:nvPr>
        </p:nvSpPr>
        <p:spPr/>
        <p:txBody>
          <a:bodyPr/>
          <a:lstStyle/>
          <a:p>
            <a:fld id="{9D2F056C-5338-4C48-9E39-2596836312FB}" type="slidenum">
              <a:rPr kumimoji="1" lang="ja-JP" altLang="en-US" smtClean="0"/>
              <a:t>5</a:t>
            </a:fld>
            <a:endParaRPr kumimoji="1" lang="ja-JP" altLang="en-US"/>
          </a:p>
        </p:txBody>
      </p:sp>
    </p:spTree>
    <p:extLst>
      <p:ext uri="{BB962C8B-B14F-4D97-AF65-F5344CB8AC3E}">
        <p14:creationId xmlns:p14="http://schemas.microsoft.com/office/powerpoint/2010/main" val="22700992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Presentation title 1">
    <p:bg>
      <p:bgRef idx="1001">
        <a:schemeClr val="bg1"/>
      </p:bgRef>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7DC278C1-3967-B042-A119-19B630EA031E}"/>
              </a:ext>
            </a:extLst>
          </p:cNvPr>
          <p:cNvSpPr>
            <a:spLocks noGrp="1"/>
          </p:cNvSpPr>
          <p:nvPr>
            <p:ph type="body" sz="quarter" idx="10"/>
          </p:nvPr>
        </p:nvSpPr>
        <p:spPr>
          <a:xfrm>
            <a:off x="222251" y="1920806"/>
            <a:ext cx="5929312" cy="2195512"/>
          </a:xfrm>
          <a:prstGeom prst="rect">
            <a:avLst/>
          </a:prstGeom>
        </p:spPr>
        <p:txBody>
          <a:bodyPr/>
          <a:lstStyle>
            <a:lvl1pPr>
              <a:defRPr sz="6400">
                <a:solidFill>
                  <a:schemeClr val="tx1"/>
                </a:solidFill>
                <a:latin typeface="Samsung Sharp Sans Bold" pitchFamily="2" charset="0"/>
              </a:defRPr>
            </a:lvl1pPr>
          </a:lstStyle>
          <a:p>
            <a:pPr lvl="0"/>
            <a:r>
              <a:rPr kumimoji="1" lang="en-US" altLang="ja-JP" dirty="0"/>
              <a:t>Edit Master text style</a:t>
            </a:r>
          </a:p>
        </p:txBody>
      </p:sp>
      <p:sp>
        <p:nvSpPr>
          <p:cNvPr id="15" name="Rectangle 14">
            <a:extLst>
              <a:ext uri="{FF2B5EF4-FFF2-40B4-BE49-F238E27FC236}">
                <a16:creationId xmlns:a16="http://schemas.microsoft.com/office/drawing/2014/main" id="{DEFF562B-1184-DA44-A362-B28543F65D6B}"/>
              </a:ext>
            </a:extLst>
          </p:cNvPr>
          <p:cNvSpPr/>
          <p:nvPr userDrawn="1"/>
        </p:nvSpPr>
        <p:spPr>
          <a:xfrm>
            <a:off x="241912" y="254511"/>
            <a:ext cx="5067703" cy="600164"/>
          </a:xfrm>
          <a:prstGeom prst="rect">
            <a:avLst/>
          </a:prstGeom>
        </p:spPr>
        <p:txBody>
          <a:bodyPr wrap="square">
            <a:spAutoFit/>
          </a:bodyPr>
          <a:lstStyle/>
          <a:p>
            <a:r>
              <a:rPr kumimoji="1" lang="en-US" altLang="ja-JP" sz="1500" dirty="0">
                <a:latin typeface="SamsungOne 700" panose="020B0803030303020204" pitchFamily="34" charset="0"/>
                <a:ea typeface="SamsungOne 700" panose="020B0803030303020204" pitchFamily="34" charset="0"/>
              </a:rPr>
              <a:t>3GPP</a:t>
            </a:r>
            <a:r>
              <a:rPr kumimoji="1" lang="en-US" altLang="ja-JP" sz="1500" baseline="0" dirty="0">
                <a:latin typeface="SamsungOne 700" panose="020B0803030303020204" pitchFamily="34" charset="0"/>
                <a:ea typeface="SamsungOne 700" panose="020B0803030303020204" pitchFamily="34" charset="0"/>
              </a:rPr>
              <a:t> TSG </a:t>
            </a:r>
            <a:r>
              <a:rPr kumimoji="1" lang="en-US" altLang="ja-JP" sz="1500" baseline="0" dirty="0" err="1">
                <a:latin typeface="SamsungOne 700" panose="020B0803030303020204" pitchFamily="34" charset="0"/>
                <a:ea typeface="SamsungOne 700" panose="020B0803030303020204" pitchFamily="34" charset="0"/>
              </a:rPr>
              <a:t>RAN</a:t>
            </a:r>
            <a:r>
              <a:rPr kumimoji="1" lang="en-US" altLang="zh-CN" sz="1500" baseline="0" dirty="0" err="1">
                <a:latin typeface="SamsungOne 700" panose="020B0803030303020204" pitchFamily="34" charset="0"/>
                <a:ea typeface="SamsungOne 700" panose="020B0803030303020204" pitchFamily="34" charset="0"/>
              </a:rPr>
              <a:t>#103</a:t>
            </a:r>
            <a:endParaRPr kumimoji="1" lang="en-US" altLang="zh-CN" sz="1500" baseline="0" dirty="0">
              <a:latin typeface="SamsungOne 700" panose="020B0803030303020204" pitchFamily="34" charset="0"/>
              <a:ea typeface="SamsungOne 700" panose="020B0803030303020204" pitchFamily="34" charset="0"/>
            </a:endParaRPr>
          </a:p>
          <a:p>
            <a:pPr marL="0" marR="0" lvl="0" indent="0" algn="l" defTabSz="554389" rtl="0" eaLnBrk="1" fontAlgn="auto" latinLnBrk="0" hangingPunct="0">
              <a:lnSpc>
                <a:spcPct val="100000"/>
              </a:lnSpc>
              <a:spcBef>
                <a:spcPts val="0"/>
              </a:spcBef>
              <a:spcAft>
                <a:spcPts val="900"/>
              </a:spcAft>
              <a:buClrTx/>
              <a:buSzTx/>
              <a:buFontTx/>
              <a:buNone/>
              <a:tabLst/>
              <a:defRPr/>
            </a:pPr>
            <a:r>
              <a:rPr lang="en-US" sz="1800" b="1" kern="1200" dirty="0">
                <a:solidFill>
                  <a:schemeClr val="tx1"/>
                </a:solidFill>
                <a:effectLst/>
                <a:latin typeface="Arial" panose="020B0604020202020204" pitchFamily="34" charset="0"/>
                <a:cs typeface="+mn-cs"/>
              </a:rPr>
              <a:t>Maastricht</a:t>
            </a:r>
            <a:r>
              <a:rPr lang="en-GB" sz="1800" b="1" dirty="0">
                <a:effectLst/>
                <a:latin typeface="Arial" panose="020B0604020202020204" pitchFamily="34" charset="0"/>
                <a:ea typeface="Times New Roman" panose="02020603050405020304" pitchFamily="18" charset="0"/>
              </a:rPr>
              <a:t>, Netherlands, March 18-21, 2024</a:t>
            </a:r>
            <a:endParaRPr lang="en-US" sz="1800" dirty="0">
              <a:effectLst/>
              <a:latin typeface="Times New Roman" panose="02020603050405020304" pitchFamily="18" charset="0"/>
              <a:ea typeface="Times New Roman" panose="02020603050405020304" pitchFamily="18" charset="0"/>
            </a:endParaRPr>
          </a:p>
        </p:txBody>
      </p:sp>
      <p:sp>
        <p:nvSpPr>
          <p:cNvPr id="11" name="Rectangle 10">
            <a:extLst>
              <a:ext uri="{FF2B5EF4-FFF2-40B4-BE49-F238E27FC236}">
                <a16:creationId xmlns:a16="http://schemas.microsoft.com/office/drawing/2014/main" id="{6946F217-7EC9-4149-8FDC-7A26A867803C}"/>
              </a:ext>
            </a:extLst>
          </p:cNvPr>
          <p:cNvSpPr/>
          <p:nvPr userDrawn="1"/>
        </p:nvSpPr>
        <p:spPr>
          <a:xfrm>
            <a:off x="0" y="6447295"/>
            <a:ext cx="12192000" cy="4107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Text Placeholder 3">
            <a:extLst>
              <a:ext uri="{FF2B5EF4-FFF2-40B4-BE49-F238E27FC236}">
                <a16:creationId xmlns:a16="http://schemas.microsoft.com/office/drawing/2014/main" id="{7165FE2C-5F1E-40C7-A167-8A0935D619CB}"/>
              </a:ext>
            </a:extLst>
          </p:cNvPr>
          <p:cNvSpPr>
            <a:spLocks noGrp="1"/>
          </p:cNvSpPr>
          <p:nvPr>
            <p:ph type="body" sz="quarter" idx="11"/>
          </p:nvPr>
        </p:nvSpPr>
        <p:spPr>
          <a:xfrm>
            <a:off x="10186416" y="150878"/>
            <a:ext cx="1763672" cy="425467"/>
          </a:xfrm>
          <a:prstGeom prst="rect">
            <a:avLst/>
          </a:prstGeom>
        </p:spPr>
        <p:txBody>
          <a:bodyPr/>
          <a:lstStyle>
            <a:lvl1pPr>
              <a:defRPr lang="en-US" altLang="ja-JP" sz="1800" b="1" kern="1200" dirty="0">
                <a:solidFill>
                  <a:schemeClr val="tx1"/>
                </a:solidFill>
                <a:effectLst/>
                <a:latin typeface="Arial" panose="020B0604020202020204" pitchFamily="34" charset="0"/>
                <a:ea typeface="Times New Roman" panose="02020603050405020304" pitchFamily="18" charset="0"/>
                <a:cs typeface="+mn-cs"/>
              </a:defRPr>
            </a:lvl1pPr>
          </a:lstStyle>
          <a:p>
            <a:pPr lvl="0"/>
            <a:r>
              <a:rPr kumimoji="1" lang="en-US" altLang="ja-JP" dirty="0"/>
              <a:t>Edit Master text style</a:t>
            </a: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Slide, 2 Text Columns">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9A7578FF-FCA4-9748-B11C-6DFEC4F258B6}"/>
              </a:ext>
            </a:extLst>
          </p:cNvPr>
          <p:cNvSpPr>
            <a:spLocks noGrp="1"/>
          </p:cNvSpPr>
          <p:nvPr>
            <p:ph type="ftr" sz="quarter" idx="10"/>
          </p:nvPr>
        </p:nvSpPr>
        <p:spPr/>
        <p:txBody>
          <a:bodyPr/>
          <a:lstStyle/>
          <a:p>
            <a:r>
              <a:rPr kumimoji="1" lang="en-US" altLang="ja-JP" dirty="0"/>
              <a:t>Presentation Title, Date</a:t>
            </a:r>
            <a:endParaRPr kumimoji="1" lang="ja-JP" altLang="en-US" dirty="0"/>
          </a:p>
        </p:txBody>
      </p:sp>
      <p:cxnSp>
        <p:nvCxnSpPr>
          <p:cNvPr id="5" name="Straight Connector 4">
            <a:extLst>
              <a:ext uri="{FF2B5EF4-FFF2-40B4-BE49-F238E27FC236}">
                <a16:creationId xmlns:a16="http://schemas.microsoft.com/office/drawing/2014/main" id="{93CF985D-C6B7-924A-BDD9-99B299DCA257}"/>
              </a:ext>
            </a:extLst>
          </p:cNvPr>
          <p:cNvCxnSpPr>
            <a:cxnSpLocks/>
          </p:cNvCxnSpPr>
          <p:nvPr userDrawn="1"/>
        </p:nvCxnSpPr>
        <p:spPr>
          <a:xfrm>
            <a:off x="6164263" y="1949450"/>
            <a:ext cx="5276529"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61">
            <a:extLst>
              <a:ext uri="{FF2B5EF4-FFF2-40B4-BE49-F238E27FC236}">
                <a16:creationId xmlns:a16="http://schemas.microsoft.com/office/drawing/2014/main" id="{B3EF4036-ECE3-534D-B165-0397F3C9DD07}"/>
              </a:ext>
            </a:extLst>
          </p:cNvPr>
          <p:cNvSpPr>
            <a:spLocks noGrp="1"/>
          </p:cNvSpPr>
          <p:nvPr>
            <p:ph type="body" sz="quarter" idx="37" hasCustomPrompt="1"/>
          </p:nvPr>
        </p:nvSpPr>
        <p:spPr>
          <a:xfrm>
            <a:off x="6164262" y="2601232"/>
            <a:ext cx="5276624" cy="3045506"/>
          </a:xfrm>
          <a:prstGeom prst="rect">
            <a:avLst/>
          </a:prstGeom>
        </p:spPr>
        <p:txBody>
          <a:bodyPr/>
          <a:lstStyle>
            <a:lvl1pPr>
              <a:defRPr kumimoji="1" lang="ja-JP" altLang="en-US" sz="1500" baseline="0" dirty="0">
                <a:solidFill>
                  <a:schemeClr val="tx1"/>
                </a:solidFill>
              </a:defRPr>
            </a:lvl1pPr>
          </a:lstStyle>
          <a:p>
            <a:pPr lvl="0"/>
            <a:r>
              <a:rPr kumimoji="1" lang="en-US" altLang="ja-JP" dirty="0"/>
              <a:t>- Click to edit text</a:t>
            </a:r>
            <a:endParaRPr kumimoji="1" lang="ja-JP" altLang="en-US" dirty="0"/>
          </a:p>
        </p:txBody>
      </p:sp>
      <p:sp>
        <p:nvSpPr>
          <p:cNvPr id="14" name="Text Placeholder 61">
            <a:extLst>
              <a:ext uri="{FF2B5EF4-FFF2-40B4-BE49-F238E27FC236}">
                <a16:creationId xmlns:a16="http://schemas.microsoft.com/office/drawing/2014/main" id="{DB2478C3-A2C4-6D49-96F1-D2CA8EE7205F}"/>
              </a:ext>
            </a:extLst>
          </p:cNvPr>
          <p:cNvSpPr>
            <a:spLocks noGrp="1"/>
          </p:cNvSpPr>
          <p:nvPr>
            <p:ph type="body" sz="quarter" idx="38" hasCustomPrompt="1"/>
          </p:nvPr>
        </p:nvSpPr>
        <p:spPr>
          <a:xfrm>
            <a:off x="6157912" y="2034474"/>
            <a:ext cx="5283634" cy="340425"/>
          </a:xfrm>
          <a:prstGeom prst="rect">
            <a:avLst/>
          </a:prstGeom>
        </p:spPr>
        <p:txBody>
          <a:bodyPr/>
          <a:lstStyle>
            <a:lvl1pPr>
              <a:defRPr kumimoji="1" lang="ja-JP" altLang="en-US" sz="2150" baseline="0" dirty="0">
                <a:solidFill>
                  <a:schemeClr val="tx1"/>
                </a:solidFill>
                <a:latin typeface="SamsungOne 700" panose="020B0803030303020204" pitchFamily="34" charset="0"/>
              </a:defRPr>
            </a:lvl1pPr>
          </a:lstStyle>
          <a:p>
            <a:pPr lvl="0"/>
            <a:r>
              <a:rPr kumimoji="1" lang="en-US" altLang="ja-JP" dirty="0"/>
              <a:t>Click to edit </a:t>
            </a:r>
            <a:endParaRPr kumimoji="1" lang="ja-JP" altLang="en-US" dirty="0"/>
          </a:p>
        </p:txBody>
      </p:sp>
      <p:sp>
        <p:nvSpPr>
          <p:cNvPr id="7" name="Holder 3">
            <a:extLst>
              <a:ext uri="{FF2B5EF4-FFF2-40B4-BE49-F238E27FC236}">
                <a16:creationId xmlns:a16="http://schemas.microsoft.com/office/drawing/2014/main" id="{A8F1676E-6E73-F041-90A4-674DB61DED17}"/>
              </a:ext>
            </a:extLst>
          </p:cNvPr>
          <p:cNvSpPr>
            <a:spLocks noGrp="1"/>
          </p:cNvSpPr>
          <p:nvPr>
            <p:ph type="body" idx="39"/>
          </p:nvPr>
        </p:nvSpPr>
        <p:spPr>
          <a:xfrm>
            <a:off x="342898" y="280901"/>
            <a:ext cx="11506201" cy="725160"/>
          </a:xfrm>
          <a:prstGeom prst="rect">
            <a:avLst/>
          </a:prstGeom>
        </p:spPr>
        <p:txBody>
          <a:bodyPr wrap="square"/>
          <a:lstStyle>
            <a:lvl1pPr>
              <a:defRPr kumimoji="1" sz="3300" dirty="0">
                <a:solidFill>
                  <a:schemeClr val="tx1"/>
                </a:solidFill>
                <a:latin typeface="Samsung Sharp Sans Bold" pitchFamily="2" charset="0"/>
              </a:defRPr>
            </a:lvl1pPr>
          </a:lstStyle>
          <a:p>
            <a:pPr lvl="0"/>
            <a:endParaRPr dirty="0"/>
          </a:p>
        </p:txBody>
      </p:sp>
      <p:cxnSp>
        <p:nvCxnSpPr>
          <p:cNvPr id="8" name="Straight Connector 7">
            <a:extLst>
              <a:ext uri="{FF2B5EF4-FFF2-40B4-BE49-F238E27FC236}">
                <a16:creationId xmlns:a16="http://schemas.microsoft.com/office/drawing/2014/main" id="{9383947A-111E-964E-9C95-F758006C8214}"/>
              </a:ext>
            </a:extLst>
          </p:cNvPr>
          <p:cNvCxnSpPr>
            <a:cxnSpLocks/>
          </p:cNvCxnSpPr>
          <p:nvPr userDrawn="1"/>
        </p:nvCxnSpPr>
        <p:spPr>
          <a:xfrm>
            <a:off x="349250" y="1949450"/>
            <a:ext cx="5300435"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9" name="Text Placeholder 61">
            <a:extLst>
              <a:ext uri="{FF2B5EF4-FFF2-40B4-BE49-F238E27FC236}">
                <a16:creationId xmlns:a16="http://schemas.microsoft.com/office/drawing/2014/main" id="{5CE7DBC3-45B3-CA43-9473-EBCF5DB5C405}"/>
              </a:ext>
            </a:extLst>
          </p:cNvPr>
          <p:cNvSpPr>
            <a:spLocks noGrp="1"/>
          </p:cNvSpPr>
          <p:nvPr>
            <p:ph type="body" sz="quarter" idx="40" hasCustomPrompt="1"/>
          </p:nvPr>
        </p:nvSpPr>
        <p:spPr>
          <a:xfrm>
            <a:off x="349250" y="2598057"/>
            <a:ext cx="5300436" cy="3045506"/>
          </a:xfrm>
          <a:prstGeom prst="rect">
            <a:avLst/>
          </a:prstGeom>
        </p:spPr>
        <p:txBody>
          <a:bodyPr/>
          <a:lstStyle>
            <a:lvl1pPr>
              <a:defRPr kumimoji="1" lang="ja-JP" altLang="en-US" sz="1500" baseline="0" dirty="0">
                <a:solidFill>
                  <a:schemeClr val="tx1"/>
                </a:solidFill>
              </a:defRPr>
            </a:lvl1pPr>
          </a:lstStyle>
          <a:p>
            <a:pPr lvl="0"/>
            <a:r>
              <a:rPr kumimoji="1" lang="en-US" altLang="ja-JP" dirty="0"/>
              <a:t>- Click to edit text</a:t>
            </a:r>
            <a:endParaRPr kumimoji="1" lang="ja-JP" altLang="en-US" dirty="0"/>
          </a:p>
        </p:txBody>
      </p:sp>
      <p:sp>
        <p:nvSpPr>
          <p:cNvPr id="10" name="Text Placeholder 61">
            <a:extLst>
              <a:ext uri="{FF2B5EF4-FFF2-40B4-BE49-F238E27FC236}">
                <a16:creationId xmlns:a16="http://schemas.microsoft.com/office/drawing/2014/main" id="{92DB6B8F-0FBF-984F-80FF-665F20077994}"/>
              </a:ext>
            </a:extLst>
          </p:cNvPr>
          <p:cNvSpPr>
            <a:spLocks noGrp="1"/>
          </p:cNvSpPr>
          <p:nvPr>
            <p:ph type="body" sz="quarter" idx="41" hasCustomPrompt="1"/>
          </p:nvPr>
        </p:nvSpPr>
        <p:spPr>
          <a:xfrm>
            <a:off x="339724" y="2034474"/>
            <a:ext cx="5307477" cy="340425"/>
          </a:xfrm>
          <a:prstGeom prst="rect">
            <a:avLst/>
          </a:prstGeom>
        </p:spPr>
        <p:txBody>
          <a:bodyPr/>
          <a:lstStyle>
            <a:lvl1pPr>
              <a:defRPr kumimoji="1" lang="ja-JP" altLang="en-US" sz="215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Tree>
    <p:extLst>
      <p:ext uri="{BB962C8B-B14F-4D97-AF65-F5344CB8AC3E}">
        <p14:creationId xmlns:p14="http://schemas.microsoft.com/office/powerpoint/2010/main" val="5252602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Slide, 3 Text Columns">
    <p:bg>
      <p:bgRef idx="1001">
        <a:schemeClr val="bg1"/>
      </p:bgRef>
    </p:bg>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9A7578FF-FCA4-9748-B11C-6DFEC4F258B6}"/>
              </a:ext>
            </a:extLst>
          </p:cNvPr>
          <p:cNvSpPr>
            <a:spLocks noGrp="1"/>
          </p:cNvSpPr>
          <p:nvPr>
            <p:ph type="ftr" sz="quarter" idx="10"/>
          </p:nvPr>
        </p:nvSpPr>
        <p:spPr/>
        <p:txBody>
          <a:bodyPr/>
          <a:lstStyle/>
          <a:p>
            <a:r>
              <a:rPr kumimoji="1" lang="en-US" altLang="ja-JP" dirty="0"/>
              <a:t>Presentation Title, Date</a:t>
            </a:r>
            <a:endParaRPr kumimoji="1" lang="ja-JP" altLang="en-US" dirty="0"/>
          </a:p>
        </p:txBody>
      </p:sp>
      <p:cxnSp>
        <p:nvCxnSpPr>
          <p:cNvPr id="5" name="Straight Connector 4">
            <a:extLst>
              <a:ext uri="{FF2B5EF4-FFF2-40B4-BE49-F238E27FC236}">
                <a16:creationId xmlns:a16="http://schemas.microsoft.com/office/drawing/2014/main" id="{93CF985D-C6B7-924A-BDD9-99B299DCA257}"/>
              </a:ext>
            </a:extLst>
          </p:cNvPr>
          <p:cNvCxnSpPr>
            <a:cxnSpLocks/>
          </p:cNvCxnSpPr>
          <p:nvPr userDrawn="1"/>
        </p:nvCxnSpPr>
        <p:spPr>
          <a:xfrm>
            <a:off x="4229445" y="1949450"/>
            <a:ext cx="3319272"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61">
            <a:extLst>
              <a:ext uri="{FF2B5EF4-FFF2-40B4-BE49-F238E27FC236}">
                <a16:creationId xmlns:a16="http://schemas.microsoft.com/office/drawing/2014/main" id="{B3EF4036-ECE3-534D-B165-0397F3C9DD07}"/>
              </a:ext>
            </a:extLst>
          </p:cNvPr>
          <p:cNvSpPr>
            <a:spLocks noGrp="1"/>
          </p:cNvSpPr>
          <p:nvPr>
            <p:ph type="body" sz="quarter" idx="37" hasCustomPrompt="1"/>
          </p:nvPr>
        </p:nvSpPr>
        <p:spPr>
          <a:xfrm>
            <a:off x="4229444" y="2598057"/>
            <a:ext cx="3328416" cy="3045506"/>
          </a:xfrm>
          <a:prstGeom prst="rect">
            <a:avLst/>
          </a:prstGeom>
        </p:spPr>
        <p:txBody>
          <a:bodyPr/>
          <a:lstStyle>
            <a:lvl1pPr>
              <a:defRPr kumimoji="1" lang="ja-JP" altLang="en-US" sz="1500" baseline="0" dirty="0">
                <a:solidFill>
                  <a:schemeClr val="tx1"/>
                </a:solidFill>
              </a:defRPr>
            </a:lvl1pPr>
          </a:lstStyle>
          <a:p>
            <a:pPr lvl="0"/>
            <a:r>
              <a:rPr kumimoji="1" lang="en-US" altLang="ja-JP" dirty="0"/>
              <a:t>- Click to edit text</a:t>
            </a:r>
            <a:endParaRPr kumimoji="1" lang="ja-JP" altLang="en-US" dirty="0"/>
          </a:p>
        </p:txBody>
      </p:sp>
      <p:sp>
        <p:nvSpPr>
          <p:cNvPr id="14" name="Text Placeholder 61">
            <a:extLst>
              <a:ext uri="{FF2B5EF4-FFF2-40B4-BE49-F238E27FC236}">
                <a16:creationId xmlns:a16="http://schemas.microsoft.com/office/drawing/2014/main" id="{DB2478C3-A2C4-6D49-96F1-D2CA8EE7205F}"/>
              </a:ext>
            </a:extLst>
          </p:cNvPr>
          <p:cNvSpPr>
            <a:spLocks noGrp="1"/>
          </p:cNvSpPr>
          <p:nvPr>
            <p:ph type="body" sz="quarter" idx="38" hasCustomPrompt="1"/>
          </p:nvPr>
        </p:nvSpPr>
        <p:spPr>
          <a:xfrm>
            <a:off x="4223094" y="2034474"/>
            <a:ext cx="3328416" cy="340425"/>
          </a:xfrm>
          <a:prstGeom prst="rect">
            <a:avLst/>
          </a:prstGeom>
        </p:spPr>
        <p:txBody>
          <a:bodyPr/>
          <a:lstStyle>
            <a:lvl1pPr>
              <a:defRPr kumimoji="1" lang="ja-JP" altLang="en-US" sz="215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
        <p:nvSpPr>
          <p:cNvPr id="7" name="Holder 3">
            <a:extLst>
              <a:ext uri="{FF2B5EF4-FFF2-40B4-BE49-F238E27FC236}">
                <a16:creationId xmlns:a16="http://schemas.microsoft.com/office/drawing/2014/main" id="{A8F1676E-6E73-F041-90A4-674DB61DED17}"/>
              </a:ext>
            </a:extLst>
          </p:cNvPr>
          <p:cNvSpPr>
            <a:spLocks noGrp="1"/>
          </p:cNvSpPr>
          <p:nvPr>
            <p:ph type="body" idx="39"/>
          </p:nvPr>
        </p:nvSpPr>
        <p:spPr>
          <a:xfrm>
            <a:off x="342898" y="280901"/>
            <a:ext cx="11506202" cy="725160"/>
          </a:xfrm>
          <a:prstGeom prst="rect">
            <a:avLst/>
          </a:prstGeom>
        </p:spPr>
        <p:txBody>
          <a:bodyPr wrap="square"/>
          <a:lstStyle>
            <a:lvl1pPr>
              <a:defRPr kumimoji="1" sz="3300" dirty="0">
                <a:solidFill>
                  <a:schemeClr val="tx1"/>
                </a:solidFill>
                <a:latin typeface="Samsung Sharp Sans Bold" pitchFamily="2" charset="0"/>
              </a:defRPr>
            </a:lvl1pPr>
          </a:lstStyle>
          <a:p>
            <a:pPr lvl="0"/>
            <a:endParaRPr dirty="0"/>
          </a:p>
        </p:txBody>
      </p:sp>
      <p:cxnSp>
        <p:nvCxnSpPr>
          <p:cNvPr id="8" name="Straight Connector 7">
            <a:extLst>
              <a:ext uri="{FF2B5EF4-FFF2-40B4-BE49-F238E27FC236}">
                <a16:creationId xmlns:a16="http://schemas.microsoft.com/office/drawing/2014/main" id="{9383947A-111E-964E-9C95-F758006C8214}"/>
              </a:ext>
            </a:extLst>
          </p:cNvPr>
          <p:cNvCxnSpPr>
            <a:cxnSpLocks/>
          </p:cNvCxnSpPr>
          <p:nvPr userDrawn="1"/>
        </p:nvCxnSpPr>
        <p:spPr>
          <a:xfrm>
            <a:off x="349250" y="1949450"/>
            <a:ext cx="3319272"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9" name="Text Placeholder 61">
            <a:extLst>
              <a:ext uri="{FF2B5EF4-FFF2-40B4-BE49-F238E27FC236}">
                <a16:creationId xmlns:a16="http://schemas.microsoft.com/office/drawing/2014/main" id="{5CE7DBC3-45B3-CA43-9473-EBCF5DB5C405}"/>
              </a:ext>
            </a:extLst>
          </p:cNvPr>
          <p:cNvSpPr>
            <a:spLocks noGrp="1"/>
          </p:cNvSpPr>
          <p:nvPr>
            <p:ph type="body" sz="quarter" idx="40" hasCustomPrompt="1"/>
          </p:nvPr>
        </p:nvSpPr>
        <p:spPr>
          <a:xfrm>
            <a:off x="349250" y="2594882"/>
            <a:ext cx="3321050" cy="3045506"/>
          </a:xfrm>
          <a:prstGeom prst="rect">
            <a:avLst/>
          </a:prstGeom>
        </p:spPr>
        <p:txBody>
          <a:bodyPr/>
          <a:lstStyle>
            <a:lvl1pPr marL="0" indent="0">
              <a:buFontTx/>
              <a:buNone/>
              <a:defRPr kumimoji="1" lang="ja-JP" altLang="en-US" sz="1500" baseline="0" dirty="0">
                <a:solidFill>
                  <a:schemeClr val="tx1"/>
                </a:solidFill>
              </a:defRPr>
            </a:lvl1pPr>
          </a:lstStyle>
          <a:p>
            <a:pPr lvl="0"/>
            <a:r>
              <a:rPr kumimoji="1" lang="en-US" altLang="ja-JP" dirty="0"/>
              <a:t>- Click to edit text </a:t>
            </a:r>
            <a:endParaRPr kumimoji="1" lang="en-US" altLang="ko-KR" dirty="0"/>
          </a:p>
        </p:txBody>
      </p:sp>
      <p:sp>
        <p:nvSpPr>
          <p:cNvPr id="10" name="Text Placeholder 61">
            <a:extLst>
              <a:ext uri="{FF2B5EF4-FFF2-40B4-BE49-F238E27FC236}">
                <a16:creationId xmlns:a16="http://schemas.microsoft.com/office/drawing/2014/main" id="{92DB6B8F-0FBF-984F-80FF-665F20077994}"/>
              </a:ext>
            </a:extLst>
          </p:cNvPr>
          <p:cNvSpPr>
            <a:spLocks noGrp="1"/>
          </p:cNvSpPr>
          <p:nvPr>
            <p:ph type="body" sz="quarter" idx="41" hasCustomPrompt="1"/>
          </p:nvPr>
        </p:nvSpPr>
        <p:spPr>
          <a:xfrm>
            <a:off x="339724" y="2034474"/>
            <a:ext cx="3328416" cy="340425"/>
          </a:xfrm>
          <a:prstGeom prst="rect">
            <a:avLst/>
          </a:prstGeom>
        </p:spPr>
        <p:txBody>
          <a:bodyPr/>
          <a:lstStyle>
            <a:lvl1pPr>
              <a:defRPr kumimoji="1" lang="ja-JP" altLang="en-US" sz="215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cxnSp>
        <p:nvCxnSpPr>
          <p:cNvPr id="15" name="Straight Connector 14">
            <a:extLst>
              <a:ext uri="{FF2B5EF4-FFF2-40B4-BE49-F238E27FC236}">
                <a16:creationId xmlns:a16="http://schemas.microsoft.com/office/drawing/2014/main" id="{6BA6BFC6-9C2C-0641-9837-970AE17D053D}"/>
              </a:ext>
            </a:extLst>
          </p:cNvPr>
          <p:cNvCxnSpPr>
            <a:cxnSpLocks/>
          </p:cNvCxnSpPr>
          <p:nvPr userDrawn="1"/>
        </p:nvCxnSpPr>
        <p:spPr>
          <a:xfrm>
            <a:off x="8107480" y="1949450"/>
            <a:ext cx="3319272"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16" name="Text Placeholder 61">
            <a:extLst>
              <a:ext uri="{FF2B5EF4-FFF2-40B4-BE49-F238E27FC236}">
                <a16:creationId xmlns:a16="http://schemas.microsoft.com/office/drawing/2014/main" id="{00627CF0-58DB-B94A-ADD8-4DC608874374}"/>
              </a:ext>
            </a:extLst>
          </p:cNvPr>
          <p:cNvSpPr>
            <a:spLocks noGrp="1"/>
          </p:cNvSpPr>
          <p:nvPr>
            <p:ph type="body" sz="quarter" idx="42" hasCustomPrompt="1"/>
          </p:nvPr>
        </p:nvSpPr>
        <p:spPr>
          <a:xfrm>
            <a:off x="8107479" y="2598057"/>
            <a:ext cx="3328416" cy="3045506"/>
          </a:xfrm>
          <a:prstGeom prst="rect">
            <a:avLst/>
          </a:prstGeom>
        </p:spPr>
        <p:txBody>
          <a:bodyPr/>
          <a:lstStyle>
            <a:lvl1pPr>
              <a:defRPr kumimoji="1" lang="ja-JP" altLang="en-US" sz="1500" baseline="0" dirty="0">
                <a:solidFill>
                  <a:schemeClr val="tx1"/>
                </a:solidFill>
              </a:defRPr>
            </a:lvl1pPr>
          </a:lstStyle>
          <a:p>
            <a:pPr lvl="0"/>
            <a:r>
              <a:rPr kumimoji="1" lang="en-US" altLang="ja-JP" dirty="0"/>
              <a:t>- Click to edit text</a:t>
            </a:r>
            <a:endParaRPr kumimoji="1" lang="ja-JP" altLang="en-US" dirty="0"/>
          </a:p>
        </p:txBody>
      </p:sp>
      <p:sp>
        <p:nvSpPr>
          <p:cNvPr id="17" name="Text Placeholder 61">
            <a:extLst>
              <a:ext uri="{FF2B5EF4-FFF2-40B4-BE49-F238E27FC236}">
                <a16:creationId xmlns:a16="http://schemas.microsoft.com/office/drawing/2014/main" id="{31338143-7ADB-AF42-8626-6E5D25C3C5C4}"/>
              </a:ext>
            </a:extLst>
          </p:cNvPr>
          <p:cNvSpPr>
            <a:spLocks noGrp="1"/>
          </p:cNvSpPr>
          <p:nvPr>
            <p:ph type="body" sz="quarter" idx="43" hasCustomPrompt="1"/>
          </p:nvPr>
        </p:nvSpPr>
        <p:spPr>
          <a:xfrm>
            <a:off x="8101129" y="2034474"/>
            <a:ext cx="3328416" cy="340425"/>
          </a:xfrm>
          <a:prstGeom prst="rect">
            <a:avLst/>
          </a:prstGeom>
        </p:spPr>
        <p:txBody>
          <a:bodyPr/>
          <a:lstStyle>
            <a:lvl1pPr>
              <a:defRPr kumimoji="1" lang="ja-JP" altLang="en-US" sz="215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Tree>
    <p:extLst>
      <p:ext uri="{BB962C8B-B14F-4D97-AF65-F5344CB8AC3E}">
        <p14:creationId xmlns:p14="http://schemas.microsoft.com/office/powerpoint/2010/main" val="302933355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2312"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Slide, 2 Text Columns, Bar Headers">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9A7578FF-FCA4-9748-B11C-6DFEC4F258B6}"/>
              </a:ext>
            </a:extLst>
          </p:cNvPr>
          <p:cNvSpPr>
            <a:spLocks noGrp="1"/>
          </p:cNvSpPr>
          <p:nvPr>
            <p:ph type="ftr" sz="quarter" idx="10"/>
          </p:nvPr>
        </p:nvSpPr>
        <p:spPr/>
        <p:txBody>
          <a:bodyPr/>
          <a:lstStyle/>
          <a:p>
            <a:r>
              <a:rPr kumimoji="1" lang="en-US" altLang="ja-JP" dirty="0"/>
              <a:t>Presentation Title, Date</a:t>
            </a:r>
            <a:endParaRPr kumimoji="1" lang="ja-JP" altLang="en-US" dirty="0"/>
          </a:p>
        </p:txBody>
      </p:sp>
      <p:sp>
        <p:nvSpPr>
          <p:cNvPr id="7" name="Holder 3">
            <a:extLst>
              <a:ext uri="{FF2B5EF4-FFF2-40B4-BE49-F238E27FC236}">
                <a16:creationId xmlns:a16="http://schemas.microsoft.com/office/drawing/2014/main" id="{A8F1676E-6E73-F041-90A4-674DB61DED17}"/>
              </a:ext>
            </a:extLst>
          </p:cNvPr>
          <p:cNvSpPr>
            <a:spLocks noGrp="1"/>
          </p:cNvSpPr>
          <p:nvPr>
            <p:ph type="body" idx="39"/>
          </p:nvPr>
        </p:nvSpPr>
        <p:spPr>
          <a:xfrm>
            <a:off x="342898" y="280901"/>
            <a:ext cx="11506201" cy="725160"/>
          </a:xfrm>
          <a:prstGeom prst="rect">
            <a:avLst/>
          </a:prstGeom>
        </p:spPr>
        <p:txBody>
          <a:bodyPr wrap="square"/>
          <a:lstStyle>
            <a:lvl1pPr>
              <a:defRPr kumimoji="1" sz="3300" dirty="0">
                <a:solidFill>
                  <a:schemeClr val="tx1"/>
                </a:solidFill>
                <a:latin typeface="Samsung Sharp Sans Bold" pitchFamily="2" charset="0"/>
              </a:defRPr>
            </a:lvl1pPr>
          </a:lstStyle>
          <a:p>
            <a:pPr lvl="0"/>
            <a:endParaRPr dirty="0"/>
          </a:p>
        </p:txBody>
      </p:sp>
      <p:sp>
        <p:nvSpPr>
          <p:cNvPr id="9" name="Text Placeholder 61">
            <a:extLst>
              <a:ext uri="{FF2B5EF4-FFF2-40B4-BE49-F238E27FC236}">
                <a16:creationId xmlns:a16="http://schemas.microsoft.com/office/drawing/2014/main" id="{5CE7DBC3-45B3-CA43-9473-EBCF5DB5C405}"/>
              </a:ext>
            </a:extLst>
          </p:cNvPr>
          <p:cNvSpPr>
            <a:spLocks noGrp="1"/>
          </p:cNvSpPr>
          <p:nvPr>
            <p:ph type="body" sz="quarter" idx="40" hasCustomPrompt="1"/>
          </p:nvPr>
        </p:nvSpPr>
        <p:spPr>
          <a:xfrm>
            <a:off x="349249" y="2598057"/>
            <a:ext cx="5270757" cy="3045506"/>
          </a:xfrm>
          <a:prstGeom prst="rect">
            <a:avLst/>
          </a:prstGeom>
        </p:spPr>
        <p:txBody>
          <a:bodyPr/>
          <a:lstStyle>
            <a:lvl1pPr>
              <a:defRPr kumimoji="1" lang="ja-JP" altLang="en-US" sz="1500" baseline="0" dirty="0">
                <a:solidFill>
                  <a:schemeClr val="tx1"/>
                </a:solidFill>
              </a:defRPr>
            </a:lvl1pPr>
          </a:lstStyle>
          <a:p>
            <a:pPr lvl="0" indent="0">
              <a:buFontTx/>
              <a:buNone/>
            </a:pPr>
            <a:r>
              <a:rPr kumimoji="1" lang="en-US" altLang="ja-JP" dirty="0"/>
              <a:t>- Click to edit text </a:t>
            </a:r>
            <a:endParaRPr kumimoji="1" lang="ja-JP" altLang="en-US" dirty="0"/>
          </a:p>
        </p:txBody>
      </p:sp>
      <p:sp>
        <p:nvSpPr>
          <p:cNvPr id="10" name="Text Placeholder 61">
            <a:extLst>
              <a:ext uri="{FF2B5EF4-FFF2-40B4-BE49-F238E27FC236}">
                <a16:creationId xmlns:a16="http://schemas.microsoft.com/office/drawing/2014/main" id="{92DB6B8F-0FBF-984F-80FF-665F20077994}"/>
              </a:ext>
            </a:extLst>
          </p:cNvPr>
          <p:cNvSpPr>
            <a:spLocks noGrp="1"/>
          </p:cNvSpPr>
          <p:nvPr>
            <p:ph type="body" sz="quarter" idx="41" hasCustomPrompt="1"/>
          </p:nvPr>
        </p:nvSpPr>
        <p:spPr>
          <a:xfrm>
            <a:off x="349248" y="1948611"/>
            <a:ext cx="5270758" cy="373949"/>
          </a:xfrm>
          <a:prstGeom prst="rect">
            <a:avLst/>
          </a:prstGeom>
          <a:solidFill>
            <a:schemeClr val="tx2"/>
          </a:solidFill>
        </p:spPr>
        <p:txBody>
          <a:bodyPr wrap="square" lIns="91440" tIns="27432" rIns="0" bIns="0" anchor="t" anchorCtr="0">
            <a:spAutoFit/>
          </a:bodyPr>
          <a:lstStyle>
            <a:lvl1pPr>
              <a:lnSpc>
                <a:spcPct val="100000"/>
              </a:lnSpc>
              <a:defRPr sz="2250" b="0" i="0">
                <a:solidFill>
                  <a:schemeClr val="bg1"/>
                </a:solidFill>
                <a:latin typeface="SamsungOne 700" charset="0"/>
                <a:ea typeface="SamsungOne 700" charset="0"/>
                <a:cs typeface="SamsungOne 700" charset="0"/>
              </a:defRPr>
            </a:lvl1pPr>
            <a:lvl2pPr>
              <a:lnSpc>
                <a:spcPts val="1400"/>
              </a:lnSpc>
              <a:defRPr sz="1300"/>
            </a:lvl2pPr>
            <a:lvl3pPr>
              <a:lnSpc>
                <a:spcPts val="1400"/>
              </a:lnSpc>
              <a:defRPr sz="1300"/>
            </a:lvl3pPr>
            <a:lvl4pPr>
              <a:lnSpc>
                <a:spcPts val="1400"/>
              </a:lnSpc>
              <a:defRPr sz="1300"/>
            </a:lvl4pPr>
            <a:lvl5pPr>
              <a:lnSpc>
                <a:spcPts val="1400"/>
              </a:lnSpc>
              <a:defRPr sz="1300"/>
            </a:lvl5pPr>
          </a:lstStyle>
          <a:p>
            <a:pPr lvl="0"/>
            <a:r>
              <a:rPr kumimoji="1" lang="en-US" altLang="ja-JP" dirty="0"/>
              <a:t>Click to edit</a:t>
            </a:r>
            <a:endParaRPr kumimoji="1" lang="ja-JP" altLang="en-US" dirty="0"/>
          </a:p>
        </p:txBody>
      </p:sp>
      <p:sp>
        <p:nvSpPr>
          <p:cNvPr id="11" name="Text Placeholder 61">
            <a:extLst>
              <a:ext uri="{FF2B5EF4-FFF2-40B4-BE49-F238E27FC236}">
                <a16:creationId xmlns:a16="http://schemas.microsoft.com/office/drawing/2014/main" id="{B065F862-7B64-5845-81CB-377AA1518ECF}"/>
              </a:ext>
            </a:extLst>
          </p:cNvPr>
          <p:cNvSpPr>
            <a:spLocks noGrp="1"/>
          </p:cNvSpPr>
          <p:nvPr>
            <p:ph type="body" sz="quarter" idx="42" hasCustomPrompt="1"/>
          </p:nvPr>
        </p:nvSpPr>
        <p:spPr>
          <a:xfrm>
            <a:off x="6170128" y="2598057"/>
            <a:ext cx="5270757" cy="3045506"/>
          </a:xfrm>
          <a:prstGeom prst="rect">
            <a:avLst/>
          </a:prstGeom>
        </p:spPr>
        <p:txBody>
          <a:bodyPr/>
          <a:lstStyle>
            <a:lvl1pPr>
              <a:defRPr kumimoji="1" lang="ja-JP" altLang="en-US" sz="1500" baseline="0" dirty="0">
                <a:solidFill>
                  <a:schemeClr val="tx1"/>
                </a:solidFill>
              </a:defRPr>
            </a:lvl1pPr>
          </a:lstStyle>
          <a:p>
            <a:pPr lvl="0" indent="0">
              <a:buFontTx/>
              <a:buNone/>
            </a:pPr>
            <a:r>
              <a:rPr kumimoji="1" lang="en-US" altLang="ja-JP" dirty="0"/>
              <a:t>- Click to edit text</a:t>
            </a:r>
            <a:endParaRPr kumimoji="1" lang="ja-JP" altLang="en-US" dirty="0"/>
          </a:p>
        </p:txBody>
      </p:sp>
      <p:sp>
        <p:nvSpPr>
          <p:cNvPr id="12" name="Text Placeholder 61">
            <a:extLst>
              <a:ext uri="{FF2B5EF4-FFF2-40B4-BE49-F238E27FC236}">
                <a16:creationId xmlns:a16="http://schemas.microsoft.com/office/drawing/2014/main" id="{E77B5463-7A3D-ED43-BE30-2F6CE6CB910F}"/>
              </a:ext>
            </a:extLst>
          </p:cNvPr>
          <p:cNvSpPr>
            <a:spLocks noGrp="1"/>
          </p:cNvSpPr>
          <p:nvPr>
            <p:ph type="body" sz="quarter" idx="43" hasCustomPrompt="1"/>
          </p:nvPr>
        </p:nvSpPr>
        <p:spPr>
          <a:xfrm>
            <a:off x="6170127" y="1948611"/>
            <a:ext cx="5273075" cy="373949"/>
          </a:xfrm>
          <a:prstGeom prst="rect">
            <a:avLst/>
          </a:prstGeom>
          <a:solidFill>
            <a:schemeClr val="tx2"/>
          </a:solidFill>
        </p:spPr>
        <p:txBody>
          <a:bodyPr wrap="square" lIns="91440" tIns="27432" rIns="0" bIns="0" anchor="t" anchorCtr="0">
            <a:spAutoFit/>
          </a:bodyPr>
          <a:lstStyle>
            <a:lvl1pPr>
              <a:lnSpc>
                <a:spcPct val="100000"/>
              </a:lnSpc>
              <a:defRPr sz="2250" b="0" i="0">
                <a:solidFill>
                  <a:schemeClr val="bg1"/>
                </a:solidFill>
                <a:latin typeface="SamsungOne 700" charset="0"/>
                <a:ea typeface="SamsungOne 700" charset="0"/>
                <a:cs typeface="SamsungOne 700" charset="0"/>
              </a:defRPr>
            </a:lvl1pPr>
            <a:lvl2pPr>
              <a:lnSpc>
                <a:spcPts val="1400"/>
              </a:lnSpc>
              <a:defRPr sz="1300"/>
            </a:lvl2pPr>
            <a:lvl3pPr>
              <a:lnSpc>
                <a:spcPts val="1400"/>
              </a:lnSpc>
              <a:defRPr sz="1300"/>
            </a:lvl3pPr>
            <a:lvl4pPr>
              <a:lnSpc>
                <a:spcPts val="1400"/>
              </a:lnSpc>
              <a:defRPr sz="1300"/>
            </a:lvl4pPr>
            <a:lvl5pPr>
              <a:lnSpc>
                <a:spcPts val="1400"/>
              </a:lnSpc>
              <a:defRPr sz="1300"/>
            </a:lvl5pPr>
          </a:lstStyle>
          <a:p>
            <a:pPr lvl="0"/>
            <a:r>
              <a:rPr kumimoji="1" lang="en-US" altLang="ja-JP" dirty="0"/>
              <a:t>Click to edit</a:t>
            </a:r>
            <a:endParaRPr kumimoji="1" lang="ja-JP" altLang="en-US" dirty="0"/>
          </a:p>
        </p:txBody>
      </p:sp>
    </p:spTree>
    <p:extLst>
      <p:ext uri="{BB962C8B-B14F-4D97-AF65-F5344CB8AC3E}">
        <p14:creationId xmlns:p14="http://schemas.microsoft.com/office/powerpoint/2010/main" val="8788648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Slide, 3 Text Columns, Bar Headers">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9A7578FF-FCA4-9748-B11C-6DFEC4F258B6}"/>
              </a:ext>
            </a:extLst>
          </p:cNvPr>
          <p:cNvSpPr>
            <a:spLocks noGrp="1"/>
          </p:cNvSpPr>
          <p:nvPr>
            <p:ph type="ftr" sz="quarter" idx="10"/>
          </p:nvPr>
        </p:nvSpPr>
        <p:spPr/>
        <p:txBody>
          <a:bodyPr/>
          <a:lstStyle/>
          <a:p>
            <a:r>
              <a:rPr kumimoji="1" lang="en-US" altLang="ja-JP" dirty="0"/>
              <a:t>Presentation Title, Date</a:t>
            </a:r>
            <a:endParaRPr kumimoji="1" lang="ja-JP" altLang="en-US" dirty="0"/>
          </a:p>
        </p:txBody>
      </p:sp>
      <p:sp>
        <p:nvSpPr>
          <p:cNvPr id="7" name="Holder 3">
            <a:extLst>
              <a:ext uri="{FF2B5EF4-FFF2-40B4-BE49-F238E27FC236}">
                <a16:creationId xmlns:a16="http://schemas.microsoft.com/office/drawing/2014/main" id="{A8F1676E-6E73-F041-90A4-674DB61DED17}"/>
              </a:ext>
            </a:extLst>
          </p:cNvPr>
          <p:cNvSpPr>
            <a:spLocks noGrp="1"/>
          </p:cNvSpPr>
          <p:nvPr>
            <p:ph type="body" idx="39"/>
          </p:nvPr>
        </p:nvSpPr>
        <p:spPr>
          <a:xfrm>
            <a:off x="342898" y="280901"/>
            <a:ext cx="11506201" cy="725160"/>
          </a:xfrm>
          <a:prstGeom prst="rect">
            <a:avLst/>
          </a:prstGeom>
        </p:spPr>
        <p:txBody>
          <a:bodyPr wrap="square"/>
          <a:lstStyle>
            <a:lvl1pPr>
              <a:defRPr kumimoji="1" sz="3300" dirty="0">
                <a:solidFill>
                  <a:schemeClr val="tx1"/>
                </a:solidFill>
                <a:latin typeface="Samsung Sharp Sans Bold" pitchFamily="2" charset="0"/>
              </a:defRPr>
            </a:lvl1pPr>
          </a:lstStyle>
          <a:p>
            <a:pPr lvl="0"/>
            <a:endParaRPr dirty="0"/>
          </a:p>
        </p:txBody>
      </p:sp>
      <p:sp>
        <p:nvSpPr>
          <p:cNvPr id="9" name="Text Placeholder 61">
            <a:extLst>
              <a:ext uri="{FF2B5EF4-FFF2-40B4-BE49-F238E27FC236}">
                <a16:creationId xmlns:a16="http://schemas.microsoft.com/office/drawing/2014/main" id="{5CE7DBC3-45B3-CA43-9473-EBCF5DB5C405}"/>
              </a:ext>
            </a:extLst>
          </p:cNvPr>
          <p:cNvSpPr>
            <a:spLocks noGrp="1"/>
          </p:cNvSpPr>
          <p:nvPr>
            <p:ph type="body" sz="quarter" idx="40" hasCustomPrompt="1"/>
          </p:nvPr>
        </p:nvSpPr>
        <p:spPr>
          <a:xfrm>
            <a:off x="349250" y="2598057"/>
            <a:ext cx="3321051" cy="3045506"/>
          </a:xfrm>
          <a:prstGeom prst="rect">
            <a:avLst/>
          </a:prstGeom>
        </p:spPr>
        <p:txBody>
          <a:bodyPr/>
          <a:lstStyle>
            <a:lvl1pPr>
              <a:defRPr kumimoji="1" lang="ja-JP" altLang="en-US" sz="1500" baseline="0" dirty="0">
                <a:solidFill>
                  <a:schemeClr val="tx1"/>
                </a:solidFill>
              </a:defRPr>
            </a:lvl1pPr>
          </a:lstStyle>
          <a:p>
            <a:pPr lvl="0" indent="0">
              <a:buFontTx/>
              <a:buNone/>
            </a:pPr>
            <a:r>
              <a:rPr kumimoji="1" lang="en-US" altLang="ja-JP" dirty="0"/>
              <a:t>- Click to edit text</a:t>
            </a:r>
            <a:endParaRPr kumimoji="1" lang="ja-JP" altLang="en-US" dirty="0"/>
          </a:p>
        </p:txBody>
      </p:sp>
      <p:sp>
        <p:nvSpPr>
          <p:cNvPr id="10" name="Text Placeholder 61">
            <a:extLst>
              <a:ext uri="{FF2B5EF4-FFF2-40B4-BE49-F238E27FC236}">
                <a16:creationId xmlns:a16="http://schemas.microsoft.com/office/drawing/2014/main" id="{92DB6B8F-0FBF-984F-80FF-665F20077994}"/>
              </a:ext>
            </a:extLst>
          </p:cNvPr>
          <p:cNvSpPr>
            <a:spLocks noGrp="1"/>
          </p:cNvSpPr>
          <p:nvPr>
            <p:ph type="body" sz="quarter" idx="41" hasCustomPrompt="1"/>
          </p:nvPr>
        </p:nvSpPr>
        <p:spPr>
          <a:xfrm>
            <a:off x="349249" y="1948611"/>
            <a:ext cx="3321052" cy="373949"/>
          </a:xfrm>
          <a:prstGeom prst="rect">
            <a:avLst/>
          </a:prstGeom>
          <a:solidFill>
            <a:schemeClr val="tx2"/>
          </a:solidFill>
        </p:spPr>
        <p:txBody>
          <a:bodyPr wrap="square" lIns="91440" tIns="27432" rIns="0" bIns="0" anchor="t" anchorCtr="0">
            <a:spAutoFit/>
          </a:bodyPr>
          <a:lstStyle>
            <a:lvl1pPr>
              <a:lnSpc>
                <a:spcPct val="100000"/>
              </a:lnSpc>
              <a:defRPr sz="2250" b="0" i="0">
                <a:solidFill>
                  <a:schemeClr val="bg1"/>
                </a:solidFill>
                <a:latin typeface="SamsungOne 700" charset="0"/>
                <a:ea typeface="SamsungOne 700" charset="0"/>
                <a:cs typeface="SamsungOne 700" charset="0"/>
              </a:defRPr>
            </a:lvl1pPr>
            <a:lvl2pPr>
              <a:lnSpc>
                <a:spcPts val="1400"/>
              </a:lnSpc>
              <a:defRPr sz="1300"/>
            </a:lvl2pPr>
            <a:lvl3pPr>
              <a:lnSpc>
                <a:spcPts val="1400"/>
              </a:lnSpc>
              <a:defRPr sz="1300"/>
            </a:lvl3pPr>
            <a:lvl4pPr>
              <a:lnSpc>
                <a:spcPts val="1400"/>
              </a:lnSpc>
              <a:defRPr sz="1300"/>
            </a:lvl4pPr>
            <a:lvl5pPr>
              <a:lnSpc>
                <a:spcPts val="1400"/>
              </a:lnSpc>
              <a:defRPr sz="1300"/>
            </a:lvl5pPr>
          </a:lstStyle>
          <a:p>
            <a:pPr lvl="0"/>
            <a:r>
              <a:rPr kumimoji="1" lang="en-US" altLang="ja-JP" dirty="0"/>
              <a:t>Click to edit</a:t>
            </a:r>
            <a:endParaRPr kumimoji="1" lang="ja-JP" altLang="en-US" dirty="0"/>
          </a:p>
        </p:txBody>
      </p:sp>
      <p:sp>
        <p:nvSpPr>
          <p:cNvPr id="11" name="Text Placeholder 61">
            <a:extLst>
              <a:ext uri="{FF2B5EF4-FFF2-40B4-BE49-F238E27FC236}">
                <a16:creationId xmlns:a16="http://schemas.microsoft.com/office/drawing/2014/main" id="{B065F862-7B64-5845-81CB-377AA1518ECF}"/>
              </a:ext>
            </a:extLst>
          </p:cNvPr>
          <p:cNvSpPr>
            <a:spLocks noGrp="1"/>
          </p:cNvSpPr>
          <p:nvPr>
            <p:ph type="body" sz="quarter" idx="42" hasCustomPrompt="1"/>
          </p:nvPr>
        </p:nvSpPr>
        <p:spPr>
          <a:xfrm>
            <a:off x="4235311" y="2598057"/>
            <a:ext cx="3318429" cy="3045506"/>
          </a:xfrm>
          <a:prstGeom prst="rect">
            <a:avLst/>
          </a:prstGeom>
        </p:spPr>
        <p:txBody>
          <a:bodyPr/>
          <a:lstStyle>
            <a:lvl1pPr>
              <a:defRPr kumimoji="1" lang="ja-JP" altLang="en-US" sz="1500" baseline="0" dirty="0">
                <a:solidFill>
                  <a:schemeClr val="tx1"/>
                </a:solidFill>
              </a:defRPr>
            </a:lvl1pPr>
          </a:lstStyle>
          <a:p>
            <a:pPr lvl="0" indent="0">
              <a:buFontTx/>
              <a:buNone/>
            </a:pPr>
            <a:r>
              <a:rPr kumimoji="1" lang="en-US" altLang="ja-JP" dirty="0"/>
              <a:t>- Click to edit text</a:t>
            </a:r>
            <a:endParaRPr kumimoji="1" lang="ja-JP" altLang="en-US" dirty="0"/>
          </a:p>
        </p:txBody>
      </p:sp>
      <p:sp>
        <p:nvSpPr>
          <p:cNvPr id="12" name="Text Placeholder 61">
            <a:extLst>
              <a:ext uri="{FF2B5EF4-FFF2-40B4-BE49-F238E27FC236}">
                <a16:creationId xmlns:a16="http://schemas.microsoft.com/office/drawing/2014/main" id="{E77B5463-7A3D-ED43-BE30-2F6CE6CB910F}"/>
              </a:ext>
            </a:extLst>
          </p:cNvPr>
          <p:cNvSpPr>
            <a:spLocks noGrp="1"/>
          </p:cNvSpPr>
          <p:nvPr>
            <p:ph type="body" sz="quarter" idx="43" hasCustomPrompt="1"/>
          </p:nvPr>
        </p:nvSpPr>
        <p:spPr>
          <a:xfrm>
            <a:off x="4235310" y="1948611"/>
            <a:ext cx="3318430" cy="373949"/>
          </a:xfrm>
          <a:prstGeom prst="rect">
            <a:avLst/>
          </a:prstGeom>
          <a:solidFill>
            <a:schemeClr val="tx2"/>
          </a:solidFill>
        </p:spPr>
        <p:txBody>
          <a:bodyPr wrap="square" lIns="91440" tIns="27432" rIns="0" bIns="0" anchor="t" anchorCtr="0">
            <a:spAutoFit/>
          </a:bodyPr>
          <a:lstStyle>
            <a:lvl1pPr>
              <a:lnSpc>
                <a:spcPct val="100000"/>
              </a:lnSpc>
              <a:defRPr sz="2250" b="0" i="0">
                <a:solidFill>
                  <a:schemeClr val="bg1"/>
                </a:solidFill>
                <a:latin typeface="SamsungOne 700" charset="0"/>
                <a:ea typeface="SamsungOne 700" charset="0"/>
                <a:cs typeface="SamsungOne 700" charset="0"/>
              </a:defRPr>
            </a:lvl1pPr>
            <a:lvl2pPr>
              <a:lnSpc>
                <a:spcPts val="1400"/>
              </a:lnSpc>
              <a:defRPr sz="1300"/>
            </a:lvl2pPr>
            <a:lvl3pPr>
              <a:lnSpc>
                <a:spcPts val="1400"/>
              </a:lnSpc>
              <a:defRPr sz="1300"/>
            </a:lvl3pPr>
            <a:lvl4pPr>
              <a:lnSpc>
                <a:spcPts val="1400"/>
              </a:lnSpc>
              <a:defRPr sz="1300"/>
            </a:lvl4pPr>
            <a:lvl5pPr>
              <a:lnSpc>
                <a:spcPts val="1400"/>
              </a:lnSpc>
              <a:defRPr sz="1300"/>
            </a:lvl5pPr>
          </a:lstStyle>
          <a:p>
            <a:pPr lvl="0"/>
            <a:r>
              <a:rPr kumimoji="1" lang="en-US" altLang="ja-JP" dirty="0"/>
              <a:t>Click to edit</a:t>
            </a:r>
            <a:endParaRPr kumimoji="1" lang="ja-JP" altLang="en-US" dirty="0"/>
          </a:p>
        </p:txBody>
      </p:sp>
      <p:sp>
        <p:nvSpPr>
          <p:cNvPr id="13" name="Text Placeholder 61">
            <a:extLst>
              <a:ext uri="{FF2B5EF4-FFF2-40B4-BE49-F238E27FC236}">
                <a16:creationId xmlns:a16="http://schemas.microsoft.com/office/drawing/2014/main" id="{DA70B534-548B-D94C-8B94-113DCB262D81}"/>
              </a:ext>
            </a:extLst>
          </p:cNvPr>
          <p:cNvSpPr>
            <a:spLocks noGrp="1"/>
          </p:cNvSpPr>
          <p:nvPr>
            <p:ph type="body" sz="quarter" idx="44" hasCustomPrompt="1"/>
          </p:nvPr>
        </p:nvSpPr>
        <p:spPr>
          <a:xfrm>
            <a:off x="8105776" y="2598057"/>
            <a:ext cx="3318429" cy="3045506"/>
          </a:xfrm>
          <a:prstGeom prst="rect">
            <a:avLst/>
          </a:prstGeom>
        </p:spPr>
        <p:txBody>
          <a:bodyPr/>
          <a:lstStyle>
            <a:lvl1pPr>
              <a:defRPr kumimoji="1" lang="ja-JP" altLang="en-US" sz="1500" baseline="0" dirty="0">
                <a:solidFill>
                  <a:schemeClr val="tx1"/>
                </a:solidFill>
              </a:defRPr>
            </a:lvl1pPr>
          </a:lstStyle>
          <a:p>
            <a:pPr lvl="0" indent="0">
              <a:buFontTx/>
              <a:buNone/>
            </a:pPr>
            <a:r>
              <a:rPr kumimoji="1" lang="en-US" altLang="ja-JP" dirty="0"/>
              <a:t>- Click to edit text</a:t>
            </a:r>
            <a:endParaRPr kumimoji="1" lang="ja-JP" altLang="en-US" dirty="0"/>
          </a:p>
        </p:txBody>
      </p:sp>
      <p:sp>
        <p:nvSpPr>
          <p:cNvPr id="14" name="Text Placeholder 61">
            <a:extLst>
              <a:ext uri="{FF2B5EF4-FFF2-40B4-BE49-F238E27FC236}">
                <a16:creationId xmlns:a16="http://schemas.microsoft.com/office/drawing/2014/main" id="{D76023C9-64E1-BA4B-8049-CE567C2F4E1A}"/>
              </a:ext>
            </a:extLst>
          </p:cNvPr>
          <p:cNvSpPr>
            <a:spLocks noGrp="1"/>
          </p:cNvSpPr>
          <p:nvPr>
            <p:ph type="body" sz="quarter" idx="45" hasCustomPrompt="1"/>
          </p:nvPr>
        </p:nvSpPr>
        <p:spPr>
          <a:xfrm>
            <a:off x="8105775" y="1948611"/>
            <a:ext cx="3318430" cy="373949"/>
          </a:xfrm>
          <a:prstGeom prst="rect">
            <a:avLst/>
          </a:prstGeom>
          <a:solidFill>
            <a:schemeClr val="tx2"/>
          </a:solidFill>
        </p:spPr>
        <p:txBody>
          <a:bodyPr wrap="square" lIns="91440" tIns="27432" rIns="0" bIns="0" anchor="t" anchorCtr="0">
            <a:spAutoFit/>
          </a:bodyPr>
          <a:lstStyle>
            <a:lvl1pPr>
              <a:lnSpc>
                <a:spcPct val="100000"/>
              </a:lnSpc>
              <a:defRPr sz="2250" b="0" i="0">
                <a:solidFill>
                  <a:schemeClr val="bg1"/>
                </a:solidFill>
                <a:latin typeface="SamsungOne 700" charset="0"/>
                <a:ea typeface="SamsungOne 700" charset="0"/>
                <a:cs typeface="SamsungOne 700" charset="0"/>
              </a:defRPr>
            </a:lvl1pPr>
            <a:lvl2pPr>
              <a:lnSpc>
                <a:spcPts val="1400"/>
              </a:lnSpc>
              <a:defRPr sz="1300"/>
            </a:lvl2pPr>
            <a:lvl3pPr>
              <a:lnSpc>
                <a:spcPts val="1400"/>
              </a:lnSpc>
              <a:defRPr sz="1300"/>
            </a:lvl3pPr>
            <a:lvl4pPr>
              <a:lnSpc>
                <a:spcPts val="1400"/>
              </a:lnSpc>
              <a:defRPr sz="1300"/>
            </a:lvl4pPr>
            <a:lvl5pPr>
              <a:lnSpc>
                <a:spcPts val="1400"/>
              </a:lnSpc>
              <a:defRPr sz="1300"/>
            </a:lvl5pPr>
          </a:lstStyle>
          <a:p>
            <a:pPr lvl="0"/>
            <a:r>
              <a:rPr kumimoji="1" lang="en-US" altLang="ja-JP" dirty="0"/>
              <a:t>Click to edit</a:t>
            </a:r>
            <a:endParaRPr kumimoji="1" lang="ja-JP" altLang="en-US" dirty="0"/>
          </a:p>
        </p:txBody>
      </p:sp>
    </p:spTree>
    <p:extLst>
      <p:ext uri="{BB962C8B-B14F-4D97-AF65-F5344CB8AC3E}">
        <p14:creationId xmlns:p14="http://schemas.microsoft.com/office/powerpoint/2010/main" val="2628958547"/>
      </p:ext>
    </p:extLst>
  </p:cSld>
  <p:clrMapOvr>
    <a:masterClrMapping/>
  </p:clrMapOvr>
  <p:extLst>
    <p:ext uri="{DCECCB84-F9BA-43D5-87BE-67443E8EF086}">
      <p15:sldGuideLst xmlns:p15="http://schemas.microsoft.com/office/powerpoint/2012/main">
        <p15:guide id="1" pos="2312"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 slide with full-width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35566161-2645-8C4B-80A2-55645D14DE6A}"/>
              </a:ext>
            </a:extLst>
          </p:cNvPr>
          <p:cNvSpPr>
            <a:spLocks noGrp="1"/>
          </p:cNvSpPr>
          <p:nvPr>
            <p:ph type="pic" sz="quarter" idx="10"/>
          </p:nvPr>
        </p:nvSpPr>
        <p:spPr>
          <a:xfrm>
            <a:off x="0" y="1257301"/>
            <a:ext cx="12192000" cy="4968874"/>
          </a:xfrm>
          <a:prstGeom prst="rect">
            <a:avLst/>
          </a:prstGeom>
          <a:solidFill>
            <a:schemeClr val="bg2">
              <a:lumMod val="60000"/>
              <a:lumOff val="40000"/>
            </a:schemeClr>
          </a:solidFill>
        </p:spPr>
        <p:txBody>
          <a:bodyPr/>
          <a:lstStyle/>
          <a:p>
            <a:endParaRPr kumimoji="1" lang="ja-JP" altLang="en-US" dirty="0"/>
          </a:p>
        </p:txBody>
      </p:sp>
      <p:sp>
        <p:nvSpPr>
          <p:cNvPr id="4" name="Holder 3">
            <a:extLst>
              <a:ext uri="{FF2B5EF4-FFF2-40B4-BE49-F238E27FC236}">
                <a16:creationId xmlns:a16="http://schemas.microsoft.com/office/drawing/2014/main" id="{0DC292A5-9B07-A046-BF88-7A147067AD0B}"/>
              </a:ext>
            </a:extLst>
          </p:cNvPr>
          <p:cNvSpPr>
            <a:spLocks noGrp="1"/>
          </p:cNvSpPr>
          <p:nvPr>
            <p:ph type="body" idx="39"/>
          </p:nvPr>
        </p:nvSpPr>
        <p:spPr>
          <a:xfrm>
            <a:off x="342898" y="280901"/>
            <a:ext cx="11506201" cy="725160"/>
          </a:xfrm>
          <a:prstGeom prst="rect">
            <a:avLst/>
          </a:prstGeom>
        </p:spPr>
        <p:txBody>
          <a:bodyPr wrap="square"/>
          <a:lstStyle>
            <a:lvl1pPr>
              <a:defRPr kumimoji="1" sz="3300" dirty="0">
                <a:solidFill>
                  <a:schemeClr val="tx1"/>
                </a:solidFill>
                <a:latin typeface="Samsung Sharp Sans Bold" pitchFamily="2" charset="0"/>
              </a:defRPr>
            </a:lvl1pPr>
          </a:lstStyle>
          <a:p>
            <a:pPr lvl="0"/>
            <a:endParaRPr dirty="0"/>
          </a:p>
        </p:txBody>
      </p:sp>
      <p:sp>
        <p:nvSpPr>
          <p:cNvPr id="6" name="Footer Placeholder 1">
            <a:extLst>
              <a:ext uri="{FF2B5EF4-FFF2-40B4-BE49-F238E27FC236}">
                <a16:creationId xmlns:a16="http://schemas.microsoft.com/office/drawing/2014/main" id="{E6558C99-7585-F64A-88BC-D2980F944E6E}"/>
              </a:ext>
            </a:extLst>
          </p:cNvPr>
          <p:cNvSpPr>
            <a:spLocks noGrp="1"/>
          </p:cNvSpPr>
          <p:nvPr>
            <p:ph type="ftr" sz="quarter" idx="40"/>
          </p:nvPr>
        </p:nvSpPr>
        <p:spPr>
          <a:xfrm>
            <a:off x="669130" y="6489711"/>
            <a:ext cx="2396515" cy="120639"/>
          </a:xfrm>
        </p:spPr>
        <p:txBody>
          <a:bodyPr/>
          <a:lstStyle/>
          <a:p>
            <a:r>
              <a:rPr kumimoji="1" lang="en-US" altLang="ja-JP" dirty="0"/>
              <a:t>Presentation Title, Date</a:t>
            </a:r>
            <a:endParaRPr kumimoji="1" lang="ja-JP" altLang="en-US" dirty="0"/>
          </a:p>
        </p:txBody>
      </p:sp>
    </p:spTree>
    <p:extLst>
      <p:ext uri="{BB962C8B-B14F-4D97-AF65-F5344CB8AC3E}">
        <p14:creationId xmlns:p14="http://schemas.microsoft.com/office/powerpoint/2010/main" val="92067941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ent slide with  1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35566161-2645-8C4B-80A2-55645D14DE6A}"/>
              </a:ext>
            </a:extLst>
          </p:cNvPr>
          <p:cNvSpPr>
            <a:spLocks noGrp="1"/>
          </p:cNvSpPr>
          <p:nvPr>
            <p:ph type="pic" sz="quarter" idx="10"/>
          </p:nvPr>
        </p:nvSpPr>
        <p:spPr>
          <a:xfrm>
            <a:off x="6164263" y="342900"/>
            <a:ext cx="5684838" cy="5883274"/>
          </a:xfrm>
          <a:prstGeom prst="rect">
            <a:avLst/>
          </a:prstGeom>
          <a:solidFill>
            <a:schemeClr val="bg2">
              <a:lumMod val="60000"/>
              <a:lumOff val="40000"/>
            </a:schemeClr>
          </a:solidFill>
        </p:spPr>
        <p:txBody>
          <a:bodyPr/>
          <a:lstStyle/>
          <a:p>
            <a:endParaRPr kumimoji="1" lang="ja-JP" altLang="en-US" dirty="0"/>
          </a:p>
        </p:txBody>
      </p:sp>
      <p:sp>
        <p:nvSpPr>
          <p:cNvPr id="4" name="Holder 3">
            <a:extLst>
              <a:ext uri="{FF2B5EF4-FFF2-40B4-BE49-F238E27FC236}">
                <a16:creationId xmlns:a16="http://schemas.microsoft.com/office/drawing/2014/main" id="{0DC292A5-9B07-A046-BF88-7A147067AD0B}"/>
              </a:ext>
            </a:extLst>
          </p:cNvPr>
          <p:cNvSpPr>
            <a:spLocks noGrp="1"/>
          </p:cNvSpPr>
          <p:nvPr>
            <p:ph type="body" idx="39"/>
          </p:nvPr>
        </p:nvSpPr>
        <p:spPr>
          <a:xfrm>
            <a:off x="342898" y="280901"/>
            <a:ext cx="5686427" cy="1150334"/>
          </a:xfrm>
          <a:prstGeom prst="rect">
            <a:avLst/>
          </a:prstGeom>
        </p:spPr>
        <p:txBody>
          <a:bodyPr wrap="square"/>
          <a:lstStyle>
            <a:lvl1pPr>
              <a:defRPr kumimoji="1" sz="3300" dirty="0">
                <a:solidFill>
                  <a:schemeClr val="tx1"/>
                </a:solidFill>
                <a:latin typeface="Samsung Sharp Sans Bold" pitchFamily="2" charset="0"/>
              </a:defRPr>
            </a:lvl1pPr>
          </a:lstStyle>
          <a:p>
            <a:pPr lvl="0"/>
            <a:endParaRPr dirty="0"/>
          </a:p>
        </p:txBody>
      </p:sp>
      <p:sp>
        <p:nvSpPr>
          <p:cNvPr id="6" name="Footer Placeholder 1">
            <a:extLst>
              <a:ext uri="{FF2B5EF4-FFF2-40B4-BE49-F238E27FC236}">
                <a16:creationId xmlns:a16="http://schemas.microsoft.com/office/drawing/2014/main" id="{E6558C99-7585-F64A-88BC-D2980F944E6E}"/>
              </a:ext>
            </a:extLst>
          </p:cNvPr>
          <p:cNvSpPr>
            <a:spLocks noGrp="1"/>
          </p:cNvSpPr>
          <p:nvPr>
            <p:ph type="ftr" sz="quarter" idx="40"/>
          </p:nvPr>
        </p:nvSpPr>
        <p:spPr>
          <a:xfrm>
            <a:off x="669130" y="6489711"/>
            <a:ext cx="2396515" cy="120639"/>
          </a:xfrm>
        </p:spPr>
        <p:txBody>
          <a:bodyPr/>
          <a:lstStyle/>
          <a:p>
            <a:r>
              <a:rPr kumimoji="1" lang="en-US" altLang="ja-JP" dirty="0"/>
              <a:t>Presentation Title, Date</a:t>
            </a:r>
            <a:endParaRPr kumimoji="1" lang="ja-JP" altLang="en-US" dirty="0"/>
          </a:p>
        </p:txBody>
      </p:sp>
      <p:sp>
        <p:nvSpPr>
          <p:cNvPr id="8" name="Text Placeholder 61">
            <a:extLst>
              <a:ext uri="{FF2B5EF4-FFF2-40B4-BE49-F238E27FC236}">
                <a16:creationId xmlns:a16="http://schemas.microsoft.com/office/drawing/2014/main" id="{A0B568B2-84EB-8448-A49F-D6189ED357D5}"/>
              </a:ext>
            </a:extLst>
          </p:cNvPr>
          <p:cNvSpPr>
            <a:spLocks noGrp="1"/>
          </p:cNvSpPr>
          <p:nvPr>
            <p:ph type="body" sz="quarter" idx="41" hasCustomPrompt="1"/>
          </p:nvPr>
        </p:nvSpPr>
        <p:spPr>
          <a:xfrm>
            <a:off x="349250" y="2598057"/>
            <a:ext cx="4708526" cy="3045506"/>
          </a:xfrm>
          <a:prstGeom prst="rect">
            <a:avLst/>
          </a:prstGeom>
        </p:spPr>
        <p:txBody>
          <a:bodyPr/>
          <a:lstStyle>
            <a:lvl1pPr>
              <a:defRPr kumimoji="1" lang="ja-JP" altLang="en-US" sz="1500" baseline="0" dirty="0">
                <a:solidFill>
                  <a:schemeClr val="tx1"/>
                </a:solidFill>
              </a:defRPr>
            </a:lvl1pPr>
          </a:lstStyle>
          <a:p>
            <a:pPr lvl="0" indent="0">
              <a:buFontTx/>
              <a:buNone/>
            </a:pPr>
            <a:r>
              <a:rPr kumimoji="1" lang="en-US" altLang="ja-JP" dirty="0"/>
              <a:t>- Click to edit text</a:t>
            </a:r>
            <a:endParaRPr kumimoji="1" lang="ja-JP" altLang="en-US" dirty="0"/>
          </a:p>
        </p:txBody>
      </p:sp>
      <p:sp>
        <p:nvSpPr>
          <p:cNvPr id="9" name="Text Placeholder 61">
            <a:extLst>
              <a:ext uri="{FF2B5EF4-FFF2-40B4-BE49-F238E27FC236}">
                <a16:creationId xmlns:a16="http://schemas.microsoft.com/office/drawing/2014/main" id="{013C31A9-AD03-4244-B5E7-D3C125A525B9}"/>
              </a:ext>
            </a:extLst>
          </p:cNvPr>
          <p:cNvSpPr>
            <a:spLocks noGrp="1"/>
          </p:cNvSpPr>
          <p:nvPr>
            <p:ph type="body" sz="quarter" idx="42" hasCustomPrompt="1"/>
          </p:nvPr>
        </p:nvSpPr>
        <p:spPr>
          <a:xfrm>
            <a:off x="339724" y="2034474"/>
            <a:ext cx="4714781" cy="340425"/>
          </a:xfrm>
          <a:prstGeom prst="rect">
            <a:avLst/>
          </a:prstGeom>
        </p:spPr>
        <p:txBody>
          <a:bodyPr/>
          <a:lstStyle>
            <a:lvl1pPr>
              <a:defRPr kumimoji="1" lang="ja-JP" altLang="en-US" sz="215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Tree>
    <p:extLst>
      <p:ext uri="{BB962C8B-B14F-4D97-AF65-F5344CB8AC3E}">
        <p14:creationId xmlns:p14="http://schemas.microsoft.com/office/powerpoint/2010/main" val="88586128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tent slide with  2 images - option 1">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35566161-2645-8C4B-80A2-55645D14DE6A}"/>
              </a:ext>
            </a:extLst>
          </p:cNvPr>
          <p:cNvSpPr>
            <a:spLocks noGrp="1"/>
          </p:cNvSpPr>
          <p:nvPr>
            <p:ph type="pic" sz="quarter" idx="10"/>
          </p:nvPr>
        </p:nvSpPr>
        <p:spPr>
          <a:xfrm>
            <a:off x="6164263" y="342899"/>
            <a:ext cx="5684838" cy="2871216"/>
          </a:xfrm>
          <a:prstGeom prst="rect">
            <a:avLst/>
          </a:prstGeom>
          <a:solidFill>
            <a:schemeClr val="bg2">
              <a:lumMod val="60000"/>
              <a:lumOff val="40000"/>
            </a:schemeClr>
          </a:solidFill>
        </p:spPr>
        <p:txBody>
          <a:bodyPr/>
          <a:lstStyle/>
          <a:p>
            <a:endParaRPr kumimoji="1" lang="ja-JP" altLang="en-US" dirty="0"/>
          </a:p>
        </p:txBody>
      </p:sp>
      <p:sp>
        <p:nvSpPr>
          <p:cNvPr id="4" name="Holder 3">
            <a:extLst>
              <a:ext uri="{FF2B5EF4-FFF2-40B4-BE49-F238E27FC236}">
                <a16:creationId xmlns:a16="http://schemas.microsoft.com/office/drawing/2014/main" id="{0DC292A5-9B07-A046-BF88-7A147067AD0B}"/>
              </a:ext>
            </a:extLst>
          </p:cNvPr>
          <p:cNvSpPr>
            <a:spLocks noGrp="1"/>
          </p:cNvSpPr>
          <p:nvPr>
            <p:ph type="body" idx="39"/>
          </p:nvPr>
        </p:nvSpPr>
        <p:spPr>
          <a:xfrm>
            <a:off x="342898" y="280901"/>
            <a:ext cx="5686427" cy="1150334"/>
          </a:xfrm>
          <a:prstGeom prst="rect">
            <a:avLst/>
          </a:prstGeom>
        </p:spPr>
        <p:txBody>
          <a:bodyPr wrap="square"/>
          <a:lstStyle>
            <a:lvl1pPr>
              <a:defRPr kumimoji="1" sz="3300" dirty="0">
                <a:solidFill>
                  <a:schemeClr val="tx1"/>
                </a:solidFill>
                <a:latin typeface="Samsung Sharp Sans Bold" pitchFamily="2" charset="0"/>
              </a:defRPr>
            </a:lvl1pPr>
          </a:lstStyle>
          <a:p>
            <a:pPr lvl="0"/>
            <a:endParaRPr dirty="0"/>
          </a:p>
        </p:txBody>
      </p:sp>
      <p:sp>
        <p:nvSpPr>
          <p:cNvPr id="6" name="Footer Placeholder 1">
            <a:extLst>
              <a:ext uri="{FF2B5EF4-FFF2-40B4-BE49-F238E27FC236}">
                <a16:creationId xmlns:a16="http://schemas.microsoft.com/office/drawing/2014/main" id="{E6558C99-7585-F64A-88BC-D2980F944E6E}"/>
              </a:ext>
            </a:extLst>
          </p:cNvPr>
          <p:cNvSpPr>
            <a:spLocks noGrp="1"/>
          </p:cNvSpPr>
          <p:nvPr>
            <p:ph type="ftr" sz="quarter" idx="40"/>
          </p:nvPr>
        </p:nvSpPr>
        <p:spPr>
          <a:xfrm>
            <a:off x="669130" y="6489711"/>
            <a:ext cx="2396515" cy="120639"/>
          </a:xfrm>
        </p:spPr>
        <p:txBody>
          <a:bodyPr/>
          <a:lstStyle/>
          <a:p>
            <a:r>
              <a:rPr kumimoji="1" lang="en-US" altLang="ja-JP" dirty="0"/>
              <a:t>Presentation Title, Date</a:t>
            </a:r>
            <a:endParaRPr kumimoji="1" lang="ja-JP" altLang="en-US" dirty="0"/>
          </a:p>
        </p:txBody>
      </p:sp>
      <p:sp>
        <p:nvSpPr>
          <p:cNvPr id="8" name="Text Placeholder 61">
            <a:extLst>
              <a:ext uri="{FF2B5EF4-FFF2-40B4-BE49-F238E27FC236}">
                <a16:creationId xmlns:a16="http://schemas.microsoft.com/office/drawing/2014/main" id="{A0B568B2-84EB-8448-A49F-D6189ED357D5}"/>
              </a:ext>
            </a:extLst>
          </p:cNvPr>
          <p:cNvSpPr>
            <a:spLocks noGrp="1"/>
          </p:cNvSpPr>
          <p:nvPr>
            <p:ph type="body" sz="quarter" idx="41" hasCustomPrompt="1"/>
          </p:nvPr>
        </p:nvSpPr>
        <p:spPr>
          <a:xfrm>
            <a:off x="349250" y="2598057"/>
            <a:ext cx="4708526" cy="3045506"/>
          </a:xfrm>
          <a:prstGeom prst="rect">
            <a:avLst/>
          </a:prstGeom>
        </p:spPr>
        <p:txBody>
          <a:bodyPr/>
          <a:lstStyle>
            <a:lvl1pPr>
              <a:defRPr kumimoji="1" lang="ja-JP" altLang="en-US" sz="1500" baseline="0" dirty="0">
                <a:solidFill>
                  <a:schemeClr val="tx1"/>
                </a:solidFill>
              </a:defRPr>
            </a:lvl1pPr>
          </a:lstStyle>
          <a:p>
            <a:pPr lvl="0" indent="0">
              <a:buFontTx/>
              <a:buNone/>
            </a:pPr>
            <a:r>
              <a:rPr kumimoji="1" lang="en-US" altLang="ja-JP" dirty="0"/>
              <a:t>- Click to edit text</a:t>
            </a:r>
            <a:endParaRPr kumimoji="1" lang="ja-JP" altLang="en-US" dirty="0"/>
          </a:p>
        </p:txBody>
      </p:sp>
      <p:sp>
        <p:nvSpPr>
          <p:cNvPr id="9" name="Text Placeholder 61">
            <a:extLst>
              <a:ext uri="{FF2B5EF4-FFF2-40B4-BE49-F238E27FC236}">
                <a16:creationId xmlns:a16="http://schemas.microsoft.com/office/drawing/2014/main" id="{013C31A9-AD03-4244-B5E7-D3C125A525B9}"/>
              </a:ext>
            </a:extLst>
          </p:cNvPr>
          <p:cNvSpPr>
            <a:spLocks noGrp="1"/>
          </p:cNvSpPr>
          <p:nvPr>
            <p:ph type="body" sz="quarter" idx="42" hasCustomPrompt="1"/>
          </p:nvPr>
        </p:nvSpPr>
        <p:spPr>
          <a:xfrm>
            <a:off x="339724" y="2034474"/>
            <a:ext cx="4714781" cy="340425"/>
          </a:xfrm>
          <a:prstGeom prst="rect">
            <a:avLst/>
          </a:prstGeom>
        </p:spPr>
        <p:txBody>
          <a:bodyPr/>
          <a:lstStyle>
            <a:lvl1pPr>
              <a:defRPr kumimoji="1" lang="ja-JP" altLang="en-US" sz="215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
        <p:nvSpPr>
          <p:cNvPr id="7" name="Picture Placeholder 4">
            <a:extLst>
              <a:ext uri="{FF2B5EF4-FFF2-40B4-BE49-F238E27FC236}">
                <a16:creationId xmlns:a16="http://schemas.microsoft.com/office/drawing/2014/main" id="{4BA4D9C8-3D23-6F40-8410-DD90AF2A1A3E}"/>
              </a:ext>
            </a:extLst>
          </p:cNvPr>
          <p:cNvSpPr>
            <a:spLocks noGrp="1"/>
          </p:cNvSpPr>
          <p:nvPr>
            <p:ph type="pic" sz="quarter" idx="43"/>
          </p:nvPr>
        </p:nvSpPr>
        <p:spPr>
          <a:xfrm>
            <a:off x="6164262" y="3355975"/>
            <a:ext cx="5684838" cy="2871216"/>
          </a:xfrm>
          <a:prstGeom prst="rect">
            <a:avLst/>
          </a:prstGeom>
          <a:solidFill>
            <a:schemeClr val="bg2">
              <a:lumMod val="60000"/>
              <a:lumOff val="40000"/>
            </a:schemeClr>
          </a:solidFill>
        </p:spPr>
        <p:txBody>
          <a:bodyPr/>
          <a:lstStyle/>
          <a:p>
            <a:endParaRPr kumimoji="1" lang="ja-JP" altLang="en-US" dirty="0"/>
          </a:p>
        </p:txBody>
      </p:sp>
    </p:spTree>
    <p:extLst>
      <p:ext uri="{BB962C8B-B14F-4D97-AF65-F5344CB8AC3E}">
        <p14:creationId xmlns:p14="http://schemas.microsoft.com/office/powerpoint/2010/main" val="88231820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ntent slide with 2 images - option 2">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35566161-2645-8C4B-80A2-55645D14DE6A}"/>
              </a:ext>
            </a:extLst>
          </p:cNvPr>
          <p:cNvSpPr>
            <a:spLocks noGrp="1"/>
          </p:cNvSpPr>
          <p:nvPr>
            <p:ph type="pic" sz="quarter" idx="10"/>
          </p:nvPr>
        </p:nvSpPr>
        <p:spPr>
          <a:xfrm>
            <a:off x="346075" y="3162300"/>
            <a:ext cx="5683250" cy="3063240"/>
          </a:xfrm>
          <a:prstGeom prst="rect">
            <a:avLst/>
          </a:prstGeom>
          <a:solidFill>
            <a:schemeClr val="bg2">
              <a:lumMod val="60000"/>
              <a:lumOff val="40000"/>
            </a:schemeClr>
          </a:solidFill>
        </p:spPr>
        <p:txBody>
          <a:bodyPr/>
          <a:lstStyle/>
          <a:p>
            <a:endParaRPr kumimoji="1" lang="ja-JP" altLang="en-US" dirty="0"/>
          </a:p>
        </p:txBody>
      </p:sp>
      <p:sp>
        <p:nvSpPr>
          <p:cNvPr id="4" name="Holder 3">
            <a:extLst>
              <a:ext uri="{FF2B5EF4-FFF2-40B4-BE49-F238E27FC236}">
                <a16:creationId xmlns:a16="http://schemas.microsoft.com/office/drawing/2014/main" id="{0DC292A5-9B07-A046-BF88-7A147067AD0B}"/>
              </a:ext>
            </a:extLst>
          </p:cNvPr>
          <p:cNvSpPr>
            <a:spLocks noGrp="1"/>
          </p:cNvSpPr>
          <p:nvPr>
            <p:ph type="body" idx="39"/>
          </p:nvPr>
        </p:nvSpPr>
        <p:spPr>
          <a:xfrm>
            <a:off x="342898" y="280901"/>
            <a:ext cx="11506202" cy="633499"/>
          </a:xfrm>
          <a:prstGeom prst="rect">
            <a:avLst/>
          </a:prstGeom>
        </p:spPr>
        <p:txBody>
          <a:bodyPr wrap="square"/>
          <a:lstStyle>
            <a:lvl1pPr>
              <a:defRPr kumimoji="1" sz="3300" dirty="0">
                <a:solidFill>
                  <a:schemeClr val="tx1"/>
                </a:solidFill>
                <a:latin typeface="Samsung Sharp Sans Bold" pitchFamily="2" charset="0"/>
              </a:defRPr>
            </a:lvl1pPr>
          </a:lstStyle>
          <a:p>
            <a:pPr lvl="0"/>
            <a:endParaRPr dirty="0"/>
          </a:p>
        </p:txBody>
      </p:sp>
      <p:sp>
        <p:nvSpPr>
          <p:cNvPr id="6" name="Footer Placeholder 1">
            <a:extLst>
              <a:ext uri="{FF2B5EF4-FFF2-40B4-BE49-F238E27FC236}">
                <a16:creationId xmlns:a16="http://schemas.microsoft.com/office/drawing/2014/main" id="{E6558C99-7585-F64A-88BC-D2980F944E6E}"/>
              </a:ext>
            </a:extLst>
          </p:cNvPr>
          <p:cNvSpPr>
            <a:spLocks noGrp="1"/>
          </p:cNvSpPr>
          <p:nvPr>
            <p:ph type="ftr" sz="quarter" idx="40"/>
          </p:nvPr>
        </p:nvSpPr>
        <p:spPr>
          <a:xfrm>
            <a:off x="669130" y="6489711"/>
            <a:ext cx="2396515" cy="120639"/>
          </a:xfrm>
        </p:spPr>
        <p:txBody>
          <a:bodyPr/>
          <a:lstStyle/>
          <a:p>
            <a:r>
              <a:rPr kumimoji="1" lang="en-US" altLang="ja-JP" dirty="0"/>
              <a:t>Presentation Title, Date</a:t>
            </a:r>
            <a:endParaRPr kumimoji="1" lang="ja-JP" altLang="en-US" dirty="0"/>
          </a:p>
        </p:txBody>
      </p:sp>
      <p:sp>
        <p:nvSpPr>
          <p:cNvPr id="8" name="Text Placeholder 61">
            <a:extLst>
              <a:ext uri="{FF2B5EF4-FFF2-40B4-BE49-F238E27FC236}">
                <a16:creationId xmlns:a16="http://schemas.microsoft.com/office/drawing/2014/main" id="{A0B568B2-84EB-8448-A49F-D6189ED357D5}"/>
              </a:ext>
            </a:extLst>
          </p:cNvPr>
          <p:cNvSpPr>
            <a:spLocks noGrp="1"/>
          </p:cNvSpPr>
          <p:nvPr>
            <p:ph type="body" sz="quarter" idx="41" hasCustomPrompt="1"/>
          </p:nvPr>
        </p:nvSpPr>
        <p:spPr>
          <a:xfrm>
            <a:off x="339725" y="1353378"/>
            <a:ext cx="6645275" cy="1216854"/>
          </a:xfrm>
          <a:prstGeom prst="rect">
            <a:avLst/>
          </a:prstGeom>
        </p:spPr>
        <p:txBody>
          <a:bodyPr/>
          <a:lstStyle>
            <a:lvl1pPr>
              <a:defRPr kumimoji="1" lang="ja-JP" altLang="en-US" sz="1800" baseline="0" dirty="0">
                <a:solidFill>
                  <a:schemeClr val="tx1"/>
                </a:solidFill>
              </a:defRPr>
            </a:lvl1pPr>
          </a:lstStyle>
          <a:p>
            <a:pPr lvl="0" indent="0">
              <a:buFontTx/>
              <a:buNone/>
            </a:pPr>
            <a:r>
              <a:rPr kumimoji="1" lang="en-US" altLang="ja-JP" dirty="0"/>
              <a:t>- Click to edit text</a:t>
            </a:r>
            <a:endParaRPr kumimoji="1" lang="ja-JP" altLang="en-US" dirty="0"/>
          </a:p>
        </p:txBody>
      </p:sp>
      <p:sp>
        <p:nvSpPr>
          <p:cNvPr id="9" name="Text Placeholder 61">
            <a:extLst>
              <a:ext uri="{FF2B5EF4-FFF2-40B4-BE49-F238E27FC236}">
                <a16:creationId xmlns:a16="http://schemas.microsoft.com/office/drawing/2014/main" id="{013C31A9-AD03-4244-B5E7-D3C125A525B9}"/>
              </a:ext>
            </a:extLst>
          </p:cNvPr>
          <p:cNvSpPr>
            <a:spLocks noGrp="1"/>
          </p:cNvSpPr>
          <p:nvPr>
            <p:ph type="body" sz="quarter" idx="42" hasCustomPrompt="1"/>
          </p:nvPr>
        </p:nvSpPr>
        <p:spPr>
          <a:xfrm>
            <a:off x="339724" y="2739738"/>
            <a:ext cx="5689601" cy="340425"/>
          </a:xfrm>
          <a:prstGeom prst="rect">
            <a:avLst/>
          </a:prstGeom>
        </p:spPr>
        <p:txBody>
          <a:bodyPr/>
          <a:lstStyle>
            <a:lvl1pPr>
              <a:defRPr kumimoji="1" lang="ja-JP" altLang="en-US" sz="180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
        <p:nvSpPr>
          <p:cNvPr id="7" name="Picture Placeholder 4">
            <a:extLst>
              <a:ext uri="{FF2B5EF4-FFF2-40B4-BE49-F238E27FC236}">
                <a16:creationId xmlns:a16="http://schemas.microsoft.com/office/drawing/2014/main" id="{4BA4D9C8-3D23-6F40-8410-DD90AF2A1A3E}"/>
              </a:ext>
            </a:extLst>
          </p:cNvPr>
          <p:cNvSpPr>
            <a:spLocks noGrp="1"/>
          </p:cNvSpPr>
          <p:nvPr>
            <p:ph type="pic" sz="quarter" idx="43"/>
          </p:nvPr>
        </p:nvSpPr>
        <p:spPr>
          <a:xfrm>
            <a:off x="6164263" y="3162300"/>
            <a:ext cx="5684838" cy="3063240"/>
          </a:xfrm>
          <a:prstGeom prst="rect">
            <a:avLst/>
          </a:prstGeom>
          <a:solidFill>
            <a:schemeClr val="bg2">
              <a:lumMod val="60000"/>
              <a:lumOff val="40000"/>
            </a:schemeClr>
          </a:solidFill>
        </p:spPr>
        <p:txBody>
          <a:bodyPr/>
          <a:lstStyle/>
          <a:p>
            <a:endParaRPr kumimoji="1" lang="ja-JP" altLang="en-US" dirty="0"/>
          </a:p>
        </p:txBody>
      </p:sp>
      <p:sp>
        <p:nvSpPr>
          <p:cNvPr id="10" name="Text Placeholder 61">
            <a:extLst>
              <a:ext uri="{FF2B5EF4-FFF2-40B4-BE49-F238E27FC236}">
                <a16:creationId xmlns:a16="http://schemas.microsoft.com/office/drawing/2014/main" id="{920967B9-46F5-CF4D-8D9D-BD6958359D98}"/>
              </a:ext>
            </a:extLst>
          </p:cNvPr>
          <p:cNvSpPr>
            <a:spLocks noGrp="1"/>
          </p:cNvSpPr>
          <p:nvPr>
            <p:ph type="body" sz="quarter" idx="44" hasCustomPrompt="1"/>
          </p:nvPr>
        </p:nvSpPr>
        <p:spPr>
          <a:xfrm>
            <a:off x="6164263" y="2739737"/>
            <a:ext cx="5689601" cy="340425"/>
          </a:xfrm>
          <a:prstGeom prst="rect">
            <a:avLst/>
          </a:prstGeom>
        </p:spPr>
        <p:txBody>
          <a:bodyPr/>
          <a:lstStyle>
            <a:lvl1pPr>
              <a:defRPr kumimoji="1" lang="ja-JP" altLang="en-US" sz="180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Tree>
    <p:extLst>
      <p:ext uri="{BB962C8B-B14F-4D97-AF65-F5344CB8AC3E}">
        <p14:creationId xmlns:p14="http://schemas.microsoft.com/office/powerpoint/2010/main" val="89353166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ontent slide with  3 images">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35566161-2645-8C4B-80A2-55645D14DE6A}"/>
              </a:ext>
            </a:extLst>
          </p:cNvPr>
          <p:cNvSpPr>
            <a:spLocks noGrp="1"/>
          </p:cNvSpPr>
          <p:nvPr>
            <p:ph type="pic" sz="quarter" idx="10"/>
          </p:nvPr>
        </p:nvSpPr>
        <p:spPr>
          <a:xfrm>
            <a:off x="349250" y="3162300"/>
            <a:ext cx="3736975" cy="3063240"/>
          </a:xfrm>
          <a:prstGeom prst="rect">
            <a:avLst/>
          </a:prstGeom>
          <a:solidFill>
            <a:schemeClr val="bg2">
              <a:lumMod val="60000"/>
              <a:lumOff val="40000"/>
            </a:schemeClr>
          </a:solidFill>
        </p:spPr>
        <p:txBody>
          <a:bodyPr/>
          <a:lstStyle/>
          <a:p>
            <a:endParaRPr kumimoji="1" lang="ja-JP" altLang="en-US" dirty="0"/>
          </a:p>
        </p:txBody>
      </p:sp>
      <p:sp>
        <p:nvSpPr>
          <p:cNvPr id="4" name="Holder 3">
            <a:extLst>
              <a:ext uri="{FF2B5EF4-FFF2-40B4-BE49-F238E27FC236}">
                <a16:creationId xmlns:a16="http://schemas.microsoft.com/office/drawing/2014/main" id="{0DC292A5-9B07-A046-BF88-7A147067AD0B}"/>
              </a:ext>
            </a:extLst>
          </p:cNvPr>
          <p:cNvSpPr>
            <a:spLocks noGrp="1"/>
          </p:cNvSpPr>
          <p:nvPr>
            <p:ph type="body" idx="39"/>
          </p:nvPr>
        </p:nvSpPr>
        <p:spPr>
          <a:xfrm>
            <a:off x="342898" y="280901"/>
            <a:ext cx="11506202" cy="633499"/>
          </a:xfrm>
          <a:prstGeom prst="rect">
            <a:avLst/>
          </a:prstGeom>
        </p:spPr>
        <p:txBody>
          <a:bodyPr wrap="square"/>
          <a:lstStyle>
            <a:lvl1pPr>
              <a:defRPr kumimoji="1" sz="3300" dirty="0">
                <a:solidFill>
                  <a:schemeClr val="tx1"/>
                </a:solidFill>
                <a:latin typeface="Samsung Sharp Sans Bold" pitchFamily="2" charset="0"/>
              </a:defRPr>
            </a:lvl1pPr>
          </a:lstStyle>
          <a:p>
            <a:pPr lvl="0"/>
            <a:endParaRPr dirty="0"/>
          </a:p>
        </p:txBody>
      </p:sp>
      <p:sp>
        <p:nvSpPr>
          <p:cNvPr id="6" name="Footer Placeholder 1">
            <a:extLst>
              <a:ext uri="{FF2B5EF4-FFF2-40B4-BE49-F238E27FC236}">
                <a16:creationId xmlns:a16="http://schemas.microsoft.com/office/drawing/2014/main" id="{E6558C99-7585-F64A-88BC-D2980F944E6E}"/>
              </a:ext>
            </a:extLst>
          </p:cNvPr>
          <p:cNvSpPr>
            <a:spLocks noGrp="1"/>
          </p:cNvSpPr>
          <p:nvPr>
            <p:ph type="ftr" sz="quarter" idx="40"/>
          </p:nvPr>
        </p:nvSpPr>
        <p:spPr>
          <a:xfrm>
            <a:off x="669130" y="6489711"/>
            <a:ext cx="2396515" cy="120639"/>
          </a:xfrm>
        </p:spPr>
        <p:txBody>
          <a:bodyPr/>
          <a:lstStyle/>
          <a:p>
            <a:r>
              <a:rPr kumimoji="1" lang="en-US" altLang="ja-JP" dirty="0"/>
              <a:t>Presentation Title, Date</a:t>
            </a:r>
            <a:endParaRPr kumimoji="1" lang="ja-JP" altLang="en-US" dirty="0"/>
          </a:p>
        </p:txBody>
      </p:sp>
      <p:sp>
        <p:nvSpPr>
          <p:cNvPr id="8" name="Text Placeholder 61">
            <a:extLst>
              <a:ext uri="{FF2B5EF4-FFF2-40B4-BE49-F238E27FC236}">
                <a16:creationId xmlns:a16="http://schemas.microsoft.com/office/drawing/2014/main" id="{A0B568B2-84EB-8448-A49F-D6189ED357D5}"/>
              </a:ext>
            </a:extLst>
          </p:cNvPr>
          <p:cNvSpPr>
            <a:spLocks noGrp="1"/>
          </p:cNvSpPr>
          <p:nvPr>
            <p:ph type="body" sz="quarter" idx="41" hasCustomPrompt="1"/>
          </p:nvPr>
        </p:nvSpPr>
        <p:spPr>
          <a:xfrm>
            <a:off x="339725" y="1353378"/>
            <a:ext cx="6645275" cy="1216854"/>
          </a:xfrm>
          <a:prstGeom prst="rect">
            <a:avLst/>
          </a:prstGeom>
        </p:spPr>
        <p:txBody>
          <a:bodyPr/>
          <a:lstStyle>
            <a:lvl1pPr>
              <a:defRPr kumimoji="1" lang="ja-JP" altLang="en-US" sz="1800" baseline="0" dirty="0">
                <a:solidFill>
                  <a:schemeClr val="tx1"/>
                </a:solidFill>
              </a:defRPr>
            </a:lvl1pPr>
          </a:lstStyle>
          <a:p>
            <a:pPr lvl="0" indent="0">
              <a:buFontTx/>
              <a:buNone/>
            </a:pPr>
            <a:r>
              <a:rPr kumimoji="1" lang="en-US" altLang="ja-JP" dirty="0"/>
              <a:t>- Click to edit text</a:t>
            </a:r>
            <a:endParaRPr kumimoji="1" lang="ja-JP" altLang="en-US" dirty="0"/>
          </a:p>
        </p:txBody>
      </p:sp>
      <p:sp>
        <p:nvSpPr>
          <p:cNvPr id="9" name="Text Placeholder 61">
            <a:extLst>
              <a:ext uri="{FF2B5EF4-FFF2-40B4-BE49-F238E27FC236}">
                <a16:creationId xmlns:a16="http://schemas.microsoft.com/office/drawing/2014/main" id="{013C31A9-AD03-4244-B5E7-D3C125A525B9}"/>
              </a:ext>
            </a:extLst>
          </p:cNvPr>
          <p:cNvSpPr>
            <a:spLocks noGrp="1"/>
          </p:cNvSpPr>
          <p:nvPr>
            <p:ph type="body" sz="quarter" idx="42" hasCustomPrompt="1"/>
          </p:nvPr>
        </p:nvSpPr>
        <p:spPr>
          <a:xfrm>
            <a:off x="339724" y="2739738"/>
            <a:ext cx="3746501" cy="340425"/>
          </a:xfrm>
          <a:prstGeom prst="rect">
            <a:avLst/>
          </a:prstGeom>
        </p:spPr>
        <p:txBody>
          <a:bodyPr/>
          <a:lstStyle>
            <a:lvl1pPr>
              <a:defRPr kumimoji="1" lang="ja-JP" altLang="en-US" sz="180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
        <p:nvSpPr>
          <p:cNvPr id="7" name="Picture Placeholder 4">
            <a:extLst>
              <a:ext uri="{FF2B5EF4-FFF2-40B4-BE49-F238E27FC236}">
                <a16:creationId xmlns:a16="http://schemas.microsoft.com/office/drawing/2014/main" id="{4BA4D9C8-3D23-6F40-8410-DD90AF2A1A3E}"/>
              </a:ext>
            </a:extLst>
          </p:cNvPr>
          <p:cNvSpPr>
            <a:spLocks noGrp="1"/>
          </p:cNvSpPr>
          <p:nvPr>
            <p:ph type="pic" sz="quarter" idx="43"/>
          </p:nvPr>
        </p:nvSpPr>
        <p:spPr>
          <a:xfrm>
            <a:off x="4230646" y="3162300"/>
            <a:ext cx="3738562" cy="3063240"/>
          </a:xfrm>
          <a:prstGeom prst="rect">
            <a:avLst/>
          </a:prstGeom>
          <a:solidFill>
            <a:schemeClr val="bg2">
              <a:lumMod val="60000"/>
              <a:lumOff val="40000"/>
            </a:schemeClr>
          </a:solidFill>
        </p:spPr>
        <p:txBody>
          <a:bodyPr/>
          <a:lstStyle/>
          <a:p>
            <a:endParaRPr kumimoji="1" lang="ja-JP" altLang="en-US" dirty="0"/>
          </a:p>
        </p:txBody>
      </p:sp>
      <p:sp>
        <p:nvSpPr>
          <p:cNvPr id="10" name="Text Placeholder 61">
            <a:extLst>
              <a:ext uri="{FF2B5EF4-FFF2-40B4-BE49-F238E27FC236}">
                <a16:creationId xmlns:a16="http://schemas.microsoft.com/office/drawing/2014/main" id="{920967B9-46F5-CF4D-8D9D-BD6958359D98}"/>
              </a:ext>
            </a:extLst>
          </p:cNvPr>
          <p:cNvSpPr>
            <a:spLocks noGrp="1"/>
          </p:cNvSpPr>
          <p:nvPr>
            <p:ph type="body" sz="quarter" idx="44" hasCustomPrompt="1"/>
          </p:nvPr>
        </p:nvSpPr>
        <p:spPr>
          <a:xfrm>
            <a:off x="4227514" y="2739737"/>
            <a:ext cx="3741694" cy="340425"/>
          </a:xfrm>
          <a:prstGeom prst="rect">
            <a:avLst/>
          </a:prstGeom>
        </p:spPr>
        <p:txBody>
          <a:bodyPr/>
          <a:lstStyle>
            <a:lvl1pPr>
              <a:defRPr kumimoji="1" lang="ja-JP" altLang="en-US" sz="180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
        <p:nvSpPr>
          <p:cNvPr id="11" name="Picture Placeholder 4">
            <a:extLst>
              <a:ext uri="{FF2B5EF4-FFF2-40B4-BE49-F238E27FC236}">
                <a16:creationId xmlns:a16="http://schemas.microsoft.com/office/drawing/2014/main" id="{79378BFB-DAA4-4C49-BCBB-8473CBABF853}"/>
              </a:ext>
            </a:extLst>
          </p:cNvPr>
          <p:cNvSpPr>
            <a:spLocks noGrp="1"/>
          </p:cNvSpPr>
          <p:nvPr>
            <p:ph type="pic" sz="quarter" idx="45"/>
          </p:nvPr>
        </p:nvSpPr>
        <p:spPr>
          <a:xfrm>
            <a:off x="8110497" y="3162300"/>
            <a:ext cx="3738562" cy="3063240"/>
          </a:xfrm>
          <a:prstGeom prst="rect">
            <a:avLst/>
          </a:prstGeom>
          <a:solidFill>
            <a:schemeClr val="bg2">
              <a:lumMod val="60000"/>
              <a:lumOff val="40000"/>
            </a:schemeClr>
          </a:solidFill>
        </p:spPr>
        <p:txBody>
          <a:bodyPr/>
          <a:lstStyle/>
          <a:p>
            <a:endParaRPr kumimoji="1" lang="ja-JP" altLang="en-US" dirty="0"/>
          </a:p>
        </p:txBody>
      </p:sp>
      <p:sp>
        <p:nvSpPr>
          <p:cNvPr id="12" name="Text Placeholder 61">
            <a:extLst>
              <a:ext uri="{FF2B5EF4-FFF2-40B4-BE49-F238E27FC236}">
                <a16:creationId xmlns:a16="http://schemas.microsoft.com/office/drawing/2014/main" id="{DDA0F7F5-072A-6149-B456-EEDFA492591D}"/>
              </a:ext>
            </a:extLst>
          </p:cNvPr>
          <p:cNvSpPr>
            <a:spLocks noGrp="1"/>
          </p:cNvSpPr>
          <p:nvPr>
            <p:ph type="body" sz="quarter" idx="46" hasCustomPrompt="1"/>
          </p:nvPr>
        </p:nvSpPr>
        <p:spPr>
          <a:xfrm>
            <a:off x="8107365" y="2735604"/>
            <a:ext cx="3741694" cy="340425"/>
          </a:xfrm>
          <a:prstGeom prst="rect">
            <a:avLst/>
          </a:prstGeom>
        </p:spPr>
        <p:txBody>
          <a:bodyPr/>
          <a:lstStyle>
            <a:lvl1pPr>
              <a:defRPr kumimoji="1" lang="ja-JP" altLang="en-US" sz="180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Tree>
    <p:extLst>
      <p:ext uri="{BB962C8B-B14F-4D97-AF65-F5344CB8AC3E}">
        <p14:creationId xmlns:p14="http://schemas.microsoft.com/office/powerpoint/2010/main" val="267550261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able Slide 1">
    <p:spTree>
      <p:nvGrpSpPr>
        <p:cNvPr id="1" name=""/>
        <p:cNvGrpSpPr/>
        <p:nvPr/>
      </p:nvGrpSpPr>
      <p:grpSpPr>
        <a:xfrm>
          <a:off x="0" y="0"/>
          <a:ext cx="0" cy="0"/>
          <a:chOff x="0" y="0"/>
          <a:chExt cx="0" cy="0"/>
        </a:xfrm>
      </p:grpSpPr>
      <p:sp>
        <p:nvSpPr>
          <p:cNvPr id="4" name="Holder 3">
            <a:extLst>
              <a:ext uri="{FF2B5EF4-FFF2-40B4-BE49-F238E27FC236}">
                <a16:creationId xmlns:a16="http://schemas.microsoft.com/office/drawing/2014/main" id="{0DC292A5-9B07-A046-BF88-7A147067AD0B}"/>
              </a:ext>
            </a:extLst>
          </p:cNvPr>
          <p:cNvSpPr>
            <a:spLocks noGrp="1"/>
          </p:cNvSpPr>
          <p:nvPr>
            <p:ph type="body" idx="39"/>
          </p:nvPr>
        </p:nvSpPr>
        <p:spPr>
          <a:xfrm>
            <a:off x="342898" y="280901"/>
            <a:ext cx="11506202" cy="633499"/>
          </a:xfrm>
          <a:prstGeom prst="rect">
            <a:avLst/>
          </a:prstGeom>
        </p:spPr>
        <p:txBody>
          <a:bodyPr wrap="square"/>
          <a:lstStyle>
            <a:lvl1pPr>
              <a:defRPr kumimoji="1" sz="3300" dirty="0">
                <a:solidFill>
                  <a:schemeClr val="tx1"/>
                </a:solidFill>
                <a:latin typeface="Samsung Sharp Sans Bold" pitchFamily="2" charset="0"/>
              </a:defRPr>
            </a:lvl1pPr>
          </a:lstStyle>
          <a:p>
            <a:pPr lvl="0"/>
            <a:endParaRPr dirty="0"/>
          </a:p>
        </p:txBody>
      </p:sp>
      <p:sp>
        <p:nvSpPr>
          <p:cNvPr id="6" name="Footer Placeholder 1">
            <a:extLst>
              <a:ext uri="{FF2B5EF4-FFF2-40B4-BE49-F238E27FC236}">
                <a16:creationId xmlns:a16="http://schemas.microsoft.com/office/drawing/2014/main" id="{E6558C99-7585-F64A-88BC-D2980F944E6E}"/>
              </a:ext>
            </a:extLst>
          </p:cNvPr>
          <p:cNvSpPr>
            <a:spLocks noGrp="1"/>
          </p:cNvSpPr>
          <p:nvPr>
            <p:ph type="ftr" sz="quarter" idx="40"/>
          </p:nvPr>
        </p:nvSpPr>
        <p:spPr>
          <a:xfrm>
            <a:off x="669130" y="6489711"/>
            <a:ext cx="2396515" cy="120639"/>
          </a:xfrm>
        </p:spPr>
        <p:txBody>
          <a:bodyPr/>
          <a:lstStyle/>
          <a:p>
            <a:r>
              <a:rPr kumimoji="1" lang="en-US" altLang="ja-JP" dirty="0"/>
              <a:t>Presentation Title, Date</a:t>
            </a:r>
            <a:endParaRPr kumimoji="1" lang="ja-JP" altLang="en-US" dirty="0"/>
          </a:p>
        </p:txBody>
      </p:sp>
      <p:sp>
        <p:nvSpPr>
          <p:cNvPr id="3" name="Table Placeholder 2">
            <a:extLst>
              <a:ext uri="{FF2B5EF4-FFF2-40B4-BE49-F238E27FC236}">
                <a16:creationId xmlns:a16="http://schemas.microsoft.com/office/drawing/2014/main" id="{0534D857-2784-A448-999D-D20E1C0E21B7}"/>
              </a:ext>
            </a:extLst>
          </p:cNvPr>
          <p:cNvSpPr>
            <a:spLocks noGrp="1"/>
          </p:cNvSpPr>
          <p:nvPr>
            <p:ph type="tbl" sz="quarter" idx="48"/>
          </p:nvPr>
        </p:nvSpPr>
        <p:spPr>
          <a:xfrm>
            <a:off x="339725" y="2085975"/>
            <a:ext cx="11509375" cy="3308350"/>
          </a:xfrm>
          <a:prstGeom prst="rect">
            <a:avLst/>
          </a:prstGeom>
        </p:spPr>
        <p:txBody>
          <a:bodyPr/>
          <a:lstStyle/>
          <a:p>
            <a:endParaRPr kumimoji="1" lang="ja-JP" altLang="en-US" dirty="0"/>
          </a:p>
        </p:txBody>
      </p:sp>
    </p:spTree>
    <p:extLst>
      <p:ext uri="{BB962C8B-B14F-4D97-AF65-F5344CB8AC3E}">
        <p14:creationId xmlns:p14="http://schemas.microsoft.com/office/powerpoint/2010/main" val="32881056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resentation title 2">
    <p:spTree>
      <p:nvGrpSpPr>
        <p:cNvPr id="1" name=""/>
        <p:cNvGrpSpPr/>
        <p:nvPr/>
      </p:nvGrpSpPr>
      <p:grpSpPr>
        <a:xfrm>
          <a:off x="0" y="0"/>
          <a:ext cx="0" cy="0"/>
          <a:chOff x="0" y="0"/>
          <a:chExt cx="0" cy="0"/>
        </a:xfrm>
      </p:grpSpPr>
      <p:sp>
        <p:nvSpPr>
          <p:cNvPr id="12" name="object 2">
            <a:extLst>
              <a:ext uri="{FF2B5EF4-FFF2-40B4-BE49-F238E27FC236}">
                <a16:creationId xmlns:a16="http://schemas.microsoft.com/office/drawing/2014/main" id="{6E208AE8-AAF0-7D4C-AD9E-2048F5D0FD46}"/>
              </a:ext>
            </a:extLst>
          </p:cNvPr>
          <p:cNvSpPr/>
          <p:nvPr userDrawn="1"/>
        </p:nvSpPr>
        <p:spPr>
          <a:xfrm>
            <a:off x="0" y="0"/>
            <a:ext cx="12192000" cy="6855152"/>
          </a:xfrm>
          <a:prstGeom prst="rect">
            <a:avLst/>
          </a:prstGeom>
          <a:blipFill>
            <a:blip r:embed="rId2" cstate="print"/>
            <a:stretch>
              <a:fillRect/>
            </a:stretch>
          </a:blipFill>
        </p:spPr>
        <p:txBody>
          <a:bodyPr wrap="square" lIns="0" tIns="0" rIns="0" bIns="0" rtlCol="0"/>
          <a:lstStyle/>
          <a:p>
            <a:endParaRPr sz="819"/>
          </a:p>
        </p:txBody>
      </p:sp>
      <p:sp>
        <p:nvSpPr>
          <p:cNvPr id="4" name="Text Placeholder 3">
            <a:extLst>
              <a:ext uri="{FF2B5EF4-FFF2-40B4-BE49-F238E27FC236}">
                <a16:creationId xmlns:a16="http://schemas.microsoft.com/office/drawing/2014/main" id="{7DC278C1-3967-B042-A119-19B630EA031E}"/>
              </a:ext>
            </a:extLst>
          </p:cNvPr>
          <p:cNvSpPr>
            <a:spLocks noGrp="1"/>
          </p:cNvSpPr>
          <p:nvPr>
            <p:ph type="body" sz="quarter" idx="10"/>
          </p:nvPr>
        </p:nvSpPr>
        <p:spPr>
          <a:xfrm>
            <a:off x="222251" y="1920806"/>
            <a:ext cx="5929312" cy="2195512"/>
          </a:xfrm>
          <a:prstGeom prst="rect">
            <a:avLst/>
          </a:prstGeom>
        </p:spPr>
        <p:txBody>
          <a:bodyPr/>
          <a:lstStyle>
            <a:lvl1pPr>
              <a:defRPr sz="6400">
                <a:solidFill>
                  <a:schemeClr val="bg1"/>
                </a:solidFill>
                <a:latin typeface="Samsung Sharp Sans Bold" pitchFamily="2" charset="0"/>
              </a:defRPr>
            </a:lvl1pPr>
          </a:lstStyle>
          <a:p>
            <a:pPr lvl="0"/>
            <a:r>
              <a:rPr kumimoji="1" lang="en-US" altLang="ja-JP" dirty="0"/>
              <a:t>Edit Master text style</a:t>
            </a:r>
          </a:p>
        </p:txBody>
      </p:sp>
      <p:sp>
        <p:nvSpPr>
          <p:cNvPr id="17" name="Freeform 1">
            <a:extLst>
              <a:ext uri="{FF2B5EF4-FFF2-40B4-BE49-F238E27FC236}">
                <a16:creationId xmlns:a16="http://schemas.microsoft.com/office/drawing/2014/main" id="{332368DA-58EA-124C-9772-A8E9C9FEA6C5}"/>
              </a:ext>
            </a:extLst>
          </p:cNvPr>
          <p:cNvSpPr>
            <a:spLocks noChangeArrowheads="1"/>
          </p:cNvSpPr>
          <p:nvPr userDrawn="1"/>
        </p:nvSpPr>
        <p:spPr bwMode="auto">
          <a:xfrm>
            <a:off x="10461362" y="343108"/>
            <a:ext cx="1387738" cy="212518"/>
          </a:xfrm>
          <a:custGeom>
            <a:avLst/>
            <a:gdLst>
              <a:gd name="T0" fmla="*/ 581 w 15377"/>
              <a:gd name="T1" fmla="*/ 522 h 2356"/>
              <a:gd name="T2" fmla="*/ 985 w 15377"/>
              <a:gd name="T3" fmla="*/ 576 h 2356"/>
              <a:gd name="T4" fmla="*/ 1532 w 15377"/>
              <a:gd name="T5" fmla="*/ 711 h 2356"/>
              <a:gd name="T6" fmla="*/ 790 w 15377"/>
              <a:gd name="T7" fmla="*/ 3 h 2356"/>
              <a:gd name="T8" fmla="*/ 31 w 15377"/>
              <a:gd name="T9" fmla="*/ 784 h 2356"/>
              <a:gd name="T10" fmla="*/ 1027 w 15377"/>
              <a:gd name="T11" fmla="*/ 1811 h 2356"/>
              <a:gd name="T12" fmla="*/ 593 w 15377"/>
              <a:gd name="T13" fmla="*/ 1760 h 2356"/>
              <a:gd name="T14" fmla="*/ 0 w 15377"/>
              <a:gd name="T15" fmla="*/ 1548 h 2356"/>
              <a:gd name="T16" fmla="*/ 799 w 15377"/>
              <a:gd name="T17" fmla="*/ 2355 h 2356"/>
              <a:gd name="T18" fmla="*/ 1572 w 15377"/>
              <a:gd name="T19" fmla="*/ 1494 h 2356"/>
              <a:gd name="T20" fmla="*/ 7731 w 15377"/>
              <a:gd name="T21" fmla="*/ 643 h 2356"/>
              <a:gd name="T22" fmla="*/ 7929 w 15377"/>
              <a:gd name="T23" fmla="*/ 384 h 2356"/>
              <a:gd name="T24" fmla="*/ 8129 w 15377"/>
              <a:gd name="T25" fmla="*/ 717 h 2356"/>
              <a:gd name="T26" fmla="*/ 8671 w 15377"/>
              <a:gd name="T27" fmla="*/ 564 h 2356"/>
              <a:gd name="T28" fmla="*/ 7179 w 15377"/>
              <a:gd name="T29" fmla="*/ 499 h 2356"/>
              <a:gd name="T30" fmla="*/ 8163 w 15377"/>
              <a:gd name="T31" fmla="*/ 1644 h 2356"/>
              <a:gd name="T32" fmla="*/ 7954 w 15377"/>
              <a:gd name="T33" fmla="*/ 1952 h 2356"/>
              <a:gd name="T34" fmla="*/ 7734 w 15377"/>
              <a:gd name="T35" fmla="*/ 1542 h 2356"/>
              <a:gd name="T36" fmla="*/ 7151 w 15377"/>
              <a:gd name="T37" fmla="*/ 1709 h 2356"/>
              <a:gd name="T38" fmla="*/ 8708 w 15377"/>
              <a:gd name="T39" fmla="*/ 1844 h 2356"/>
              <a:gd name="T40" fmla="*/ 7731 w 15377"/>
              <a:gd name="T41" fmla="*/ 643 h 2356"/>
              <a:gd name="T42" fmla="*/ 12204 w 15377"/>
              <a:gd name="T43" fmla="*/ 70 h 2356"/>
              <a:gd name="T44" fmla="*/ 11388 w 15377"/>
              <a:gd name="T45" fmla="*/ 2245 h 2356"/>
              <a:gd name="T46" fmla="*/ 11896 w 15377"/>
              <a:gd name="T47" fmla="*/ 420 h 2356"/>
              <a:gd name="T48" fmla="*/ 13234 w 15377"/>
              <a:gd name="T49" fmla="*/ 2245 h 2356"/>
              <a:gd name="T50" fmla="*/ 12692 w 15377"/>
              <a:gd name="T51" fmla="*/ 70 h 2356"/>
              <a:gd name="T52" fmla="*/ 1947 w 15377"/>
              <a:gd name="T53" fmla="*/ 2268 h 2356"/>
              <a:gd name="T54" fmla="*/ 2847 w 15377"/>
              <a:gd name="T55" fmla="*/ 234 h 2356"/>
              <a:gd name="T56" fmla="*/ 3736 w 15377"/>
              <a:gd name="T57" fmla="*/ 2268 h 2356"/>
              <a:gd name="T58" fmla="*/ 2353 w 15377"/>
              <a:gd name="T59" fmla="*/ 70 h 2356"/>
              <a:gd name="T60" fmla="*/ 5396 w 15377"/>
              <a:gd name="T61" fmla="*/ 1788 h 2356"/>
              <a:gd name="T62" fmla="*/ 4222 w 15377"/>
              <a:gd name="T63" fmla="*/ 70 h 2356"/>
              <a:gd name="T64" fmla="*/ 4724 w 15377"/>
              <a:gd name="T65" fmla="*/ 2268 h 2356"/>
              <a:gd name="T66" fmla="*/ 5116 w 15377"/>
              <a:gd name="T67" fmla="*/ 2268 h 2356"/>
              <a:gd name="T68" fmla="*/ 6053 w 15377"/>
              <a:gd name="T69" fmla="*/ 234 h 2356"/>
              <a:gd name="T70" fmla="*/ 6617 w 15377"/>
              <a:gd name="T71" fmla="*/ 2268 h 2356"/>
              <a:gd name="T72" fmla="*/ 5672 w 15377"/>
              <a:gd name="T73" fmla="*/ 70 h 2356"/>
              <a:gd name="T74" fmla="*/ 10779 w 15377"/>
              <a:gd name="T75" fmla="*/ 70 h 2356"/>
              <a:gd name="T76" fmla="*/ 10223 w 15377"/>
              <a:gd name="T77" fmla="*/ 1695 h 2356"/>
              <a:gd name="T78" fmla="*/ 10006 w 15377"/>
              <a:gd name="T79" fmla="*/ 1940 h 2356"/>
              <a:gd name="T80" fmla="*/ 9791 w 15377"/>
              <a:gd name="T81" fmla="*/ 1695 h 2356"/>
              <a:gd name="T82" fmla="*/ 9235 w 15377"/>
              <a:gd name="T83" fmla="*/ 70 h 2356"/>
              <a:gd name="T84" fmla="*/ 9241 w 15377"/>
              <a:gd name="T85" fmla="*/ 1788 h 2356"/>
              <a:gd name="T86" fmla="*/ 10773 w 15377"/>
              <a:gd name="T87" fmla="*/ 1788 h 2356"/>
              <a:gd name="T88" fmla="*/ 10779 w 15377"/>
              <a:gd name="T89" fmla="*/ 70 h 2356"/>
              <a:gd name="T90" fmla="*/ 14594 w 15377"/>
              <a:gd name="T91" fmla="*/ 1356 h 2356"/>
              <a:gd name="T92" fmla="*/ 14820 w 15377"/>
              <a:gd name="T93" fmla="*/ 1672 h 2356"/>
              <a:gd name="T94" fmla="*/ 14589 w 15377"/>
              <a:gd name="T95" fmla="*/ 1918 h 2356"/>
              <a:gd name="T96" fmla="*/ 14360 w 15377"/>
              <a:gd name="T97" fmla="*/ 1672 h 2356"/>
              <a:gd name="T98" fmla="*/ 14371 w 15377"/>
              <a:gd name="T99" fmla="*/ 564 h 2356"/>
              <a:gd name="T100" fmla="*/ 14809 w 15377"/>
              <a:gd name="T101" fmla="*/ 564 h 2356"/>
              <a:gd name="T102" fmla="*/ 14814 w 15377"/>
              <a:gd name="T103" fmla="*/ 770 h 2356"/>
              <a:gd name="T104" fmla="*/ 15367 w 15377"/>
              <a:gd name="T105" fmla="*/ 697 h 2356"/>
              <a:gd name="T106" fmla="*/ 14594 w 15377"/>
              <a:gd name="T107" fmla="*/ 8 h 2356"/>
              <a:gd name="T108" fmla="*/ 13813 w 15377"/>
              <a:gd name="T109" fmla="*/ 697 h 2356"/>
              <a:gd name="T110" fmla="*/ 13821 w 15377"/>
              <a:gd name="T111" fmla="*/ 1763 h 2356"/>
              <a:gd name="T112" fmla="*/ 15367 w 15377"/>
              <a:gd name="T113" fmla="*/ 1763 h 2356"/>
              <a:gd name="T114" fmla="*/ 15376 w 15377"/>
              <a:gd name="T115" fmla="*/ 1035 h 2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377" h="2356">
                <a:moveTo>
                  <a:pt x="584" y="638"/>
                </a:moveTo>
                <a:cubicBezTo>
                  <a:pt x="573" y="592"/>
                  <a:pt x="576" y="547"/>
                  <a:pt x="581" y="522"/>
                </a:cubicBezTo>
                <a:cubicBezTo>
                  <a:pt x="595" y="451"/>
                  <a:pt x="643" y="375"/>
                  <a:pt x="782" y="375"/>
                </a:cubicBezTo>
                <a:cubicBezTo>
                  <a:pt x="911" y="375"/>
                  <a:pt x="985" y="454"/>
                  <a:pt x="985" y="576"/>
                </a:cubicBezTo>
                <a:lnTo>
                  <a:pt x="985" y="711"/>
                </a:lnTo>
                <a:lnTo>
                  <a:pt x="1532" y="711"/>
                </a:lnTo>
                <a:lnTo>
                  <a:pt x="1532" y="556"/>
                </a:lnTo>
                <a:cubicBezTo>
                  <a:pt x="1532" y="79"/>
                  <a:pt x="1100" y="3"/>
                  <a:pt x="790" y="3"/>
                </a:cubicBezTo>
                <a:cubicBezTo>
                  <a:pt x="403" y="0"/>
                  <a:pt x="85" y="130"/>
                  <a:pt x="25" y="488"/>
                </a:cubicBezTo>
                <a:cubicBezTo>
                  <a:pt x="8" y="587"/>
                  <a:pt x="6" y="674"/>
                  <a:pt x="31" y="784"/>
                </a:cubicBezTo>
                <a:cubicBezTo>
                  <a:pt x="127" y="1232"/>
                  <a:pt x="909" y="1362"/>
                  <a:pt x="1021" y="1647"/>
                </a:cubicBezTo>
                <a:cubicBezTo>
                  <a:pt x="1044" y="1700"/>
                  <a:pt x="1036" y="1768"/>
                  <a:pt x="1027" y="1811"/>
                </a:cubicBezTo>
                <a:cubicBezTo>
                  <a:pt x="1010" y="1884"/>
                  <a:pt x="959" y="1960"/>
                  <a:pt x="813" y="1960"/>
                </a:cubicBezTo>
                <a:cubicBezTo>
                  <a:pt x="674" y="1960"/>
                  <a:pt x="593" y="1881"/>
                  <a:pt x="593" y="1760"/>
                </a:cubicBezTo>
                <a:lnTo>
                  <a:pt x="593" y="1548"/>
                </a:lnTo>
                <a:lnTo>
                  <a:pt x="0" y="1548"/>
                </a:lnTo>
                <a:lnTo>
                  <a:pt x="0" y="1717"/>
                </a:lnTo>
                <a:cubicBezTo>
                  <a:pt x="0" y="2208"/>
                  <a:pt x="386" y="2355"/>
                  <a:pt x="799" y="2355"/>
                </a:cubicBezTo>
                <a:cubicBezTo>
                  <a:pt x="1196" y="2355"/>
                  <a:pt x="1521" y="2220"/>
                  <a:pt x="1575" y="1853"/>
                </a:cubicBezTo>
                <a:cubicBezTo>
                  <a:pt x="1600" y="1664"/>
                  <a:pt x="1580" y="1540"/>
                  <a:pt x="1572" y="1494"/>
                </a:cubicBezTo>
                <a:cubicBezTo>
                  <a:pt x="1481" y="1030"/>
                  <a:pt x="646" y="894"/>
                  <a:pt x="584" y="638"/>
                </a:cubicBezTo>
                <a:close/>
                <a:moveTo>
                  <a:pt x="7731" y="643"/>
                </a:moveTo>
                <a:cubicBezTo>
                  <a:pt x="7723" y="601"/>
                  <a:pt x="7726" y="553"/>
                  <a:pt x="7728" y="530"/>
                </a:cubicBezTo>
                <a:cubicBezTo>
                  <a:pt x="7745" y="460"/>
                  <a:pt x="7790" y="384"/>
                  <a:pt x="7929" y="384"/>
                </a:cubicBezTo>
                <a:cubicBezTo>
                  <a:pt x="8056" y="384"/>
                  <a:pt x="8129" y="463"/>
                  <a:pt x="8129" y="581"/>
                </a:cubicBezTo>
                <a:lnTo>
                  <a:pt x="8129" y="717"/>
                </a:lnTo>
                <a:lnTo>
                  <a:pt x="8671" y="717"/>
                </a:lnTo>
                <a:lnTo>
                  <a:pt x="8671" y="564"/>
                </a:lnTo>
                <a:cubicBezTo>
                  <a:pt x="8671" y="90"/>
                  <a:pt x="8248" y="17"/>
                  <a:pt x="7940" y="17"/>
                </a:cubicBezTo>
                <a:cubicBezTo>
                  <a:pt x="7554" y="17"/>
                  <a:pt x="7238" y="144"/>
                  <a:pt x="7179" y="499"/>
                </a:cubicBezTo>
                <a:cubicBezTo>
                  <a:pt x="7165" y="595"/>
                  <a:pt x="7159" y="683"/>
                  <a:pt x="7185" y="793"/>
                </a:cubicBezTo>
                <a:cubicBezTo>
                  <a:pt x="7278" y="1232"/>
                  <a:pt x="8050" y="1362"/>
                  <a:pt x="8163" y="1644"/>
                </a:cubicBezTo>
                <a:cubicBezTo>
                  <a:pt x="8183" y="1698"/>
                  <a:pt x="8177" y="1765"/>
                  <a:pt x="8166" y="1805"/>
                </a:cubicBezTo>
                <a:cubicBezTo>
                  <a:pt x="8149" y="1878"/>
                  <a:pt x="8101" y="1952"/>
                  <a:pt x="7954" y="1952"/>
                </a:cubicBezTo>
                <a:cubicBezTo>
                  <a:pt x="7819" y="1952"/>
                  <a:pt x="7734" y="1873"/>
                  <a:pt x="7734" y="1754"/>
                </a:cubicBezTo>
                <a:lnTo>
                  <a:pt x="7734" y="1542"/>
                </a:lnTo>
                <a:lnTo>
                  <a:pt x="7151" y="1542"/>
                </a:lnTo>
                <a:lnTo>
                  <a:pt x="7151" y="1709"/>
                </a:lnTo>
                <a:cubicBezTo>
                  <a:pt x="7151" y="2194"/>
                  <a:pt x="7532" y="2341"/>
                  <a:pt x="7940" y="2341"/>
                </a:cubicBezTo>
                <a:cubicBezTo>
                  <a:pt x="8332" y="2341"/>
                  <a:pt x="8657" y="2206"/>
                  <a:pt x="8708" y="1844"/>
                </a:cubicBezTo>
                <a:cubicBezTo>
                  <a:pt x="8733" y="1655"/>
                  <a:pt x="8713" y="1534"/>
                  <a:pt x="8705" y="1489"/>
                </a:cubicBezTo>
                <a:cubicBezTo>
                  <a:pt x="8617" y="1033"/>
                  <a:pt x="7793" y="897"/>
                  <a:pt x="7731" y="643"/>
                </a:cubicBezTo>
                <a:close/>
                <a:moveTo>
                  <a:pt x="12720" y="1839"/>
                </a:moveTo>
                <a:lnTo>
                  <a:pt x="12204" y="70"/>
                </a:lnTo>
                <a:lnTo>
                  <a:pt x="11388" y="70"/>
                </a:lnTo>
                <a:lnTo>
                  <a:pt x="11388" y="2245"/>
                </a:lnTo>
                <a:lnTo>
                  <a:pt x="11927" y="2245"/>
                </a:lnTo>
                <a:lnTo>
                  <a:pt x="11896" y="420"/>
                </a:lnTo>
                <a:lnTo>
                  <a:pt x="12452" y="2245"/>
                </a:lnTo>
                <a:lnTo>
                  <a:pt x="13234" y="2245"/>
                </a:lnTo>
                <a:lnTo>
                  <a:pt x="13234" y="70"/>
                </a:lnTo>
                <a:lnTo>
                  <a:pt x="12692" y="70"/>
                </a:lnTo>
                <a:lnTo>
                  <a:pt x="12720" y="1839"/>
                </a:lnTo>
                <a:close/>
                <a:moveTo>
                  <a:pt x="1947" y="2268"/>
                </a:moveTo>
                <a:lnTo>
                  <a:pt x="2540" y="2268"/>
                </a:lnTo>
                <a:lnTo>
                  <a:pt x="2847" y="234"/>
                </a:lnTo>
                <a:lnTo>
                  <a:pt x="3146" y="2268"/>
                </a:lnTo>
                <a:lnTo>
                  <a:pt x="3736" y="2268"/>
                </a:lnTo>
                <a:lnTo>
                  <a:pt x="3330" y="70"/>
                </a:lnTo>
                <a:lnTo>
                  <a:pt x="2353" y="70"/>
                </a:lnTo>
                <a:lnTo>
                  <a:pt x="1947" y="2268"/>
                </a:lnTo>
                <a:close/>
                <a:moveTo>
                  <a:pt x="5396" y="1788"/>
                </a:moveTo>
                <a:lnTo>
                  <a:pt x="5119" y="70"/>
                </a:lnTo>
                <a:lnTo>
                  <a:pt x="4222" y="70"/>
                </a:lnTo>
                <a:lnTo>
                  <a:pt x="4174" y="2268"/>
                </a:lnTo>
                <a:lnTo>
                  <a:pt x="4724" y="2268"/>
                </a:lnTo>
                <a:lnTo>
                  <a:pt x="4738" y="234"/>
                </a:lnTo>
                <a:lnTo>
                  <a:pt x="5116" y="2268"/>
                </a:lnTo>
                <a:lnTo>
                  <a:pt x="5672" y="2268"/>
                </a:lnTo>
                <a:lnTo>
                  <a:pt x="6053" y="234"/>
                </a:lnTo>
                <a:lnTo>
                  <a:pt x="6067" y="2268"/>
                </a:lnTo>
                <a:lnTo>
                  <a:pt x="6617" y="2268"/>
                </a:lnTo>
                <a:lnTo>
                  <a:pt x="6569" y="70"/>
                </a:lnTo>
                <a:lnTo>
                  <a:pt x="5672" y="70"/>
                </a:lnTo>
                <a:lnTo>
                  <a:pt x="5396" y="1788"/>
                </a:lnTo>
                <a:close/>
                <a:moveTo>
                  <a:pt x="10779" y="70"/>
                </a:moveTo>
                <a:lnTo>
                  <a:pt x="10223" y="70"/>
                </a:lnTo>
                <a:lnTo>
                  <a:pt x="10223" y="1695"/>
                </a:lnTo>
                <a:cubicBezTo>
                  <a:pt x="10223" y="1723"/>
                  <a:pt x="10223" y="1754"/>
                  <a:pt x="10217" y="1779"/>
                </a:cubicBezTo>
                <a:cubicBezTo>
                  <a:pt x="10206" y="1833"/>
                  <a:pt x="10161" y="1940"/>
                  <a:pt x="10006" y="1940"/>
                </a:cubicBezTo>
                <a:cubicBezTo>
                  <a:pt x="9853" y="1940"/>
                  <a:pt x="9808" y="1836"/>
                  <a:pt x="9797" y="1779"/>
                </a:cubicBezTo>
                <a:cubicBezTo>
                  <a:pt x="9791" y="1757"/>
                  <a:pt x="9791" y="1723"/>
                  <a:pt x="9791" y="1695"/>
                </a:cubicBezTo>
                <a:lnTo>
                  <a:pt x="9791" y="70"/>
                </a:lnTo>
                <a:lnTo>
                  <a:pt x="9235" y="70"/>
                </a:lnTo>
                <a:lnTo>
                  <a:pt x="9235" y="1644"/>
                </a:lnTo>
                <a:cubicBezTo>
                  <a:pt x="9235" y="1684"/>
                  <a:pt x="9238" y="1768"/>
                  <a:pt x="9241" y="1788"/>
                </a:cubicBezTo>
                <a:cubicBezTo>
                  <a:pt x="9280" y="2197"/>
                  <a:pt x="9603" y="2333"/>
                  <a:pt x="10006" y="2333"/>
                </a:cubicBezTo>
                <a:cubicBezTo>
                  <a:pt x="10410" y="2333"/>
                  <a:pt x="10734" y="2200"/>
                  <a:pt x="10773" y="1788"/>
                </a:cubicBezTo>
                <a:cubicBezTo>
                  <a:pt x="10776" y="1765"/>
                  <a:pt x="10782" y="1684"/>
                  <a:pt x="10779" y="1644"/>
                </a:cubicBezTo>
                <a:lnTo>
                  <a:pt x="10779" y="70"/>
                </a:lnTo>
                <a:close/>
                <a:moveTo>
                  <a:pt x="14594" y="1035"/>
                </a:moveTo>
                <a:lnTo>
                  <a:pt x="14594" y="1356"/>
                </a:lnTo>
                <a:lnTo>
                  <a:pt x="14820" y="1356"/>
                </a:lnTo>
                <a:lnTo>
                  <a:pt x="14820" y="1672"/>
                </a:lnTo>
                <a:cubicBezTo>
                  <a:pt x="14820" y="1700"/>
                  <a:pt x="14820" y="1732"/>
                  <a:pt x="14814" y="1757"/>
                </a:cubicBezTo>
                <a:cubicBezTo>
                  <a:pt x="14806" y="1816"/>
                  <a:pt x="14749" y="1918"/>
                  <a:pt x="14589" y="1918"/>
                </a:cubicBezTo>
                <a:cubicBezTo>
                  <a:pt x="14431" y="1918"/>
                  <a:pt x="14374" y="1816"/>
                  <a:pt x="14366" y="1757"/>
                </a:cubicBezTo>
                <a:cubicBezTo>
                  <a:pt x="14363" y="1732"/>
                  <a:pt x="14360" y="1700"/>
                  <a:pt x="14360" y="1672"/>
                </a:cubicBezTo>
                <a:lnTo>
                  <a:pt x="14360" y="669"/>
                </a:lnTo>
                <a:cubicBezTo>
                  <a:pt x="14360" y="632"/>
                  <a:pt x="14363" y="595"/>
                  <a:pt x="14371" y="564"/>
                </a:cubicBezTo>
                <a:cubicBezTo>
                  <a:pt x="14383" y="511"/>
                  <a:pt x="14431" y="406"/>
                  <a:pt x="14589" y="406"/>
                </a:cubicBezTo>
                <a:cubicBezTo>
                  <a:pt x="14758" y="406"/>
                  <a:pt x="14797" y="516"/>
                  <a:pt x="14809" y="564"/>
                </a:cubicBezTo>
                <a:cubicBezTo>
                  <a:pt x="14814" y="595"/>
                  <a:pt x="14814" y="649"/>
                  <a:pt x="14814" y="649"/>
                </a:cubicBezTo>
                <a:lnTo>
                  <a:pt x="14814" y="770"/>
                </a:lnTo>
                <a:lnTo>
                  <a:pt x="15367" y="770"/>
                </a:lnTo>
                <a:lnTo>
                  <a:pt x="15367" y="697"/>
                </a:lnTo>
                <a:cubicBezTo>
                  <a:pt x="15367" y="697"/>
                  <a:pt x="15370" y="621"/>
                  <a:pt x="15365" y="550"/>
                </a:cubicBezTo>
                <a:cubicBezTo>
                  <a:pt x="15322" y="138"/>
                  <a:pt x="14984" y="8"/>
                  <a:pt x="14594" y="8"/>
                </a:cubicBezTo>
                <a:cubicBezTo>
                  <a:pt x="14205" y="8"/>
                  <a:pt x="13872" y="141"/>
                  <a:pt x="13824" y="550"/>
                </a:cubicBezTo>
                <a:cubicBezTo>
                  <a:pt x="13818" y="587"/>
                  <a:pt x="13813" y="655"/>
                  <a:pt x="13813" y="697"/>
                </a:cubicBezTo>
                <a:lnTo>
                  <a:pt x="13813" y="1619"/>
                </a:lnTo>
                <a:cubicBezTo>
                  <a:pt x="13813" y="1658"/>
                  <a:pt x="13813" y="1689"/>
                  <a:pt x="13821" y="1763"/>
                </a:cubicBezTo>
                <a:cubicBezTo>
                  <a:pt x="13858" y="2163"/>
                  <a:pt x="14205" y="2304"/>
                  <a:pt x="14594" y="2304"/>
                </a:cubicBezTo>
                <a:cubicBezTo>
                  <a:pt x="14987" y="2304"/>
                  <a:pt x="15331" y="2163"/>
                  <a:pt x="15367" y="1763"/>
                </a:cubicBezTo>
                <a:cubicBezTo>
                  <a:pt x="15373" y="1689"/>
                  <a:pt x="15376" y="1658"/>
                  <a:pt x="15376" y="1619"/>
                </a:cubicBezTo>
                <a:lnTo>
                  <a:pt x="15376" y="1035"/>
                </a:lnTo>
                <a:lnTo>
                  <a:pt x="14594" y="1035"/>
                </a:lnTo>
                <a:close/>
              </a:path>
            </a:pathLst>
          </a:custGeom>
          <a:solidFill>
            <a:schemeClr val="bg1"/>
          </a:solidFill>
          <a:ln>
            <a:noFill/>
          </a:ln>
          <a:effectLst/>
        </p:spPr>
        <p:txBody>
          <a:bodyPr wrap="none" anchor="ctr"/>
          <a:lstStyle/>
          <a:p>
            <a:endParaRPr lang="ja-JP" altLang="en-US" dirty="0"/>
          </a:p>
        </p:txBody>
      </p:sp>
    </p:spTree>
    <p:extLst>
      <p:ext uri="{BB962C8B-B14F-4D97-AF65-F5344CB8AC3E}">
        <p14:creationId xmlns:p14="http://schemas.microsoft.com/office/powerpoint/2010/main" val="316386692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hart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4AACF09-3938-D949-91CB-4C7D0A1171BC}"/>
              </a:ext>
            </a:extLst>
          </p:cNvPr>
          <p:cNvSpPr/>
          <p:nvPr userDrawn="1"/>
        </p:nvSpPr>
        <p:spPr>
          <a:xfrm>
            <a:off x="6164263" y="0"/>
            <a:ext cx="6027737"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Holder 3">
            <a:extLst>
              <a:ext uri="{FF2B5EF4-FFF2-40B4-BE49-F238E27FC236}">
                <a16:creationId xmlns:a16="http://schemas.microsoft.com/office/drawing/2014/main" id="{0DC292A5-9B07-A046-BF88-7A147067AD0B}"/>
              </a:ext>
            </a:extLst>
          </p:cNvPr>
          <p:cNvSpPr>
            <a:spLocks noGrp="1"/>
          </p:cNvSpPr>
          <p:nvPr>
            <p:ph type="body" idx="39"/>
          </p:nvPr>
        </p:nvSpPr>
        <p:spPr>
          <a:xfrm>
            <a:off x="342898" y="280901"/>
            <a:ext cx="5686427" cy="1150334"/>
          </a:xfrm>
          <a:prstGeom prst="rect">
            <a:avLst/>
          </a:prstGeom>
        </p:spPr>
        <p:txBody>
          <a:bodyPr wrap="square"/>
          <a:lstStyle>
            <a:lvl1pPr>
              <a:defRPr kumimoji="1" sz="3300" dirty="0">
                <a:solidFill>
                  <a:schemeClr val="tx1"/>
                </a:solidFill>
                <a:latin typeface="Samsung Sharp Sans Bold" pitchFamily="2" charset="0"/>
              </a:defRPr>
            </a:lvl1pPr>
          </a:lstStyle>
          <a:p>
            <a:pPr lvl="0"/>
            <a:endParaRPr dirty="0"/>
          </a:p>
        </p:txBody>
      </p:sp>
      <p:sp>
        <p:nvSpPr>
          <p:cNvPr id="6" name="Footer Placeholder 1">
            <a:extLst>
              <a:ext uri="{FF2B5EF4-FFF2-40B4-BE49-F238E27FC236}">
                <a16:creationId xmlns:a16="http://schemas.microsoft.com/office/drawing/2014/main" id="{E6558C99-7585-F64A-88BC-D2980F944E6E}"/>
              </a:ext>
            </a:extLst>
          </p:cNvPr>
          <p:cNvSpPr>
            <a:spLocks noGrp="1"/>
          </p:cNvSpPr>
          <p:nvPr>
            <p:ph type="ftr" sz="quarter" idx="40"/>
          </p:nvPr>
        </p:nvSpPr>
        <p:spPr>
          <a:xfrm>
            <a:off x="669130" y="6489711"/>
            <a:ext cx="2396515" cy="120639"/>
          </a:xfrm>
        </p:spPr>
        <p:txBody>
          <a:bodyPr/>
          <a:lstStyle/>
          <a:p>
            <a:r>
              <a:rPr kumimoji="1" lang="en-US" altLang="ja-JP" dirty="0"/>
              <a:t>Presentation Title, Date</a:t>
            </a:r>
            <a:endParaRPr kumimoji="1" lang="ja-JP" altLang="en-US" dirty="0"/>
          </a:p>
        </p:txBody>
      </p:sp>
      <p:sp>
        <p:nvSpPr>
          <p:cNvPr id="8" name="Text Placeholder 61">
            <a:extLst>
              <a:ext uri="{FF2B5EF4-FFF2-40B4-BE49-F238E27FC236}">
                <a16:creationId xmlns:a16="http://schemas.microsoft.com/office/drawing/2014/main" id="{A0B568B2-84EB-8448-A49F-D6189ED357D5}"/>
              </a:ext>
            </a:extLst>
          </p:cNvPr>
          <p:cNvSpPr>
            <a:spLocks noGrp="1"/>
          </p:cNvSpPr>
          <p:nvPr>
            <p:ph type="body" sz="quarter" idx="41" hasCustomPrompt="1"/>
          </p:nvPr>
        </p:nvSpPr>
        <p:spPr>
          <a:xfrm>
            <a:off x="349250" y="2598057"/>
            <a:ext cx="4708526" cy="3045506"/>
          </a:xfrm>
          <a:prstGeom prst="rect">
            <a:avLst/>
          </a:prstGeom>
        </p:spPr>
        <p:txBody>
          <a:bodyPr/>
          <a:lstStyle>
            <a:lvl1pPr>
              <a:defRPr kumimoji="1" lang="ja-JP" altLang="en-US" sz="1500" baseline="0" dirty="0">
                <a:solidFill>
                  <a:schemeClr val="tx1"/>
                </a:solidFill>
              </a:defRPr>
            </a:lvl1pPr>
          </a:lstStyle>
          <a:p>
            <a:pPr lvl="0" indent="0">
              <a:buFontTx/>
              <a:buNone/>
            </a:pPr>
            <a:r>
              <a:rPr kumimoji="1" lang="en-US" altLang="ja-JP" dirty="0"/>
              <a:t>- Click to edit text</a:t>
            </a:r>
            <a:endParaRPr kumimoji="1" lang="ja-JP" altLang="en-US" dirty="0"/>
          </a:p>
        </p:txBody>
      </p:sp>
      <p:sp>
        <p:nvSpPr>
          <p:cNvPr id="9" name="Text Placeholder 61">
            <a:extLst>
              <a:ext uri="{FF2B5EF4-FFF2-40B4-BE49-F238E27FC236}">
                <a16:creationId xmlns:a16="http://schemas.microsoft.com/office/drawing/2014/main" id="{013C31A9-AD03-4244-B5E7-D3C125A525B9}"/>
              </a:ext>
            </a:extLst>
          </p:cNvPr>
          <p:cNvSpPr>
            <a:spLocks noGrp="1"/>
          </p:cNvSpPr>
          <p:nvPr>
            <p:ph type="body" sz="quarter" idx="42" hasCustomPrompt="1"/>
          </p:nvPr>
        </p:nvSpPr>
        <p:spPr>
          <a:xfrm>
            <a:off x="339724" y="2034474"/>
            <a:ext cx="4714781" cy="340425"/>
          </a:xfrm>
          <a:prstGeom prst="rect">
            <a:avLst/>
          </a:prstGeom>
        </p:spPr>
        <p:txBody>
          <a:bodyPr/>
          <a:lstStyle>
            <a:lvl1pPr>
              <a:defRPr kumimoji="1" lang="ja-JP" altLang="en-US" sz="2250" baseline="0" dirty="0">
                <a:solidFill>
                  <a:schemeClr val="tx1"/>
                </a:solidFill>
                <a:latin typeface="SamsungOne 700" panose="020B0803030303020204" pitchFamily="34" charset="0"/>
              </a:defRPr>
            </a:lvl1pPr>
          </a:lstStyle>
          <a:p>
            <a:pPr lvl="0"/>
            <a:r>
              <a:rPr kumimoji="1" lang="en-US" altLang="ja-JP" dirty="0"/>
              <a:t>Click to edit </a:t>
            </a:r>
            <a:endParaRPr kumimoji="1" lang="ja-JP" altLang="en-US" dirty="0"/>
          </a:p>
        </p:txBody>
      </p:sp>
      <p:sp>
        <p:nvSpPr>
          <p:cNvPr id="11" name="Chart Placeholder 10">
            <a:extLst>
              <a:ext uri="{FF2B5EF4-FFF2-40B4-BE49-F238E27FC236}">
                <a16:creationId xmlns:a16="http://schemas.microsoft.com/office/drawing/2014/main" id="{B0883976-5CDB-D244-B407-B6CFE5B82969}"/>
              </a:ext>
            </a:extLst>
          </p:cNvPr>
          <p:cNvSpPr>
            <a:spLocks noGrp="1"/>
          </p:cNvSpPr>
          <p:nvPr>
            <p:ph type="chart" sz="quarter" idx="43"/>
          </p:nvPr>
        </p:nvSpPr>
        <p:spPr>
          <a:xfrm>
            <a:off x="6160992" y="1390650"/>
            <a:ext cx="6031008" cy="4699000"/>
          </a:xfrm>
          <a:prstGeom prst="rect">
            <a:avLst/>
          </a:prstGeom>
        </p:spPr>
        <p:txBody>
          <a:bodyPr/>
          <a:lstStyle/>
          <a:p>
            <a:endParaRPr kumimoji="1" lang="ja-JP" altLang="en-US"/>
          </a:p>
        </p:txBody>
      </p:sp>
      <p:sp>
        <p:nvSpPr>
          <p:cNvPr id="10" name="Freeform 1">
            <a:extLst>
              <a:ext uri="{FF2B5EF4-FFF2-40B4-BE49-F238E27FC236}">
                <a16:creationId xmlns:a16="http://schemas.microsoft.com/office/drawing/2014/main" id="{869308BA-C5D5-8844-AF35-A983252B7EBD}"/>
              </a:ext>
            </a:extLst>
          </p:cNvPr>
          <p:cNvSpPr>
            <a:spLocks noChangeAspect="1" noChangeArrowheads="1"/>
          </p:cNvSpPr>
          <p:nvPr userDrawn="1"/>
        </p:nvSpPr>
        <p:spPr bwMode="auto">
          <a:xfrm>
            <a:off x="10934700" y="6448093"/>
            <a:ext cx="914400" cy="140032"/>
          </a:xfrm>
          <a:custGeom>
            <a:avLst/>
            <a:gdLst>
              <a:gd name="T0" fmla="*/ 581 w 15377"/>
              <a:gd name="T1" fmla="*/ 522 h 2356"/>
              <a:gd name="T2" fmla="*/ 985 w 15377"/>
              <a:gd name="T3" fmla="*/ 576 h 2356"/>
              <a:gd name="T4" fmla="*/ 1532 w 15377"/>
              <a:gd name="T5" fmla="*/ 711 h 2356"/>
              <a:gd name="T6" fmla="*/ 790 w 15377"/>
              <a:gd name="T7" fmla="*/ 3 h 2356"/>
              <a:gd name="T8" fmla="*/ 31 w 15377"/>
              <a:gd name="T9" fmla="*/ 784 h 2356"/>
              <a:gd name="T10" fmla="*/ 1027 w 15377"/>
              <a:gd name="T11" fmla="*/ 1811 h 2356"/>
              <a:gd name="T12" fmla="*/ 593 w 15377"/>
              <a:gd name="T13" fmla="*/ 1760 h 2356"/>
              <a:gd name="T14" fmla="*/ 0 w 15377"/>
              <a:gd name="T15" fmla="*/ 1548 h 2356"/>
              <a:gd name="T16" fmla="*/ 799 w 15377"/>
              <a:gd name="T17" fmla="*/ 2355 h 2356"/>
              <a:gd name="T18" fmla="*/ 1572 w 15377"/>
              <a:gd name="T19" fmla="*/ 1494 h 2356"/>
              <a:gd name="T20" fmla="*/ 7731 w 15377"/>
              <a:gd name="T21" fmla="*/ 643 h 2356"/>
              <a:gd name="T22" fmla="*/ 7929 w 15377"/>
              <a:gd name="T23" fmla="*/ 384 h 2356"/>
              <a:gd name="T24" fmla="*/ 8129 w 15377"/>
              <a:gd name="T25" fmla="*/ 717 h 2356"/>
              <a:gd name="T26" fmla="*/ 8671 w 15377"/>
              <a:gd name="T27" fmla="*/ 564 h 2356"/>
              <a:gd name="T28" fmla="*/ 7179 w 15377"/>
              <a:gd name="T29" fmla="*/ 499 h 2356"/>
              <a:gd name="T30" fmla="*/ 8163 w 15377"/>
              <a:gd name="T31" fmla="*/ 1644 h 2356"/>
              <a:gd name="T32" fmla="*/ 7954 w 15377"/>
              <a:gd name="T33" fmla="*/ 1952 h 2356"/>
              <a:gd name="T34" fmla="*/ 7734 w 15377"/>
              <a:gd name="T35" fmla="*/ 1542 h 2356"/>
              <a:gd name="T36" fmla="*/ 7151 w 15377"/>
              <a:gd name="T37" fmla="*/ 1709 h 2356"/>
              <a:gd name="T38" fmla="*/ 8708 w 15377"/>
              <a:gd name="T39" fmla="*/ 1844 h 2356"/>
              <a:gd name="T40" fmla="*/ 7731 w 15377"/>
              <a:gd name="T41" fmla="*/ 643 h 2356"/>
              <a:gd name="T42" fmla="*/ 12204 w 15377"/>
              <a:gd name="T43" fmla="*/ 70 h 2356"/>
              <a:gd name="T44" fmla="*/ 11388 w 15377"/>
              <a:gd name="T45" fmla="*/ 2245 h 2356"/>
              <a:gd name="T46" fmla="*/ 11896 w 15377"/>
              <a:gd name="T47" fmla="*/ 420 h 2356"/>
              <a:gd name="T48" fmla="*/ 13234 w 15377"/>
              <a:gd name="T49" fmla="*/ 2245 h 2356"/>
              <a:gd name="T50" fmla="*/ 12692 w 15377"/>
              <a:gd name="T51" fmla="*/ 70 h 2356"/>
              <a:gd name="T52" fmla="*/ 1947 w 15377"/>
              <a:gd name="T53" fmla="*/ 2268 h 2356"/>
              <a:gd name="T54" fmla="*/ 2847 w 15377"/>
              <a:gd name="T55" fmla="*/ 234 h 2356"/>
              <a:gd name="T56" fmla="*/ 3736 w 15377"/>
              <a:gd name="T57" fmla="*/ 2268 h 2356"/>
              <a:gd name="T58" fmla="*/ 2353 w 15377"/>
              <a:gd name="T59" fmla="*/ 70 h 2356"/>
              <a:gd name="T60" fmla="*/ 5396 w 15377"/>
              <a:gd name="T61" fmla="*/ 1788 h 2356"/>
              <a:gd name="T62" fmla="*/ 4222 w 15377"/>
              <a:gd name="T63" fmla="*/ 70 h 2356"/>
              <a:gd name="T64" fmla="*/ 4724 w 15377"/>
              <a:gd name="T65" fmla="*/ 2268 h 2356"/>
              <a:gd name="T66" fmla="*/ 5116 w 15377"/>
              <a:gd name="T67" fmla="*/ 2268 h 2356"/>
              <a:gd name="T68" fmla="*/ 6053 w 15377"/>
              <a:gd name="T69" fmla="*/ 234 h 2356"/>
              <a:gd name="T70" fmla="*/ 6617 w 15377"/>
              <a:gd name="T71" fmla="*/ 2268 h 2356"/>
              <a:gd name="T72" fmla="*/ 5672 w 15377"/>
              <a:gd name="T73" fmla="*/ 70 h 2356"/>
              <a:gd name="T74" fmla="*/ 10779 w 15377"/>
              <a:gd name="T75" fmla="*/ 70 h 2356"/>
              <a:gd name="T76" fmla="*/ 10223 w 15377"/>
              <a:gd name="T77" fmla="*/ 1695 h 2356"/>
              <a:gd name="T78" fmla="*/ 10006 w 15377"/>
              <a:gd name="T79" fmla="*/ 1940 h 2356"/>
              <a:gd name="T80" fmla="*/ 9791 w 15377"/>
              <a:gd name="T81" fmla="*/ 1695 h 2356"/>
              <a:gd name="T82" fmla="*/ 9235 w 15377"/>
              <a:gd name="T83" fmla="*/ 70 h 2356"/>
              <a:gd name="T84" fmla="*/ 9241 w 15377"/>
              <a:gd name="T85" fmla="*/ 1788 h 2356"/>
              <a:gd name="T86" fmla="*/ 10773 w 15377"/>
              <a:gd name="T87" fmla="*/ 1788 h 2356"/>
              <a:gd name="T88" fmla="*/ 10779 w 15377"/>
              <a:gd name="T89" fmla="*/ 70 h 2356"/>
              <a:gd name="T90" fmla="*/ 14594 w 15377"/>
              <a:gd name="T91" fmla="*/ 1356 h 2356"/>
              <a:gd name="T92" fmla="*/ 14820 w 15377"/>
              <a:gd name="T93" fmla="*/ 1672 h 2356"/>
              <a:gd name="T94" fmla="*/ 14589 w 15377"/>
              <a:gd name="T95" fmla="*/ 1918 h 2356"/>
              <a:gd name="T96" fmla="*/ 14360 w 15377"/>
              <a:gd name="T97" fmla="*/ 1672 h 2356"/>
              <a:gd name="T98" fmla="*/ 14371 w 15377"/>
              <a:gd name="T99" fmla="*/ 564 h 2356"/>
              <a:gd name="T100" fmla="*/ 14809 w 15377"/>
              <a:gd name="T101" fmla="*/ 564 h 2356"/>
              <a:gd name="T102" fmla="*/ 14814 w 15377"/>
              <a:gd name="T103" fmla="*/ 770 h 2356"/>
              <a:gd name="T104" fmla="*/ 15367 w 15377"/>
              <a:gd name="T105" fmla="*/ 697 h 2356"/>
              <a:gd name="T106" fmla="*/ 14594 w 15377"/>
              <a:gd name="T107" fmla="*/ 8 h 2356"/>
              <a:gd name="T108" fmla="*/ 13813 w 15377"/>
              <a:gd name="T109" fmla="*/ 697 h 2356"/>
              <a:gd name="T110" fmla="*/ 13821 w 15377"/>
              <a:gd name="T111" fmla="*/ 1763 h 2356"/>
              <a:gd name="T112" fmla="*/ 15367 w 15377"/>
              <a:gd name="T113" fmla="*/ 1763 h 2356"/>
              <a:gd name="T114" fmla="*/ 15376 w 15377"/>
              <a:gd name="T115" fmla="*/ 1035 h 2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377" h="2356">
                <a:moveTo>
                  <a:pt x="584" y="638"/>
                </a:moveTo>
                <a:cubicBezTo>
                  <a:pt x="573" y="592"/>
                  <a:pt x="576" y="547"/>
                  <a:pt x="581" y="522"/>
                </a:cubicBezTo>
                <a:cubicBezTo>
                  <a:pt x="595" y="451"/>
                  <a:pt x="643" y="375"/>
                  <a:pt x="782" y="375"/>
                </a:cubicBezTo>
                <a:cubicBezTo>
                  <a:pt x="911" y="375"/>
                  <a:pt x="985" y="454"/>
                  <a:pt x="985" y="576"/>
                </a:cubicBezTo>
                <a:lnTo>
                  <a:pt x="985" y="711"/>
                </a:lnTo>
                <a:lnTo>
                  <a:pt x="1532" y="711"/>
                </a:lnTo>
                <a:lnTo>
                  <a:pt x="1532" y="556"/>
                </a:lnTo>
                <a:cubicBezTo>
                  <a:pt x="1532" y="79"/>
                  <a:pt x="1100" y="3"/>
                  <a:pt x="790" y="3"/>
                </a:cubicBezTo>
                <a:cubicBezTo>
                  <a:pt x="403" y="0"/>
                  <a:pt x="85" y="130"/>
                  <a:pt x="25" y="488"/>
                </a:cubicBezTo>
                <a:cubicBezTo>
                  <a:pt x="8" y="587"/>
                  <a:pt x="6" y="674"/>
                  <a:pt x="31" y="784"/>
                </a:cubicBezTo>
                <a:cubicBezTo>
                  <a:pt x="127" y="1232"/>
                  <a:pt x="909" y="1362"/>
                  <a:pt x="1021" y="1647"/>
                </a:cubicBezTo>
                <a:cubicBezTo>
                  <a:pt x="1044" y="1700"/>
                  <a:pt x="1036" y="1768"/>
                  <a:pt x="1027" y="1811"/>
                </a:cubicBezTo>
                <a:cubicBezTo>
                  <a:pt x="1010" y="1884"/>
                  <a:pt x="959" y="1960"/>
                  <a:pt x="813" y="1960"/>
                </a:cubicBezTo>
                <a:cubicBezTo>
                  <a:pt x="674" y="1960"/>
                  <a:pt x="593" y="1881"/>
                  <a:pt x="593" y="1760"/>
                </a:cubicBezTo>
                <a:lnTo>
                  <a:pt x="593" y="1548"/>
                </a:lnTo>
                <a:lnTo>
                  <a:pt x="0" y="1548"/>
                </a:lnTo>
                <a:lnTo>
                  <a:pt x="0" y="1717"/>
                </a:lnTo>
                <a:cubicBezTo>
                  <a:pt x="0" y="2208"/>
                  <a:pt x="386" y="2355"/>
                  <a:pt x="799" y="2355"/>
                </a:cubicBezTo>
                <a:cubicBezTo>
                  <a:pt x="1196" y="2355"/>
                  <a:pt x="1521" y="2220"/>
                  <a:pt x="1575" y="1853"/>
                </a:cubicBezTo>
                <a:cubicBezTo>
                  <a:pt x="1600" y="1664"/>
                  <a:pt x="1580" y="1540"/>
                  <a:pt x="1572" y="1494"/>
                </a:cubicBezTo>
                <a:cubicBezTo>
                  <a:pt x="1481" y="1030"/>
                  <a:pt x="646" y="894"/>
                  <a:pt x="584" y="638"/>
                </a:cubicBezTo>
                <a:close/>
                <a:moveTo>
                  <a:pt x="7731" y="643"/>
                </a:moveTo>
                <a:cubicBezTo>
                  <a:pt x="7723" y="601"/>
                  <a:pt x="7726" y="553"/>
                  <a:pt x="7728" y="530"/>
                </a:cubicBezTo>
                <a:cubicBezTo>
                  <a:pt x="7745" y="460"/>
                  <a:pt x="7790" y="384"/>
                  <a:pt x="7929" y="384"/>
                </a:cubicBezTo>
                <a:cubicBezTo>
                  <a:pt x="8056" y="384"/>
                  <a:pt x="8129" y="463"/>
                  <a:pt x="8129" y="581"/>
                </a:cubicBezTo>
                <a:lnTo>
                  <a:pt x="8129" y="717"/>
                </a:lnTo>
                <a:lnTo>
                  <a:pt x="8671" y="717"/>
                </a:lnTo>
                <a:lnTo>
                  <a:pt x="8671" y="564"/>
                </a:lnTo>
                <a:cubicBezTo>
                  <a:pt x="8671" y="90"/>
                  <a:pt x="8248" y="17"/>
                  <a:pt x="7940" y="17"/>
                </a:cubicBezTo>
                <a:cubicBezTo>
                  <a:pt x="7554" y="17"/>
                  <a:pt x="7238" y="144"/>
                  <a:pt x="7179" y="499"/>
                </a:cubicBezTo>
                <a:cubicBezTo>
                  <a:pt x="7165" y="595"/>
                  <a:pt x="7159" y="683"/>
                  <a:pt x="7185" y="793"/>
                </a:cubicBezTo>
                <a:cubicBezTo>
                  <a:pt x="7278" y="1232"/>
                  <a:pt x="8050" y="1362"/>
                  <a:pt x="8163" y="1644"/>
                </a:cubicBezTo>
                <a:cubicBezTo>
                  <a:pt x="8183" y="1698"/>
                  <a:pt x="8177" y="1765"/>
                  <a:pt x="8166" y="1805"/>
                </a:cubicBezTo>
                <a:cubicBezTo>
                  <a:pt x="8149" y="1878"/>
                  <a:pt x="8101" y="1952"/>
                  <a:pt x="7954" y="1952"/>
                </a:cubicBezTo>
                <a:cubicBezTo>
                  <a:pt x="7819" y="1952"/>
                  <a:pt x="7734" y="1873"/>
                  <a:pt x="7734" y="1754"/>
                </a:cubicBezTo>
                <a:lnTo>
                  <a:pt x="7734" y="1542"/>
                </a:lnTo>
                <a:lnTo>
                  <a:pt x="7151" y="1542"/>
                </a:lnTo>
                <a:lnTo>
                  <a:pt x="7151" y="1709"/>
                </a:lnTo>
                <a:cubicBezTo>
                  <a:pt x="7151" y="2194"/>
                  <a:pt x="7532" y="2341"/>
                  <a:pt x="7940" y="2341"/>
                </a:cubicBezTo>
                <a:cubicBezTo>
                  <a:pt x="8332" y="2341"/>
                  <a:pt x="8657" y="2206"/>
                  <a:pt x="8708" y="1844"/>
                </a:cubicBezTo>
                <a:cubicBezTo>
                  <a:pt x="8733" y="1655"/>
                  <a:pt x="8713" y="1534"/>
                  <a:pt x="8705" y="1489"/>
                </a:cubicBezTo>
                <a:cubicBezTo>
                  <a:pt x="8617" y="1033"/>
                  <a:pt x="7793" y="897"/>
                  <a:pt x="7731" y="643"/>
                </a:cubicBezTo>
                <a:close/>
                <a:moveTo>
                  <a:pt x="12720" y="1839"/>
                </a:moveTo>
                <a:lnTo>
                  <a:pt x="12204" y="70"/>
                </a:lnTo>
                <a:lnTo>
                  <a:pt x="11388" y="70"/>
                </a:lnTo>
                <a:lnTo>
                  <a:pt x="11388" y="2245"/>
                </a:lnTo>
                <a:lnTo>
                  <a:pt x="11927" y="2245"/>
                </a:lnTo>
                <a:lnTo>
                  <a:pt x="11896" y="420"/>
                </a:lnTo>
                <a:lnTo>
                  <a:pt x="12452" y="2245"/>
                </a:lnTo>
                <a:lnTo>
                  <a:pt x="13234" y="2245"/>
                </a:lnTo>
                <a:lnTo>
                  <a:pt x="13234" y="70"/>
                </a:lnTo>
                <a:lnTo>
                  <a:pt x="12692" y="70"/>
                </a:lnTo>
                <a:lnTo>
                  <a:pt x="12720" y="1839"/>
                </a:lnTo>
                <a:close/>
                <a:moveTo>
                  <a:pt x="1947" y="2268"/>
                </a:moveTo>
                <a:lnTo>
                  <a:pt x="2540" y="2268"/>
                </a:lnTo>
                <a:lnTo>
                  <a:pt x="2847" y="234"/>
                </a:lnTo>
                <a:lnTo>
                  <a:pt x="3146" y="2268"/>
                </a:lnTo>
                <a:lnTo>
                  <a:pt x="3736" y="2268"/>
                </a:lnTo>
                <a:lnTo>
                  <a:pt x="3330" y="70"/>
                </a:lnTo>
                <a:lnTo>
                  <a:pt x="2353" y="70"/>
                </a:lnTo>
                <a:lnTo>
                  <a:pt x="1947" y="2268"/>
                </a:lnTo>
                <a:close/>
                <a:moveTo>
                  <a:pt x="5396" y="1788"/>
                </a:moveTo>
                <a:lnTo>
                  <a:pt x="5119" y="70"/>
                </a:lnTo>
                <a:lnTo>
                  <a:pt x="4222" y="70"/>
                </a:lnTo>
                <a:lnTo>
                  <a:pt x="4174" y="2268"/>
                </a:lnTo>
                <a:lnTo>
                  <a:pt x="4724" y="2268"/>
                </a:lnTo>
                <a:lnTo>
                  <a:pt x="4738" y="234"/>
                </a:lnTo>
                <a:lnTo>
                  <a:pt x="5116" y="2268"/>
                </a:lnTo>
                <a:lnTo>
                  <a:pt x="5672" y="2268"/>
                </a:lnTo>
                <a:lnTo>
                  <a:pt x="6053" y="234"/>
                </a:lnTo>
                <a:lnTo>
                  <a:pt x="6067" y="2268"/>
                </a:lnTo>
                <a:lnTo>
                  <a:pt x="6617" y="2268"/>
                </a:lnTo>
                <a:lnTo>
                  <a:pt x="6569" y="70"/>
                </a:lnTo>
                <a:lnTo>
                  <a:pt x="5672" y="70"/>
                </a:lnTo>
                <a:lnTo>
                  <a:pt x="5396" y="1788"/>
                </a:lnTo>
                <a:close/>
                <a:moveTo>
                  <a:pt x="10779" y="70"/>
                </a:moveTo>
                <a:lnTo>
                  <a:pt x="10223" y="70"/>
                </a:lnTo>
                <a:lnTo>
                  <a:pt x="10223" y="1695"/>
                </a:lnTo>
                <a:cubicBezTo>
                  <a:pt x="10223" y="1723"/>
                  <a:pt x="10223" y="1754"/>
                  <a:pt x="10217" y="1779"/>
                </a:cubicBezTo>
                <a:cubicBezTo>
                  <a:pt x="10206" y="1833"/>
                  <a:pt x="10161" y="1940"/>
                  <a:pt x="10006" y="1940"/>
                </a:cubicBezTo>
                <a:cubicBezTo>
                  <a:pt x="9853" y="1940"/>
                  <a:pt x="9808" y="1836"/>
                  <a:pt x="9797" y="1779"/>
                </a:cubicBezTo>
                <a:cubicBezTo>
                  <a:pt x="9791" y="1757"/>
                  <a:pt x="9791" y="1723"/>
                  <a:pt x="9791" y="1695"/>
                </a:cubicBezTo>
                <a:lnTo>
                  <a:pt x="9791" y="70"/>
                </a:lnTo>
                <a:lnTo>
                  <a:pt x="9235" y="70"/>
                </a:lnTo>
                <a:lnTo>
                  <a:pt x="9235" y="1644"/>
                </a:lnTo>
                <a:cubicBezTo>
                  <a:pt x="9235" y="1684"/>
                  <a:pt x="9238" y="1768"/>
                  <a:pt x="9241" y="1788"/>
                </a:cubicBezTo>
                <a:cubicBezTo>
                  <a:pt x="9280" y="2197"/>
                  <a:pt x="9603" y="2333"/>
                  <a:pt x="10006" y="2333"/>
                </a:cubicBezTo>
                <a:cubicBezTo>
                  <a:pt x="10410" y="2333"/>
                  <a:pt x="10734" y="2200"/>
                  <a:pt x="10773" y="1788"/>
                </a:cubicBezTo>
                <a:cubicBezTo>
                  <a:pt x="10776" y="1765"/>
                  <a:pt x="10782" y="1684"/>
                  <a:pt x="10779" y="1644"/>
                </a:cubicBezTo>
                <a:lnTo>
                  <a:pt x="10779" y="70"/>
                </a:lnTo>
                <a:close/>
                <a:moveTo>
                  <a:pt x="14594" y="1035"/>
                </a:moveTo>
                <a:lnTo>
                  <a:pt x="14594" y="1356"/>
                </a:lnTo>
                <a:lnTo>
                  <a:pt x="14820" y="1356"/>
                </a:lnTo>
                <a:lnTo>
                  <a:pt x="14820" y="1672"/>
                </a:lnTo>
                <a:cubicBezTo>
                  <a:pt x="14820" y="1700"/>
                  <a:pt x="14820" y="1732"/>
                  <a:pt x="14814" y="1757"/>
                </a:cubicBezTo>
                <a:cubicBezTo>
                  <a:pt x="14806" y="1816"/>
                  <a:pt x="14749" y="1918"/>
                  <a:pt x="14589" y="1918"/>
                </a:cubicBezTo>
                <a:cubicBezTo>
                  <a:pt x="14431" y="1918"/>
                  <a:pt x="14374" y="1816"/>
                  <a:pt x="14366" y="1757"/>
                </a:cubicBezTo>
                <a:cubicBezTo>
                  <a:pt x="14363" y="1732"/>
                  <a:pt x="14360" y="1700"/>
                  <a:pt x="14360" y="1672"/>
                </a:cubicBezTo>
                <a:lnTo>
                  <a:pt x="14360" y="669"/>
                </a:lnTo>
                <a:cubicBezTo>
                  <a:pt x="14360" y="632"/>
                  <a:pt x="14363" y="595"/>
                  <a:pt x="14371" y="564"/>
                </a:cubicBezTo>
                <a:cubicBezTo>
                  <a:pt x="14383" y="511"/>
                  <a:pt x="14431" y="406"/>
                  <a:pt x="14589" y="406"/>
                </a:cubicBezTo>
                <a:cubicBezTo>
                  <a:pt x="14758" y="406"/>
                  <a:pt x="14797" y="516"/>
                  <a:pt x="14809" y="564"/>
                </a:cubicBezTo>
                <a:cubicBezTo>
                  <a:pt x="14814" y="595"/>
                  <a:pt x="14814" y="649"/>
                  <a:pt x="14814" y="649"/>
                </a:cubicBezTo>
                <a:lnTo>
                  <a:pt x="14814" y="770"/>
                </a:lnTo>
                <a:lnTo>
                  <a:pt x="15367" y="770"/>
                </a:lnTo>
                <a:lnTo>
                  <a:pt x="15367" y="697"/>
                </a:lnTo>
                <a:cubicBezTo>
                  <a:pt x="15367" y="697"/>
                  <a:pt x="15370" y="621"/>
                  <a:pt x="15365" y="550"/>
                </a:cubicBezTo>
                <a:cubicBezTo>
                  <a:pt x="15322" y="138"/>
                  <a:pt x="14984" y="8"/>
                  <a:pt x="14594" y="8"/>
                </a:cubicBezTo>
                <a:cubicBezTo>
                  <a:pt x="14205" y="8"/>
                  <a:pt x="13872" y="141"/>
                  <a:pt x="13824" y="550"/>
                </a:cubicBezTo>
                <a:cubicBezTo>
                  <a:pt x="13818" y="587"/>
                  <a:pt x="13813" y="655"/>
                  <a:pt x="13813" y="697"/>
                </a:cubicBezTo>
                <a:lnTo>
                  <a:pt x="13813" y="1619"/>
                </a:lnTo>
                <a:cubicBezTo>
                  <a:pt x="13813" y="1658"/>
                  <a:pt x="13813" y="1689"/>
                  <a:pt x="13821" y="1763"/>
                </a:cubicBezTo>
                <a:cubicBezTo>
                  <a:pt x="13858" y="2163"/>
                  <a:pt x="14205" y="2304"/>
                  <a:pt x="14594" y="2304"/>
                </a:cubicBezTo>
                <a:cubicBezTo>
                  <a:pt x="14987" y="2304"/>
                  <a:pt x="15331" y="2163"/>
                  <a:pt x="15367" y="1763"/>
                </a:cubicBezTo>
                <a:cubicBezTo>
                  <a:pt x="15373" y="1689"/>
                  <a:pt x="15376" y="1658"/>
                  <a:pt x="15376" y="1619"/>
                </a:cubicBezTo>
                <a:lnTo>
                  <a:pt x="15376" y="1035"/>
                </a:lnTo>
                <a:lnTo>
                  <a:pt x="14594" y="1035"/>
                </a:lnTo>
                <a:close/>
              </a:path>
            </a:pathLst>
          </a:custGeom>
          <a:solidFill>
            <a:schemeClr val="tx2"/>
          </a:solidFill>
          <a:ln>
            <a:noFill/>
          </a:ln>
          <a:effectLst/>
        </p:spPr>
        <p:txBody>
          <a:bodyPr wrap="none" anchor="ctr"/>
          <a:lstStyle/>
          <a:p>
            <a:endParaRPr lang="ja-JP" altLang="en-US" dirty="0"/>
          </a:p>
        </p:txBody>
      </p:sp>
    </p:spTree>
    <p:extLst>
      <p:ext uri="{BB962C8B-B14F-4D97-AF65-F5344CB8AC3E}">
        <p14:creationId xmlns:p14="http://schemas.microsoft.com/office/powerpoint/2010/main" val="263971877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hart Slide – 3 Column">
    <p:spTree>
      <p:nvGrpSpPr>
        <p:cNvPr id="1" name=""/>
        <p:cNvGrpSpPr/>
        <p:nvPr/>
      </p:nvGrpSpPr>
      <p:grpSpPr>
        <a:xfrm>
          <a:off x="0" y="0"/>
          <a:ext cx="0" cy="0"/>
          <a:chOff x="0" y="0"/>
          <a:chExt cx="0" cy="0"/>
        </a:xfrm>
      </p:grpSpPr>
      <p:sp>
        <p:nvSpPr>
          <p:cNvPr id="4" name="Holder 3">
            <a:extLst>
              <a:ext uri="{FF2B5EF4-FFF2-40B4-BE49-F238E27FC236}">
                <a16:creationId xmlns:a16="http://schemas.microsoft.com/office/drawing/2014/main" id="{0DC292A5-9B07-A046-BF88-7A147067AD0B}"/>
              </a:ext>
            </a:extLst>
          </p:cNvPr>
          <p:cNvSpPr>
            <a:spLocks noGrp="1"/>
          </p:cNvSpPr>
          <p:nvPr>
            <p:ph type="body" idx="39"/>
          </p:nvPr>
        </p:nvSpPr>
        <p:spPr>
          <a:xfrm>
            <a:off x="342898" y="280901"/>
            <a:ext cx="11506202" cy="633499"/>
          </a:xfrm>
          <a:prstGeom prst="rect">
            <a:avLst/>
          </a:prstGeom>
        </p:spPr>
        <p:txBody>
          <a:bodyPr wrap="square"/>
          <a:lstStyle>
            <a:lvl1pPr>
              <a:defRPr kumimoji="1" sz="3300" dirty="0">
                <a:solidFill>
                  <a:schemeClr val="tx1"/>
                </a:solidFill>
                <a:latin typeface="Samsung Sharp Sans Bold" pitchFamily="2" charset="0"/>
              </a:defRPr>
            </a:lvl1pPr>
          </a:lstStyle>
          <a:p>
            <a:pPr lvl="0"/>
            <a:endParaRPr dirty="0"/>
          </a:p>
        </p:txBody>
      </p:sp>
      <p:sp>
        <p:nvSpPr>
          <p:cNvPr id="6" name="Footer Placeholder 1">
            <a:extLst>
              <a:ext uri="{FF2B5EF4-FFF2-40B4-BE49-F238E27FC236}">
                <a16:creationId xmlns:a16="http://schemas.microsoft.com/office/drawing/2014/main" id="{E6558C99-7585-F64A-88BC-D2980F944E6E}"/>
              </a:ext>
            </a:extLst>
          </p:cNvPr>
          <p:cNvSpPr>
            <a:spLocks noGrp="1"/>
          </p:cNvSpPr>
          <p:nvPr>
            <p:ph type="ftr" sz="quarter" idx="40"/>
          </p:nvPr>
        </p:nvSpPr>
        <p:spPr>
          <a:xfrm>
            <a:off x="669130" y="6489711"/>
            <a:ext cx="2396515" cy="120639"/>
          </a:xfrm>
        </p:spPr>
        <p:txBody>
          <a:bodyPr/>
          <a:lstStyle/>
          <a:p>
            <a:r>
              <a:rPr kumimoji="1" lang="en-US" altLang="ja-JP" dirty="0"/>
              <a:t>Presentation Title, Date</a:t>
            </a:r>
            <a:endParaRPr kumimoji="1" lang="ja-JP" altLang="en-US" dirty="0"/>
          </a:p>
        </p:txBody>
      </p:sp>
      <p:sp>
        <p:nvSpPr>
          <p:cNvPr id="8" name="Text Placeholder 61">
            <a:extLst>
              <a:ext uri="{FF2B5EF4-FFF2-40B4-BE49-F238E27FC236}">
                <a16:creationId xmlns:a16="http://schemas.microsoft.com/office/drawing/2014/main" id="{A0B568B2-84EB-8448-A49F-D6189ED357D5}"/>
              </a:ext>
            </a:extLst>
          </p:cNvPr>
          <p:cNvSpPr>
            <a:spLocks noGrp="1"/>
          </p:cNvSpPr>
          <p:nvPr>
            <p:ph type="body" sz="quarter" idx="41" hasCustomPrompt="1"/>
          </p:nvPr>
        </p:nvSpPr>
        <p:spPr>
          <a:xfrm>
            <a:off x="349250" y="4321811"/>
            <a:ext cx="3736975" cy="1216854"/>
          </a:xfrm>
          <a:prstGeom prst="rect">
            <a:avLst/>
          </a:prstGeom>
        </p:spPr>
        <p:txBody>
          <a:bodyPr/>
          <a:lstStyle>
            <a:lvl1pPr>
              <a:defRPr kumimoji="1" lang="ja-JP" altLang="en-US" sz="1500" baseline="0" dirty="0">
                <a:solidFill>
                  <a:schemeClr val="tx1"/>
                </a:solidFill>
              </a:defRPr>
            </a:lvl1pPr>
          </a:lstStyle>
          <a:p>
            <a:pPr lvl="0" indent="0">
              <a:buFontTx/>
              <a:buNone/>
            </a:pPr>
            <a:r>
              <a:rPr kumimoji="1" lang="en-US" altLang="ja-JP" dirty="0"/>
              <a:t>- Click to edit text</a:t>
            </a:r>
            <a:endParaRPr kumimoji="1" lang="en-US" altLang="ko-KR" dirty="0"/>
          </a:p>
          <a:p>
            <a:pPr lvl="0" indent="0">
              <a:buFontTx/>
              <a:buNone/>
            </a:pPr>
            <a:endParaRPr kumimoji="1" lang="ja-JP" altLang="en-US" dirty="0"/>
          </a:p>
        </p:txBody>
      </p:sp>
      <p:sp>
        <p:nvSpPr>
          <p:cNvPr id="9" name="Text Placeholder 61">
            <a:extLst>
              <a:ext uri="{FF2B5EF4-FFF2-40B4-BE49-F238E27FC236}">
                <a16:creationId xmlns:a16="http://schemas.microsoft.com/office/drawing/2014/main" id="{013C31A9-AD03-4244-B5E7-D3C125A525B9}"/>
              </a:ext>
            </a:extLst>
          </p:cNvPr>
          <p:cNvSpPr>
            <a:spLocks noGrp="1"/>
          </p:cNvSpPr>
          <p:nvPr>
            <p:ph type="body" sz="quarter" idx="42" hasCustomPrompt="1"/>
          </p:nvPr>
        </p:nvSpPr>
        <p:spPr>
          <a:xfrm>
            <a:off x="339725" y="1352263"/>
            <a:ext cx="3740106" cy="340425"/>
          </a:xfrm>
          <a:prstGeom prst="rect">
            <a:avLst/>
          </a:prstGeom>
        </p:spPr>
        <p:txBody>
          <a:bodyPr/>
          <a:lstStyle>
            <a:lvl1pPr>
              <a:defRPr kumimoji="1" lang="ja-JP" altLang="en-US" sz="180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
        <p:nvSpPr>
          <p:cNvPr id="10" name="Text Placeholder 61">
            <a:extLst>
              <a:ext uri="{FF2B5EF4-FFF2-40B4-BE49-F238E27FC236}">
                <a16:creationId xmlns:a16="http://schemas.microsoft.com/office/drawing/2014/main" id="{920967B9-46F5-CF4D-8D9D-BD6958359D98}"/>
              </a:ext>
            </a:extLst>
          </p:cNvPr>
          <p:cNvSpPr>
            <a:spLocks noGrp="1"/>
          </p:cNvSpPr>
          <p:nvPr>
            <p:ph type="body" sz="quarter" idx="44" hasCustomPrompt="1"/>
          </p:nvPr>
        </p:nvSpPr>
        <p:spPr>
          <a:xfrm>
            <a:off x="4236072" y="1352262"/>
            <a:ext cx="3744872" cy="340425"/>
          </a:xfrm>
          <a:prstGeom prst="rect">
            <a:avLst/>
          </a:prstGeom>
        </p:spPr>
        <p:txBody>
          <a:bodyPr/>
          <a:lstStyle>
            <a:lvl1pPr>
              <a:defRPr kumimoji="1" lang="ja-JP" altLang="en-US" sz="180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
        <p:nvSpPr>
          <p:cNvPr id="11" name="Text Placeholder 61">
            <a:extLst>
              <a:ext uri="{FF2B5EF4-FFF2-40B4-BE49-F238E27FC236}">
                <a16:creationId xmlns:a16="http://schemas.microsoft.com/office/drawing/2014/main" id="{77CDE2FE-58E9-B142-A49B-82B8AD38971F}"/>
              </a:ext>
            </a:extLst>
          </p:cNvPr>
          <p:cNvSpPr>
            <a:spLocks noGrp="1"/>
          </p:cNvSpPr>
          <p:nvPr>
            <p:ph type="body" sz="quarter" idx="45" hasCustomPrompt="1"/>
          </p:nvPr>
        </p:nvSpPr>
        <p:spPr>
          <a:xfrm>
            <a:off x="4236071" y="4321811"/>
            <a:ext cx="3741737" cy="1216854"/>
          </a:xfrm>
          <a:prstGeom prst="rect">
            <a:avLst/>
          </a:prstGeom>
        </p:spPr>
        <p:txBody>
          <a:bodyPr/>
          <a:lstStyle>
            <a:lvl1pPr>
              <a:defRPr kumimoji="1" lang="ja-JP" altLang="en-US" sz="1500" baseline="0" dirty="0">
                <a:solidFill>
                  <a:schemeClr val="tx1"/>
                </a:solidFill>
              </a:defRPr>
            </a:lvl1pPr>
          </a:lstStyle>
          <a:p>
            <a:pPr lvl="0" indent="0">
              <a:buFontTx/>
              <a:buNone/>
            </a:pPr>
            <a:r>
              <a:rPr kumimoji="1" lang="en-US" altLang="ja-JP" dirty="0"/>
              <a:t>- Click to edit text</a:t>
            </a:r>
            <a:endParaRPr kumimoji="1" lang="ja-JP" altLang="en-US" dirty="0"/>
          </a:p>
        </p:txBody>
      </p:sp>
      <p:sp>
        <p:nvSpPr>
          <p:cNvPr id="13" name="Text Placeholder 61">
            <a:extLst>
              <a:ext uri="{FF2B5EF4-FFF2-40B4-BE49-F238E27FC236}">
                <a16:creationId xmlns:a16="http://schemas.microsoft.com/office/drawing/2014/main" id="{FBD171F1-1CC6-4847-A25F-A88A1C89A668}"/>
              </a:ext>
            </a:extLst>
          </p:cNvPr>
          <p:cNvSpPr>
            <a:spLocks noGrp="1"/>
          </p:cNvSpPr>
          <p:nvPr>
            <p:ph type="body" sz="quarter" idx="47" hasCustomPrompt="1"/>
          </p:nvPr>
        </p:nvSpPr>
        <p:spPr>
          <a:xfrm>
            <a:off x="8108157" y="1352262"/>
            <a:ext cx="3744872" cy="340425"/>
          </a:xfrm>
          <a:prstGeom prst="rect">
            <a:avLst/>
          </a:prstGeom>
        </p:spPr>
        <p:txBody>
          <a:bodyPr/>
          <a:lstStyle>
            <a:lvl1pPr>
              <a:defRPr kumimoji="1" lang="ja-JP" altLang="en-US" sz="180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
        <p:nvSpPr>
          <p:cNvPr id="14" name="Text Placeholder 61">
            <a:extLst>
              <a:ext uri="{FF2B5EF4-FFF2-40B4-BE49-F238E27FC236}">
                <a16:creationId xmlns:a16="http://schemas.microsoft.com/office/drawing/2014/main" id="{788F7E7E-6428-AE43-BD90-F0D5373E8BC3}"/>
              </a:ext>
            </a:extLst>
          </p:cNvPr>
          <p:cNvSpPr>
            <a:spLocks noGrp="1"/>
          </p:cNvSpPr>
          <p:nvPr>
            <p:ph type="body" sz="quarter" idx="48" hasCustomPrompt="1"/>
          </p:nvPr>
        </p:nvSpPr>
        <p:spPr>
          <a:xfrm>
            <a:off x="8108156" y="4321811"/>
            <a:ext cx="3741737" cy="1216854"/>
          </a:xfrm>
          <a:prstGeom prst="rect">
            <a:avLst/>
          </a:prstGeom>
        </p:spPr>
        <p:txBody>
          <a:bodyPr/>
          <a:lstStyle>
            <a:lvl1pPr>
              <a:defRPr kumimoji="1" lang="ja-JP" altLang="en-US" sz="1500" baseline="0" dirty="0">
                <a:solidFill>
                  <a:schemeClr val="tx1"/>
                </a:solidFill>
              </a:defRPr>
            </a:lvl1pPr>
          </a:lstStyle>
          <a:p>
            <a:pPr lvl="0" indent="0">
              <a:buFontTx/>
              <a:buNone/>
            </a:pPr>
            <a:r>
              <a:rPr kumimoji="1" lang="en-US" altLang="ja-JP" dirty="0"/>
              <a:t>- Click to edit text</a:t>
            </a:r>
            <a:endParaRPr kumimoji="1" lang="ja-JP" altLang="en-US" dirty="0"/>
          </a:p>
        </p:txBody>
      </p:sp>
      <p:sp>
        <p:nvSpPr>
          <p:cNvPr id="15" name="Chart Placeholder 2">
            <a:extLst>
              <a:ext uri="{FF2B5EF4-FFF2-40B4-BE49-F238E27FC236}">
                <a16:creationId xmlns:a16="http://schemas.microsoft.com/office/drawing/2014/main" id="{40D224AE-656F-244C-A676-54F47DDD9F42}"/>
              </a:ext>
            </a:extLst>
          </p:cNvPr>
          <p:cNvSpPr>
            <a:spLocks noGrp="1"/>
          </p:cNvSpPr>
          <p:nvPr>
            <p:ph type="chart" sz="quarter" idx="49"/>
          </p:nvPr>
        </p:nvSpPr>
        <p:spPr>
          <a:xfrm>
            <a:off x="8107363" y="1758950"/>
            <a:ext cx="3741737" cy="2395728"/>
          </a:xfrm>
          <a:prstGeom prst="rect">
            <a:avLst/>
          </a:prstGeom>
          <a:solidFill>
            <a:schemeClr val="bg1">
              <a:lumMod val="95000"/>
            </a:schemeClr>
          </a:solidFill>
        </p:spPr>
        <p:txBody>
          <a:bodyPr/>
          <a:lstStyle/>
          <a:p>
            <a:endParaRPr kumimoji="1" lang="ja-JP" altLang="en-US"/>
          </a:p>
        </p:txBody>
      </p:sp>
      <p:sp>
        <p:nvSpPr>
          <p:cNvPr id="16" name="Chart Placeholder 2">
            <a:extLst>
              <a:ext uri="{FF2B5EF4-FFF2-40B4-BE49-F238E27FC236}">
                <a16:creationId xmlns:a16="http://schemas.microsoft.com/office/drawing/2014/main" id="{7DFD8CF4-017F-004D-8F74-EF9777BE5F0B}"/>
              </a:ext>
            </a:extLst>
          </p:cNvPr>
          <p:cNvSpPr>
            <a:spLocks noGrp="1"/>
          </p:cNvSpPr>
          <p:nvPr>
            <p:ph type="chart" sz="quarter" idx="50"/>
          </p:nvPr>
        </p:nvSpPr>
        <p:spPr>
          <a:xfrm>
            <a:off x="346075" y="1758950"/>
            <a:ext cx="3741737" cy="2395728"/>
          </a:xfrm>
          <a:prstGeom prst="rect">
            <a:avLst/>
          </a:prstGeom>
          <a:solidFill>
            <a:schemeClr val="bg1">
              <a:lumMod val="95000"/>
            </a:schemeClr>
          </a:solidFill>
        </p:spPr>
        <p:txBody>
          <a:bodyPr/>
          <a:lstStyle/>
          <a:p>
            <a:endParaRPr kumimoji="1" lang="ja-JP" altLang="en-US"/>
          </a:p>
        </p:txBody>
      </p:sp>
      <p:sp>
        <p:nvSpPr>
          <p:cNvPr id="17" name="Chart Placeholder 2">
            <a:extLst>
              <a:ext uri="{FF2B5EF4-FFF2-40B4-BE49-F238E27FC236}">
                <a16:creationId xmlns:a16="http://schemas.microsoft.com/office/drawing/2014/main" id="{7B55E54A-5614-EA43-B386-41C27C8C4221}"/>
              </a:ext>
            </a:extLst>
          </p:cNvPr>
          <p:cNvSpPr>
            <a:spLocks noGrp="1"/>
          </p:cNvSpPr>
          <p:nvPr>
            <p:ph type="chart" sz="quarter" idx="51"/>
          </p:nvPr>
        </p:nvSpPr>
        <p:spPr>
          <a:xfrm>
            <a:off x="4226546" y="1758950"/>
            <a:ext cx="3741737" cy="2395728"/>
          </a:xfrm>
          <a:prstGeom prst="rect">
            <a:avLst/>
          </a:prstGeom>
          <a:solidFill>
            <a:schemeClr val="bg1">
              <a:lumMod val="95000"/>
            </a:schemeClr>
          </a:solidFill>
        </p:spPr>
        <p:txBody>
          <a:bodyPr/>
          <a:lstStyle/>
          <a:p>
            <a:endParaRPr kumimoji="1" lang="ja-JP" altLang="en-US"/>
          </a:p>
        </p:txBody>
      </p:sp>
    </p:spTree>
    <p:extLst>
      <p:ext uri="{BB962C8B-B14F-4D97-AF65-F5344CB8AC3E}">
        <p14:creationId xmlns:p14="http://schemas.microsoft.com/office/powerpoint/2010/main" val="24015046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genda">
    <p:bg>
      <p:bgRef idx="1001">
        <a:schemeClr val="bg1"/>
      </p:bgRef>
    </p:bg>
    <p:spTree>
      <p:nvGrpSpPr>
        <p:cNvPr id="1" name=""/>
        <p:cNvGrpSpPr/>
        <p:nvPr/>
      </p:nvGrpSpPr>
      <p:grpSpPr>
        <a:xfrm>
          <a:off x="0" y="0"/>
          <a:ext cx="0" cy="0"/>
          <a:chOff x="0" y="0"/>
          <a:chExt cx="0" cy="0"/>
        </a:xfrm>
      </p:grpSpPr>
      <p:sp>
        <p:nvSpPr>
          <p:cNvPr id="3" name="Holder 3"/>
          <p:cNvSpPr>
            <a:spLocks noGrp="1"/>
          </p:cNvSpPr>
          <p:nvPr>
            <p:ph type="body" idx="1"/>
          </p:nvPr>
        </p:nvSpPr>
        <p:spPr>
          <a:xfrm>
            <a:off x="342900" y="1898650"/>
            <a:ext cx="5689600" cy="1828800"/>
          </a:xfrm>
          <a:prstGeom prst="rect">
            <a:avLst/>
          </a:prstGeom>
        </p:spPr>
        <p:txBody>
          <a:bodyPr/>
          <a:lstStyle>
            <a:lvl1pPr>
              <a:defRPr kumimoji="1" sz="4500" dirty="0">
                <a:solidFill>
                  <a:schemeClr val="tx1"/>
                </a:solidFill>
                <a:latin typeface="Samsung Sharp Sans Bold" pitchFamily="2" charset="0"/>
              </a:defRPr>
            </a:lvl1pPr>
          </a:lstStyle>
          <a:p>
            <a:pPr lvl="0"/>
            <a:endParaRPr dirty="0"/>
          </a:p>
        </p:txBody>
      </p:sp>
      <p:sp>
        <p:nvSpPr>
          <p:cNvPr id="8" name="Text Placeholder 5"/>
          <p:cNvSpPr>
            <a:spLocks noGrp="1"/>
          </p:cNvSpPr>
          <p:nvPr>
            <p:ph type="body" sz="quarter" idx="12" hasCustomPrompt="1"/>
          </p:nvPr>
        </p:nvSpPr>
        <p:spPr>
          <a:xfrm>
            <a:off x="6152145" y="1927662"/>
            <a:ext cx="4927600" cy="3743325"/>
          </a:xfrm>
          <a:prstGeom prst="rect">
            <a:avLst/>
          </a:prstGeom>
        </p:spPr>
        <p:txBody>
          <a:bodyPr lIns="0" tIns="0" rIns="0" bIns="0"/>
          <a:lstStyle>
            <a:lvl1pPr marL="977900" indent="-965200">
              <a:lnSpc>
                <a:spcPts val="3200"/>
              </a:lnSpc>
              <a:buFont typeface="+mj-lt"/>
              <a:buAutoNum type="arabicPeriod"/>
              <a:tabLst/>
              <a:defRPr sz="1500" b="0" i="0" baseline="0">
                <a:solidFill>
                  <a:schemeClr val="tx1"/>
                </a:solidFill>
                <a:latin typeface="+mn-lt"/>
                <a:ea typeface="+mn-ea"/>
                <a:cs typeface="SamsungOne 400" charset="0"/>
              </a:defRPr>
            </a:lvl1pPr>
            <a:lvl2pPr marL="977900" indent="-965200">
              <a:lnSpc>
                <a:spcPts val="3200"/>
              </a:lnSpc>
              <a:buFont typeface="+mj-lt"/>
              <a:buAutoNum type="arabicPeriod"/>
              <a:tabLst/>
              <a:defRPr sz="1500" b="0" i="0">
                <a:solidFill>
                  <a:schemeClr val="tx1"/>
                </a:solidFill>
                <a:latin typeface="+mn-lt"/>
                <a:ea typeface="+mn-ea"/>
                <a:cs typeface="SamsungOne 400" charset="0"/>
              </a:defRPr>
            </a:lvl2pPr>
            <a:lvl3pPr marL="977900" indent="-965200">
              <a:lnSpc>
                <a:spcPts val="3200"/>
              </a:lnSpc>
              <a:buFont typeface="+mj-lt"/>
              <a:buAutoNum type="arabicPeriod"/>
              <a:tabLst/>
              <a:defRPr sz="1500" b="0" i="0">
                <a:solidFill>
                  <a:schemeClr val="tx1"/>
                </a:solidFill>
                <a:latin typeface="+mn-lt"/>
                <a:ea typeface="+mn-ea"/>
                <a:cs typeface="SamsungOne 400" charset="0"/>
              </a:defRPr>
            </a:lvl3pPr>
            <a:lvl4pPr marL="977900" indent="-965200">
              <a:lnSpc>
                <a:spcPts val="3200"/>
              </a:lnSpc>
              <a:buFont typeface="+mj-lt"/>
              <a:buAutoNum type="arabicPeriod"/>
              <a:tabLst/>
              <a:defRPr sz="1500" b="0" i="0">
                <a:solidFill>
                  <a:schemeClr val="tx1"/>
                </a:solidFill>
                <a:latin typeface="+mn-lt"/>
                <a:ea typeface="+mn-ea"/>
                <a:cs typeface="SamsungOne 400" charset="0"/>
              </a:defRPr>
            </a:lvl4pPr>
            <a:lvl5pPr marL="977900" indent="-965200">
              <a:lnSpc>
                <a:spcPts val="3200"/>
              </a:lnSpc>
              <a:buFont typeface="+mj-lt"/>
              <a:buAutoNum type="arabicPeriod"/>
              <a:tabLst/>
              <a:defRPr sz="1500" b="0" i="0">
                <a:solidFill>
                  <a:schemeClr val="tx1"/>
                </a:solidFill>
                <a:latin typeface="+mn-lt"/>
                <a:ea typeface="+mn-ea"/>
                <a:cs typeface="SamsungOne 400" charset="0"/>
              </a:defRPr>
            </a:lvl5pPr>
          </a:lstStyle>
          <a:p>
            <a:pPr lvl="0"/>
            <a:r>
              <a:rPr kumimoji="1" lang="en-US" altLang="ja-JP" dirty="0"/>
              <a:t>First level </a:t>
            </a:r>
          </a:p>
          <a:p>
            <a:pPr lvl="1"/>
            <a:r>
              <a:rPr kumimoji="1" lang="en-US" altLang="ja-JP" dirty="0"/>
              <a:t>Second level</a:t>
            </a:r>
          </a:p>
          <a:p>
            <a:pPr lvl="2"/>
            <a:r>
              <a:rPr kumimoji="1" lang="en-US" altLang="ja-JP" dirty="0"/>
              <a:t>Third level</a:t>
            </a:r>
          </a:p>
          <a:p>
            <a:pPr lvl="3"/>
            <a:r>
              <a:rPr kumimoji="1" lang="en-US" altLang="ja-JP" dirty="0"/>
              <a:t>Fourth level</a:t>
            </a:r>
          </a:p>
          <a:p>
            <a:pPr lvl="4"/>
            <a:r>
              <a:rPr kumimoji="1" lang="en-US" altLang="ja-JP" dirty="0"/>
              <a:t>Fifth level </a:t>
            </a:r>
            <a:endParaRPr kumimoji="1" lang="ja-JP" altLang="en-US" dirty="0"/>
          </a:p>
        </p:txBody>
      </p:sp>
      <p:sp>
        <p:nvSpPr>
          <p:cNvPr id="18" name="Footer Placeholder 69">
            <a:extLst>
              <a:ext uri="{FF2B5EF4-FFF2-40B4-BE49-F238E27FC236}">
                <a16:creationId xmlns:a16="http://schemas.microsoft.com/office/drawing/2014/main" id="{22849EF5-656B-F443-8441-C7EC0E72DBEB}"/>
              </a:ext>
            </a:extLst>
          </p:cNvPr>
          <p:cNvSpPr>
            <a:spLocks noGrp="1"/>
          </p:cNvSpPr>
          <p:nvPr>
            <p:ph type="ftr" sz="quarter" idx="3"/>
          </p:nvPr>
        </p:nvSpPr>
        <p:spPr>
          <a:xfrm>
            <a:off x="669130" y="6489711"/>
            <a:ext cx="2396515" cy="120639"/>
          </a:xfrm>
          <a:prstGeom prst="rect">
            <a:avLst/>
          </a:prstGeom>
        </p:spPr>
        <p:txBody>
          <a:bodyPr vert="horz" lIns="91440" tIns="45720" rIns="91440" bIns="45720" rtlCol="0" anchor="ctr"/>
          <a:lstStyle>
            <a:lvl1pPr algn="l">
              <a:defRPr sz="750" b="1">
                <a:solidFill>
                  <a:schemeClr val="tx1"/>
                </a:solidFill>
                <a:latin typeface="SamsungOne 700" panose="020B0803030303020204" pitchFamily="34" charset="0"/>
              </a:defRPr>
            </a:lvl1pPr>
          </a:lstStyle>
          <a:p>
            <a:r>
              <a:rPr kumimoji="1" lang="en-US" altLang="ja-JP" dirty="0"/>
              <a:t>Presentation Title, Date</a:t>
            </a:r>
          </a:p>
        </p:txBody>
      </p:sp>
      <p:sp>
        <p:nvSpPr>
          <p:cNvPr id="9" name="Freeform 1">
            <a:extLst>
              <a:ext uri="{FF2B5EF4-FFF2-40B4-BE49-F238E27FC236}">
                <a16:creationId xmlns:a16="http://schemas.microsoft.com/office/drawing/2014/main" id="{B1E54D39-2358-5243-A100-71A8AEFCA3A2}"/>
              </a:ext>
            </a:extLst>
          </p:cNvPr>
          <p:cNvSpPr>
            <a:spLocks noChangeAspect="1" noChangeArrowheads="1"/>
          </p:cNvSpPr>
          <p:nvPr userDrawn="1"/>
        </p:nvSpPr>
        <p:spPr bwMode="auto">
          <a:xfrm>
            <a:off x="10934700" y="6448093"/>
            <a:ext cx="914400" cy="140032"/>
          </a:xfrm>
          <a:custGeom>
            <a:avLst/>
            <a:gdLst>
              <a:gd name="T0" fmla="*/ 581 w 15377"/>
              <a:gd name="T1" fmla="*/ 522 h 2356"/>
              <a:gd name="T2" fmla="*/ 985 w 15377"/>
              <a:gd name="T3" fmla="*/ 576 h 2356"/>
              <a:gd name="T4" fmla="*/ 1532 w 15377"/>
              <a:gd name="T5" fmla="*/ 711 h 2356"/>
              <a:gd name="T6" fmla="*/ 790 w 15377"/>
              <a:gd name="T7" fmla="*/ 3 h 2356"/>
              <a:gd name="T8" fmla="*/ 31 w 15377"/>
              <a:gd name="T9" fmla="*/ 784 h 2356"/>
              <a:gd name="T10" fmla="*/ 1027 w 15377"/>
              <a:gd name="T11" fmla="*/ 1811 h 2356"/>
              <a:gd name="T12" fmla="*/ 593 w 15377"/>
              <a:gd name="T13" fmla="*/ 1760 h 2356"/>
              <a:gd name="T14" fmla="*/ 0 w 15377"/>
              <a:gd name="T15" fmla="*/ 1548 h 2356"/>
              <a:gd name="T16" fmla="*/ 799 w 15377"/>
              <a:gd name="T17" fmla="*/ 2355 h 2356"/>
              <a:gd name="T18" fmla="*/ 1572 w 15377"/>
              <a:gd name="T19" fmla="*/ 1494 h 2356"/>
              <a:gd name="T20" fmla="*/ 7731 w 15377"/>
              <a:gd name="T21" fmla="*/ 643 h 2356"/>
              <a:gd name="T22" fmla="*/ 7929 w 15377"/>
              <a:gd name="T23" fmla="*/ 384 h 2356"/>
              <a:gd name="T24" fmla="*/ 8129 w 15377"/>
              <a:gd name="T25" fmla="*/ 717 h 2356"/>
              <a:gd name="T26" fmla="*/ 8671 w 15377"/>
              <a:gd name="T27" fmla="*/ 564 h 2356"/>
              <a:gd name="T28" fmla="*/ 7179 w 15377"/>
              <a:gd name="T29" fmla="*/ 499 h 2356"/>
              <a:gd name="T30" fmla="*/ 8163 w 15377"/>
              <a:gd name="T31" fmla="*/ 1644 h 2356"/>
              <a:gd name="T32" fmla="*/ 7954 w 15377"/>
              <a:gd name="T33" fmla="*/ 1952 h 2356"/>
              <a:gd name="T34" fmla="*/ 7734 w 15377"/>
              <a:gd name="T35" fmla="*/ 1542 h 2356"/>
              <a:gd name="T36" fmla="*/ 7151 w 15377"/>
              <a:gd name="T37" fmla="*/ 1709 h 2356"/>
              <a:gd name="T38" fmla="*/ 8708 w 15377"/>
              <a:gd name="T39" fmla="*/ 1844 h 2356"/>
              <a:gd name="T40" fmla="*/ 7731 w 15377"/>
              <a:gd name="T41" fmla="*/ 643 h 2356"/>
              <a:gd name="T42" fmla="*/ 12204 w 15377"/>
              <a:gd name="T43" fmla="*/ 70 h 2356"/>
              <a:gd name="T44" fmla="*/ 11388 w 15377"/>
              <a:gd name="T45" fmla="*/ 2245 h 2356"/>
              <a:gd name="T46" fmla="*/ 11896 w 15377"/>
              <a:gd name="T47" fmla="*/ 420 h 2356"/>
              <a:gd name="T48" fmla="*/ 13234 w 15377"/>
              <a:gd name="T49" fmla="*/ 2245 h 2356"/>
              <a:gd name="T50" fmla="*/ 12692 w 15377"/>
              <a:gd name="T51" fmla="*/ 70 h 2356"/>
              <a:gd name="T52" fmla="*/ 1947 w 15377"/>
              <a:gd name="T53" fmla="*/ 2268 h 2356"/>
              <a:gd name="T54" fmla="*/ 2847 w 15377"/>
              <a:gd name="T55" fmla="*/ 234 h 2356"/>
              <a:gd name="T56" fmla="*/ 3736 w 15377"/>
              <a:gd name="T57" fmla="*/ 2268 h 2356"/>
              <a:gd name="T58" fmla="*/ 2353 w 15377"/>
              <a:gd name="T59" fmla="*/ 70 h 2356"/>
              <a:gd name="T60" fmla="*/ 5396 w 15377"/>
              <a:gd name="T61" fmla="*/ 1788 h 2356"/>
              <a:gd name="T62" fmla="*/ 4222 w 15377"/>
              <a:gd name="T63" fmla="*/ 70 h 2356"/>
              <a:gd name="T64" fmla="*/ 4724 w 15377"/>
              <a:gd name="T65" fmla="*/ 2268 h 2356"/>
              <a:gd name="T66" fmla="*/ 5116 w 15377"/>
              <a:gd name="T67" fmla="*/ 2268 h 2356"/>
              <a:gd name="T68" fmla="*/ 6053 w 15377"/>
              <a:gd name="T69" fmla="*/ 234 h 2356"/>
              <a:gd name="T70" fmla="*/ 6617 w 15377"/>
              <a:gd name="T71" fmla="*/ 2268 h 2356"/>
              <a:gd name="T72" fmla="*/ 5672 w 15377"/>
              <a:gd name="T73" fmla="*/ 70 h 2356"/>
              <a:gd name="T74" fmla="*/ 10779 w 15377"/>
              <a:gd name="T75" fmla="*/ 70 h 2356"/>
              <a:gd name="T76" fmla="*/ 10223 w 15377"/>
              <a:gd name="T77" fmla="*/ 1695 h 2356"/>
              <a:gd name="T78" fmla="*/ 10006 w 15377"/>
              <a:gd name="T79" fmla="*/ 1940 h 2356"/>
              <a:gd name="T80" fmla="*/ 9791 w 15377"/>
              <a:gd name="T81" fmla="*/ 1695 h 2356"/>
              <a:gd name="T82" fmla="*/ 9235 w 15377"/>
              <a:gd name="T83" fmla="*/ 70 h 2356"/>
              <a:gd name="T84" fmla="*/ 9241 w 15377"/>
              <a:gd name="T85" fmla="*/ 1788 h 2356"/>
              <a:gd name="T86" fmla="*/ 10773 w 15377"/>
              <a:gd name="T87" fmla="*/ 1788 h 2356"/>
              <a:gd name="T88" fmla="*/ 10779 w 15377"/>
              <a:gd name="T89" fmla="*/ 70 h 2356"/>
              <a:gd name="T90" fmla="*/ 14594 w 15377"/>
              <a:gd name="T91" fmla="*/ 1356 h 2356"/>
              <a:gd name="T92" fmla="*/ 14820 w 15377"/>
              <a:gd name="T93" fmla="*/ 1672 h 2356"/>
              <a:gd name="T94" fmla="*/ 14589 w 15377"/>
              <a:gd name="T95" fmla="*/ 1918 h 2356"/>
              <a:gd name="T96" fmla="*/ 14360 w 15377"/>
              <a:gd name="T97" fmla="*/ 1672 h 2356"/>
              <a:gd name="T98" fmla="*/ 14371 w 15377"/>
              <a:gd name="T99" fmla="*/ 564 h 2356"/>
              <a:gd name="T100" fmla="*/ 14809 w 15377"/>
              <a:gd name="T101" fmla="*/ 564 h 2356"/>
              <a:gd name="T102" fmla="*/ 14814 w 15377"/>
              <a:gd name="T103" fmla="*/ 770 h 2356"/>
              <a:gd name="T104" fmla="*/ 15367 w 15377"/>
              <a:gd name="T105" fmla="*/ 697 h 2356"/>
              <a:gd name="T106" fmla="*/ 14594 w 15377"/>
              <a:gd name="T107" fmla="*/ 8 h 2356"/>
              <a:gd name="T108" fmla="*/ 13813 w 15377"/>
              <a:gd name="T109" fmla="*/ 697 h 2356"/>
              <a:gd name="T110" fmla="*/ 13821 w 15377"/>
              <a:gd name="T111" fmla="*/ 1763 h 2356"/>
              <a:gd name="T112" fmla="*/ 15367 w 15377"/>
              <a:gd name="T113" fmla="*/ 1763 h 2356"/>
              <a:gd name="T114" fmla="*/ 15376 w 15377"/>
              <a:gd name="T115" fmla="*/ 1035 h 2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377" h="2356">
                <a:moveTo>
                  <a:pt x="584" y="638"/>
                </a:moveTo>
                <a:cubicBezTo>
                  <a:pt x="573" y="592"/>
                  <a:pt x="576" y="547"/>
                  <a:pt x="581" y="522"/>
                </a:cubicBezTo>
                <a:cubicBezTo>
                  <a:pt x="595" y="451"/>
                  <a:pt x="643" y="375"/>
                  <a:pt x="782" y="375"/>
                </a:cubicBezTo>
                <a:cubicBezTo>
                  <a:pt x="911" y="375"/>
                  <a:pt x="985" y="454"/>
                  <a:pt x="985" y="576"/>
                </a:cubicBezTo>
                <a:lnTo>
                  <a:pt x="985" y="711"/>
                </a:lnTo>
                <a:lnTo>
                  <a:pt x="1532" y="711"/>
                </a:lnTo>
                <a:lnTo>
                  <a:pt x="1532" y="556"/>
                </a:lnTo>
                <a:cubicBezTo>
                  <a:pt x="1532" y="79"/>
                  <a:pt x="1100" y="3"/>
                  <a:pt x="790" y="3"/>
                </a:cubicBezTo>
                <a:cubicBezTo>
                  <a:pt x="403" y="0"/>
                  <a:pt x="85" y="130"/>
                  <a:pt x="25" y="488"/>
                </a:cubicBezTo>
                <a:cubicBezTo>
                  <a:pt x="8" y="587"/>
                  <a:pt x="6" y="674"/>
                  <a:pt x="31" y="784"/>
                </a:cubicBezTo>
                <a:cubicBezTo>
                  <a:pt x="127" y="1232"/>
                  <a:pt x="909" y="1362"/>
                  <a:pt x="1021" y="1647"/>
                </a:cubicBezTo>
                <a:cubicBezTo>
                  <a:pt x="1044" y="1700"/>
                  <a:pt x="1036" y="1768"/>
                  <a:pt x="1027" y="1811"/>
                </a:cubicBezTo>
                <a:cubicBezTo>
                  <a:pt x="1010" y="1884"/>
                  <a:pt x="959" y="1960"/>
                  <a:pt x="813" y="1960"/>
                </a:cubicBezTo>
                <a:cubicBezTo>
                  <a:pt x="674" y="1960"/>
                  <a:pt x="593" y="1881"/>
                  <a:pt x="593" y="1760"/>
                </a:cubicBezTo>
                <a:lnTo>
                  <a:pt x="593" y="1548"/>
                </a:lnTo>
                <a:lnTo>
                  <a:pt x="0" y="1548"/>
                </a:lnTo>
                <a:lnTo>
                  <a:pt x="0" y="1717"/>
                </a:lnTo>
                <a:cubicBezTo>
                  <a:pt x="0" y="2208"/>
                  <a:pt x="386" y="2355"/>
                  <a:pt x="799" y="2355"/>
                </a:cubicBezTo>
                <a:cubicBezTo>
                  <a:pt x="1196" y="2355"/>
                  <a:pt x="1521" y="2220"/>
                  <a:pt x="1575" y="1853"/>
                </a:cubicBezTo>
                <a:cubicBezTo>
                  <a:pt x="1600" y="1664"/>
                  <a:pt x="1580" y="1540"/>
                  <a:pt x="1572" y="1494"/>
                </a:cubicBezTo>
                <a:cubicBezTo>
                  <a:pt x="1481" y="1030"/>
                  <a:pt x="646" y="894"/>
                  <a:pt x="584" y="638"/>
                </a:cubicBezTo>
                <a:close/>
                <a:moveTo>
                  <a:pt x="7731" y="643"/>
                </a:moveTo>
                <a:cubicBezTo>
                  <a:pt x="7723" y="601"/>
                  <a:pt x="7726" y="553"/>
                  <a:pt x="7728" y="530"/>
                </a:cubicBezTo>
                <a:cubicBezTo>
                  <a:pt x="7745" y="460"/>
                  <a:pt x="7790" y="384"/>
                  <a:pt x="7929" y="384"/>
                </a:cubicBezTo>
                <a:cubicBezTo>
                  <a:pt x="8056" y="384"/>
                  <a:pt x="8129" y="463"/>
                  <a:pt x="8129" y="581"/>
                </a:cubicBezTo>
                <a:lnTo>
                  <a:pt x="8129" y="717"/>
                </a:lnTo>
                <a:lnTo>
                  <a:pt x="8671" y="717"/>
                </a:lnTo>
                <a:lnTo>
                  <a:pt x="8671" y="564"/>
                </a:lnTo>
                <a:cubicBezTo>
                  <a:pt x="8671" y="90"/>
                  <a:pt x="8248" y="17"/>
                  <a:pt x="7940" y="17"/>
                </a:cubicBezTo>
                <a:cubicBezTo>
                  <a:pt x="7554" y="17"/>
                  <a:pt x="7238" y="144"/>
                  <a:pt x="7179" y="499"/>
                </a:cubicBezTo>
                <a:cubicBezTo>
                  <a:pt x="7165" y="595"/>
                  <a:pt x="7159" y="683"/>
                  <a:pt x="7185" y="793"/>
                </a:cubicBezTo>
                <a:cubicBezTo>
                  <a:pt x="7278" y="1232"/>
                  <a:pt x="8050" y="1362"/>
                  <a:pt x="8163" y="1644"/>
                </a:cubicBezTo>
                <a:cubicBezTo>
                  <a:pt x="8183" y="1698"/>
                  <a:pt x="8177" y="1765"/>
                  <a:pt x="8166" y="1805"/>
                </a:cubicBezTo>
                <a:cubicBezTo>
                  <a:pt x="8149" y="1878"/>
                  <a:pt x="8101" y="1952"/>
                  <a:pt x="7954" y="1952"/>
                </a:cubicBezTo>
                <a:cubicBezTo>
                  <a:pt x="7819" y="1952"/>
                  <a:pt x="7734" y="1873"/>
                  <a:pt x="7734" y="1754"/>
                </a:cubicBezTo>
                <a:lnTo>
                  <a:pt x="7734" y="1542"/>
                </a:lnTo>
                <a:lnTo>
                  <a:pt x="7151" y="1542"/>
                </a:lnTo>
                <a:lnTo>
                  <a:pt x="7151" y="1709"/>
                </a:lnTo>
                <a:cubicBezTo>
                  <a:pt x="7151" y="2194"/>
                  <a:pt x="7532" y="2341"/>
                  <a:pt x="7940" y="2341"/>
                </a:cubicBezTo>
                <a:cubicBezTo>
                  <a:pt x="8332" y="2341"/>
                  <a:pt x="8657" y="2206"/>
                  <a:pt x="8708" y="1844"/>
                </a:cubicBezTo>
                <a:cubicBezTo>
                  <a:pt x="8733" y="1655"/>
                  <a:pt x="8713" y="1534"/>
                  <a:pt x="8705" y="1489"/>
                </a:cubicBezTo>
                <a:cubicBezTo>
                  <a:pt x="8617" y="1033"/>
                  <a:pt x="7793" y="897"/>
                  <a:pt x="7731" y="643"/>
                </a:cubicBezTo>
                <a:close/>
                <a:moveTo>
                  <a:pt x="12720" y="1839"/>
                </a:moveTo>
                <a:lnTo>
                  <a:pt x="12204" y="70"/>
                </a:lnTo>
                <a:lnTo>
                  <a:pt x="11388" y="70"/>
                </a:lnTo>
                <a:lnTo>
                  <a:pt x="11388" y="2245"/>
                </a:lnTo>
                <a:lnTo>
                  <a:pt x="11927" y="2245"/>
                </a:lnTo>
                <a:lnTo>
                  <a:pt x="11896" y="420"/>
                </a:lnTo>
                <a:lnTo>
                  <a:pt x="12452" y="2245"/>
                </a:lnTo>
                <a:lnTo>
                  <a:pt x="13234" y="2245"/>
                </a:lnTo>
                <a:lnTo>
                  <a:pt x="13234" y="70"/>
                </a:lnTo>
                <a:lnTo>
                  <a:pt x="12692" y="70"/>
                </a:lnTo>
                <a:lnTo>
                  <a:pt x="12720" y="1839"/>
                </a:lnTo>
                <a:close/>
                <a:moveTo>
                  <a:pt x="1947" y="2268"/>
                </a:moveTo>
                <a:lnTo>
                  <a:pt x="2540" y="2268"/>
                </a:lnTo>
                <a:lnTo>
                  <a:pt x="2847" y="234"/>
                </a:lnTo>
                <a:lnTo>
                  <a:pt x="3146" y="2268"/>
                </a:lnTo>
                <a:lnTo>
                  <a:pt x="3736" y="2268"/>
                </a:lnTo>
                <a:lnTo>
                  <a:pt x="3330" y="70"/>
                </a:lnTo>
                <a:lnTo>
                  <a:pt x="2353" y="70"/>
                </a:lnTo>
                <a:lnTo>
                  <a:pt x="1947" y="2268"/>
                </a:lnTo>
                <a:close/>
                <a:moveTo>
                  <a:pt x="5396" y="1788"/>
                </a:moveTo>
                <a:lnTo>
                  <a:pt x="5119" y="70"/>
                </a:lnTo>
                <a:lnTo>
                  <a:pt x="4222" y="70"/>
                </a:lnTo>
                <a:lnTo>
                  <a:pt x="4174" y="2268"/>
                </a:lnTo>
                <a:lnTo>
                  <a:pt x="4724" y="2268"/>
                </a:lnTo>
                <a:lnTo>
                  <a:pt x="4738" y="234"/>
                </a:lnTo>
                <a:lnTo>
                  <a:pt x="5116" y="2268"/>
                </a:lnTo>
                <a:lnTo>
                  <a:pt x="5672" y="2268"/>
                </a:lnTo>
                <a:lnTo>
                  <a:pt x="6053" y="234"/>
                </a:lnTo>
                <a:lnTo>
                  <a:pt x="6067" y="2268"/>
                </a:lnTo>
                <a:lnTo>
                  <a:pt x="6617" y="2268"/>
                </a:lnTo>
                <a:lnTo>
                  <a:pt x="6569" y="70"/>
                </a:lnTo>
                <a:lnTo>
                  <a:pt x="5672" y="70"/>
                </a:lnTo>
                <a:lnTo>
                  <a:pt x="5396" y="1788"/>
                </a:lnTo>
                <a:close/>
                <a:moveTo>
                  <a:pt x="10779" y="70"/>
                </a:moveTo>
                <a:lnTo>
                  <a:pt x="10223" y="70"/>
                </a:lnTo>
                <a:lnTo>
                  <a:pt x="10223" y="1695"/>
                </a:lnTo>
                <a:cubicBezTo>
                  <a:pt x="10223" y="1723"/>
                  <a:pt x="10223" y="1754"/>
                  <a:pt x="10217" y="1779"/>
                </a:cubicBezTo>
                <a:cubicBezTo>
                  <a:pt x="10206" y="1833"/>
                  <a:pt x="10161" y="1940"/>
                  <a:pt x="10006" y="1940"/>
                </a:cubicBezTo>
                <a:cubicBezTo>
                  <a:pt x="9853" y="1940"/>
                  <a:pt x="9808" y="1836"/>
                  <a:pt x="9797" y="1779"/>
                </a:cubicBezTo>
                <a:cubicBezTo>
                  <a:pt x="9791" y="1757"/>
                  <a:pt x="9791" y="1723"/>
                  <a:pt x="9791" y="1695"/>
                </a:cubicBezTo>
                <a:lnTo>
                  <a:pt x="9791" y="70"/>
                </a:lnTo>
                <a:lnTo>
                  <a:pt x="9235" y="70"/>
                </a:lnTo>
                <a:lnTo>
                  <a:pt x="9235" y="1644"/>
                </a:lnTo>
                <a:cubicBezTo>
                  <a:pt x="9235" y="1684"/>
                  <a:pt x="9238" y="1768"/>
                  <a:pt x="9241" y="1788"/>
                </a:cubicBezTo>
                <a:cubicBezTo>
                  <a:pt x="9280" y="2197"/>
                  <a:pt x="9603" y="2333"/>
                  <a:pt x="10006" y="2333"/>
                </a:cubicBezTo>
                <a:cubicBezTo>
                  <a:pt x="10410" y="2333"/>
                  <a:pt x="10734" y="2200"/>
                  <a:pt x="10773" y="1788"/>
                </a:cubicBezTo>
                <a:cubicBezTo>
                  <a:pt x="10776" y="1765"/>
                  <a:pt x="10782" y="1684"/>
                  <a:pt x="10779" y="1644"/>
                </a:cubicBezTo>
                <a:lnTo>
                  <a:pt x="10779" y="70"/>
                </a:lnTo>
                <a:close/>
                <a:moveTo>
                  <a:pt x="14594" y="1035"/>
                </a:moveTo>
                <a:lnTo>
                  <a:pt x="14594" y="1356"/>
                </a:lnTo>
                <a:lnTo>
                  <a:pt x="14820" y="1356"/>
                </a:lnTo>
                <a:lnTo>
                  <a:pt x="14820" y="1672"/>
                </a:lnTo>
                <a:cubicBezTo>
                  <a:pt x="14820" y="1700"/>
                  <a:pt x="14820" y="1732"/>
                  <a:pt x="14814" y="1757"/>
                </a:cubicBezTo>
                <a:cubicBezTo>
                  <a:pt x="14806" y="1816"/>
                  <a:pt x="14749" y="1918"/>
                  <a:pt x="14589" y="1918"/>
                </a:cubicBezTo>
                <a:cubicBezTo>
                  <a:pt x="14431" y="1918"/>
                  <a:pt x="14374" y="1816"/>
                  <a:pt x="14366" y="1757"/>
                </a:cubicBezTo>
                <a:cubicBezTo>
                  <a:pt x="14363" y="1732"/>
                  <a:pt x="14360" y="1700"/>
                  <a:pt x="14360" y="1672"/>
                </a:cubicBezTo>
                <a:lnTo>
                  <a:pt x="14360" y="669"/>
                </a:lnTo>
                <a:cubicBezTo>
                  <a:pt x="14360" y="632"/>
                  <a:pt x="14363" y="595"/>
                  <a:pt x="14371" y="564"/>
                </a:cubicBezTo>
                <a:cubicBezTo>
                  <a:pt x="14383" y="511"/>
                  <a:pt x="14431" y="406"/>
                  <a:pt x="14589" y="406"/>
                </a:cubicBezTo>
                <a:cubicBezTo>
                  <a:pt x="14758" y="406"/>
                  <a:pt x="14797" y="516"/>
                  <a:pt x="14809" y="564"/>
                </a:cubicBezTo>
                <a:cubicBezTo>
                  <a:pt x="14814" y="595"/>
                  <a:pt x="14814" y="649"/>
                  <a:pt x="14814" y="649"/>
                </a:cubicBezTo>
                <a:lnTo>
                  <a:pt x="14814" y="770"/>
                </a:lnTo>
                <a:lnTo>
                  <a:pt x="15367" y="770"/>
                </a:lnTo>
                <a:lnTo>
                  <a:pt x="15367" y="697"/>
                </a:lnTo>
                <a:cubicBezTo>
                  <a:pt x="15367" y="697"/>
                  <a:pt x="15370" y="621"/>
                  <a:pt x="15365" y="550"/>
                </a:cubicBezTo>
                <a:cubicBezTo>
                  <a:pt x="15322" y="138"/>
                  <a:pt x="14984" y="8"/>
                  <a:pt x="14594" y="8"/>
                </a:cubicBezTo>
                <a:cubicBezTo>
                  <a:pt x="14205" y="8"/>
                  <a:pt x="13872" y="141"/>
                  <a:pt x="13824" y="550"/>
                </a:cubicBezTo>
                <a:cubicBezTo>
                  <a:pt x="13818" y="587"/>
                  <a:pt x="13813" y="655"/>
                  <a:pt x="13813" y="697"/>
                </a:cubicBezTo>
                <a:lnTo>
                  <a:pt x="13813" y="1619"/>
                </a:lnTo>
                <a:cubicBezTo>
                  <a:pt x="13813" y="1658"/>
                  <a:pt x="13813" y="1689"/>
                  <a:pt x="13821" y="1763"/>
                </a:cubicBezTo>
                <a:cubicBezTo>
                  <a:pt x="13858" y="2163"/>
                  <a:pt x="14205" y="2304"/>
                  <a:pt x="14594" y="2304"/>
                </a:cubicBezTo>
                <a:cubicBezTo>
                  <a:pt x="14987" y="2304"/>
                  <a:pt x="15331" y="2163"/>
                  <a:pt x="15367" y="1763"/>
                </a:cubicBezTo>
                <a:cubicBezTo>
                  <a:pt x="15373" y="1689"/>
                  <a:pt x="15376" y="1658"/>
                  <a:pt x="15376" y="1619"/>
                </a:cubicBezTo>
                <a:lnTo>
                  <a:pt x="15376" y="1035"/>
                </a:lnTo>
                <a:lnTo>
                  <a:pt x="14594" y="1035"/>
                </a:lnTo>
                <a:close/>
              </a:path>
            </a:pathLst>
          </a:custGeom>
          <a:solidFill>
            <a:schemeClr val="tx1"/>
          </a:solidFill>
          <a:ln>
            <a:noFill/>
          </a:ln>
          <a:effectLst/>
        </p:spPr>
        <p:txBody>
          <a:bodyPr wrap="none" anchor="ctr"/>
          <a:lstStyle/>
          <a:p>
            <a:endParaRPr lang="ja-JP" alt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Divider #1">
    <p:bg>
      <p:bgRef idx="1001">
        <a:schemeClr val="bg1"/>
      </p:bgRef>
    </p:bg>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35566161-2645-8C4B-80A2-55645D14DE6A}"/>
              </a:ext>
            </a:extLst>
          </p:cNvPr>
          <p:cNvSpPr>
            <a:spLocks noGrp="1"/>
          </p:cNvSpPr>
          <p:nvPr>
            <p:ph type="pic" sz="quarter" idx="10"/>
          </p:nvPr>
        </p:nvSpPr>
        <p:spPr>
          <a:xfrm>
            <a:off x="0" y="0"/>
            <a:ext cx="12192000" cy="6858000"/>
          </a:xfrm>
          <a:prstGeom prst="rect">
            <a:avLst/>
          </a:prstGeom>
          <a:solidFill>
            <a:schemeClr val="bg2">
              <a:lumMod val="60000"/>
              <a:lumOff val="40000"/>
            </a:schemeClr>
          </a:solidFill>
        </p:spPr>
        <p:txBody>
          <a:bodyPr/>
          <a:lstStyle/>
          <a:p>
            <a:endParaRPr kumimoji="1" lang="ja-JP" altLang="en-US" dirty="0"/>
          </a:p>
        </p:txBody>
      </p:sp>
      <p:sp>
        <p:nvSpPr>
          <p:cNvPr id="3" name="Holder 3"/>
          <p:cNvSpPr>
            <a:spLocks noGrp="1"/>
          </p:cNvSpPr>
          <p:nvPr>
            <p:ph type="body" idx="1"/>
          </p:nvPr>
        </p:nvSpPr>
        <p:spPr>
          <a:xfrm>
            <a:off x="342899" y="1972914"/>
            <a:ext cx="5753101" cy="1828800"/>
          </a:xfrm>
          <a:prstGeom prst="rect">
            <a:avLst/>
          </a:prstGeom>
        </p:spPr>
        <p:txBody>
          <a:bodyPr/>
          <a:lstStyle>
            <a:lvl1pPr>
              <a:defRPr kumimoji="1" sz="6000" dirty="0">
                <a:solidFill>
                  <a:schemeClr val="tx1"/>
                </a:solidFill>
                <a:latin typeface="Samsung Sharp Sans Bold" pitchFamily="2" charset="0"/>
              </a:defRPr>
            </a:lvl1pPr>
          </a:lstStyle>
          <a:p>
            <a:pPr lvl="0"/>
            <a:endParaRPr dirty="0"/>
          </a:p>
        </p:txBody>
      </p:sp>
    </p:spTree>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ivider Slide with Blue Background">
    <p:bg>
      <p:bgRef idx="1001">
        <a:schemeClr val="bg2"/>
      </p:bgRef>
    </p:bg>
    <p:spTree>
      <p:nvGrpSpPr>
        <p:cNvPr id="1" name=""/>
        <p:cNvGrpSpPr/>
        <p:nvPr/>
      </p:nvGrpSpPr>
      <p:grpSpPr>
        <a:xfrm>
          <a:off x="0" y="0"/>
          <a:ext cx="0" cy="0"/>
          <a:chOff x="0" y="0"/>
          <a:chExt cx="0" cy="0"/>
        </a:xfrm>
      </p:grpSpPr>
      <p:sp>
        <p:nvSpPr>
          <p:cNvPr id="3" name="Holder 3"/>
          <p:cNvSpPr>
            <a:spLocks noGrp="1"/>
          </p:cNvSpPr>
          <p:nvPr>
            <p:ph type="body" idx="1"/>
          </p:nvPr>
        </p:nvSpPr>
        <p:spPr>
          <a:xfrm>
            <a:off x="333374" y="1972317"/>
            <a:ext cx="5753101" cy="2905527"/>
          </a:xfrm>
          <a:prstGeom prst="rect">
            <a:avLst/>
          </a:prstGeom>
        </p:spPr>
        <p:txBody>
          <a:bodyPr/>
          <a:lstStyle>
            <a:lvl1pPr>
              <a:defRPr kumimoji="1" sz="6000" dirty="0">
                <a:solidFill>
                  <a:schemeClr val="tx1"/>
                </a:solidFill>
                <a:latin typeface="Samsung Sharp Sans Bold" pitchFamily="2" charset="0"/>
              </a:defRPr>
            </a:lvl1pPr>
          </a:lstStyle>
          <a:p>
            <a:pPr lvl="0"/>
            <a:endParaRPr dirty="0"/>
          </a:p>
        </p:txBody>
      </p:sp>
      <p:sp>
        <p:nvSpPr>
          <p:cNvPr id="6" name="Footer Placeholder 69">
            <a:extLst>
              <a:ext uri="{FF2B5EF4-FFF2-40B4-BE49-F238E27FC236}">
                <a16:creationId xmlns:a16="http://schemas.microsoft.com/office/drawing/2014/main" id="{82CC7452-CF6B-EC46-B381-530869CE67CF}"/>
              </a:ext>
            </a:extLst>
          </p:cNvPr>
          <p:cNvSpPr>
            <a:spLocks noGrp="1"/>
          </p:cNvSpPr>
          <p:nvPr>
            <p:ph type="ftr" sz="quarter" idx="3"/>
          </p:nvPr>
        </p:nvSpPr>
        <p:spPr>
          <a:xfrm>
            <a:off x="669130" y="6489711"/>
            <a:ext cx="2396515" cy="120639"/>
          </a:xfrm>
          <a:prstGeom prst="rect">
            <a:avLst/>
          </a:prstGeom>
        </p:spPr>
        <p:txBody>
          <a:bodyPr vert="horz" lIns="91440" tIns="45720" rIns="91440" bIns="45720" rtlCol="0" anchor="ctr"/>
          <a:lstStyle>
            <a:lvl1pPr algn="l">
              <a:defRPr sz="750" b="1">
                <a:solidFill>
                  <a:schemeClr val="tx1"/>
                </a:solidFill>
                <a:latin typeface="SamsungOne 700" panose="020B0803030303020204" pitchFamily="34" charset="0"/>
              </a:defRPr>
            </a:lvl1pPr>
          </a:lstStyle>
          <a:p>
            <a:r>
              <a:rPr kumimoji="1" lang="en-US" altLang="ja-JP" dirty="0"/>
              <a:t>Presentation Title, Date</a:t>
            </a:r>
          </a:p>
        </p:txBody>
      </p:sp>
      <p:sp>
        <p:nvSpPr>
          <p:cNvPr id="5" name="Freeform 1">
            <a:extLst>
              <a:ext uri="{FF2B5EF4-FFF2-40B4-BE49-F238E27FC236}">
                <a16:creationId xmlns:a16="http://schemas.microsoft.com/office/drawing/2014/main" id="{0AACD722-57BD-E54A-B2D6-D30B38325494}"/>
              </a:ext>
            </a:extLst>
          </p:cNvPr>
          <p:cNvSpPr>
            <a:spLocks noChangeAspect="1" noChangeArrowheads="1"/>
          </p:cNvSpPr>
          <p:nvPr userDrawn="1"/>
        </p:nvSpPr>
        <p:spPr bwMode="auto">
          <a:xfrm>
            <a:off x="10934700" y="6448093"/>
            <a:ext cx="914400" cy="140032"/>
          </a:xfrm>
          <a:custGeom>
            <a:avLst/>
            <a:gdLst>
              <a:gd name="T0" fmla="*/ 581 w 15377"/>
              <a:gd name="T1" fmla="*/ 522 h 2356"/>
              <a:gd name="T2" fmla="*/ 985 w 15377"/>
              <a:gd name="T3" fmla="*/ 576 h 2356"/>
              <a:gd name="T4" fmla="*/ 1532 w 15377"/>
              <a:gd name="T5" fmla="*/ 711 h 2356"/>
              <a:gd name="T6" fmla="*/ 790 w 15377"/>
              <a:gd name="T7" fmla="*/ 3 h 2356"/>
              <a:gd name="T8" fmla="*/ 31 w 15377"/>
              <a:gd name="T9" fmla="*/ 784 h 2356"/>
              <a:gd name="T10" fmla="*/ 1027 w 15377"/>
              <a:gd name="T11" fmla="*/ 1811 h 2356"/>
              <a:gd name="T12" fmla="*/ 593 w 15377"/>
              <a:gd name="T13" fmla="*/ 1760 h 2356"/>
              <a:gd name="T14" fmla="*/ 0 w 15377"/>
              <a:gd name="T15" fmla="*/ 1548 h 2356"/>
              <a:gd name="T16" fmla="*/ 799 w 15377"/>
              <a:gd name="T17" fmla="*/ 2355 h 2356"/>
              <a:gd name="T18" fmla="*/ 1572 w 15377"/>
              <a:gd name="T19" fmla="*/ 1494 h 2356"/>
              <a:gd name="T20" fmla="*/ 7731 w 15377"/>
              <a:gd name="T21" fmla="*/ 643 h 2356"/>
              <a:gd name="T22" fmla="*/ 7929 w 15377"/>
              <a:gd name="T23" fmla="*/ 384 h 2356"/>
              <a:gd name="T24" fmla="*/ 8129 w 15377"/>
              <a:gd name="T25" fmla="*/ 717 h 2356"/>
              <a:gd name="T26" fmla="*/ 8671 w 15377"/>
              <a:gd name="T27" fmla="*/ 564 h 2356"/>
              <a:gd name="T28" fmla="*/ 7179 w 15377"/>
              <a:gd name="T29" fmla="*/ 499 h 2356"/>
              <a:gd name="T30" fmla="*/ 8163 w 15377"/>
              <a:gd name="T31" fmla="*/ 1644 h 2356"/>
              <a:gd name="T32" fmla="*/ 7954 w 15377"/>
              <a:gd name="T33" fmla="*/ 1952 h 2356"/>
              <a:gd name="T34" fmla="*/ 7734 w 15377"/>
              <a:gd name="T35" fmla="*/ 1542 h 2356"/>
              <a:gd name="T36" fmla="*/ 7151 w 15377"/>
              <a:gd name="T37" fmla="*/ 1709 h 2356"/>
              <a:gd name="T38" fmla="*/ 8708 w 15377"/>
              <a:gd name="T39" fmla="*/ 1844 h 2356"/>
              <a:gd name="T40" fmla="*/ 7731 w 15377"/>
              <a:gd name="T41" fmla="*/ 643 h 2356"/>
              <a:gd name="T42" fmla="*/ 12204 w 15377"/>
              <a:gd name="T43" fmla="*/ 70 h 2356"/>
              <a:gd name="T44" fmla="*/ 11388 w 15377"/>
              <a:gd name="T45" fmla="*/ 2245 h 2356"/>
              <a:gd name="T46" fmla="*/ 11896 w 15377"/>
              <a:gd name="T47" fmla="*/ 420 h 2356"/>
              <a:gd name="T48" fmla="*/ 13234 w 15377"/>
              <a:gd name="T49" fmla="*/ 2245 h 2356"/>
              <a:gd name="T50" fmla="*/ 12692 w 15377"/>
              <a:gd name="T51" fmla="*/ 70 h 2356"/>
              <a:gd name="T52" fmla="*/ 1947 w 15377"/>
              <a:gd name="T53" fmla="*/ 2268 h 2356"/>
              <a:gd name="T54" fmla="*/ 2847 w 15377"/>
              <a:gd name="T55" fmla="*/ 234 h 2356"/>
              <a:gd name="T56" fmla="*/ 3736 w 15377"/>
              <a:gd name="T57" fmla="*/ 2268 h 2356"/>
              <a:gd name="T58" fmla="*/ 2353 w 15377"/>
              <a:gd name="T59" fmla="*/ 70 h 2356"/>
              <a:gd name="T60" fmla="*/ 5396 w 15377"/>
              <a:gd name="T61" fmla="*/ 1788 h 2356"/>
              <a:gd name="T62" fmla="*/ 4222 w 15377"/>
              <a:gd name="T63" fmla="*/ 70 h 2356"/>
              <a:gd name="T64" fmla="*/ 4724 w 15377"/>
              <a:gd name="T65" fmla="*/ 2268 h 2356"/>
              <a:gd name="T66" fmla="*/ 5116 w 15377"/>
              <a:gd name="T67" fmla="*/ 2268 h 2356"/>
              <a:gd name="T68" fmla="*/ 6053 w 15377"/>
              <a:gd name="T69" fmla="*/ 234 h 2356"/>
              <a:gd name="T70" fmla="*/ 6617 w 15377"/>
              <a:gd name="T71" fmla="*/ 2268 h 2356"/>
              <a:gd name="T72" fmla="*/ 5672 w 15377"/>
              <a:gd name="T73" fmla="*/ 70 h 2356"/>
              <a:gd name="T74" fmla="*/ 10779 w 15377"/>
              <a:gd name="T75" fmla="*/ 70 h 2356"/>
              <a:gd name="T76" fmla="*/ 10223 w 15377"/>
              <a:gd name="T77" fmla="*/ 1695 h 2356"/>
              <a:gd name="T78" fmla="*/ 10006 w 15377"/>
              <a:gd name="T79" fmla="*/ 1940 h 2356"/>
              <a:gd name="T80" fmla="*/ 9791 w 15377"/>
              <a:gd name="T81" fmla="*/ 1695 h 2356"/>
              <a:gd name="T82" fmla="*/ 9235 w 15377"/>
              <a:gd name="T83" fmla="*/ 70 h 2356"/>
              <a:gd name="T84" fmla="*/ 9241 w 15377"/>
              <a:gd name="T85" fmla="*/ 1788 h 2356"/>
              <a:gd name="T86" fmla="*/ 10773 w 15377"/>
              <a:gd name="T87" fmla="*/ 1788 h 2356"/>
              <a:gd name="T88" fmla="*/ 10779 w 15377"/>
              <a:gd name="T89" fmla="*/ 70 h 2356"/>
              <a:gd name="T90" fmla="*/ 14594 w 15377"/>
              <a:gd name="T91" fmla="*/ 1356 h 2356"/>
              <a:gd name="T92" fmla="*/ 14820 w 15377"/>
              <a:gd name="T93" fmla="*/ 1672 h 2356"/>
              <a:gd name="T94" fmla="*/ 14589 w 15377"/>
              <a:gd name="T95" fmla="*/ 1918 h 2356"/>
              <a:gd name="T96" fmla="*/ 14360 w 15377"/>
              <a:gd name="T97" fmla="*/ 1672 h 2356"/>
              <a:gd name="T98" fmla="*/ 14371 w 15377"/>
              <a:gd name="T99" fmla="*/ 564 h 2356"/>
              <a:gd name="T100" fmla="*/ 14809 w 15377"/>
              <a:gd name="T101" fmla="*/ 564 h 2356"/>
              <a:gd name="T102" fmla="*/ 14814 w 15377"/>
              <a:gd name="T103" fmla="*/ 770 h 2356"/>
              <a:gd name="T104" fmla="*/ 15367 w 15377"/>
              <a:gd name="T105" fmla="*/ 697 h 2356"/>
              <a:gd name="T106" fmla="*/ 14594 w 15377"/>
              <a:gd name="T107" fmla="*/ 8 h 2356"/>
              <a:gd name="T108" fmla="*/ 13813 w 15377"/>
              <a:gd name="T109" fmla="*/ 697 h 2356"/>
              <a:gd name="T110" fmla="*/ 13821 w 15377"/>
              <a:gd name="T111" fmla="*/ 1763 h 2356"/>
              <a:gd name="T112" fmla="*/ 15367 w 15377"/>
              <a:gd name="T113" fmla="*/ 1763 h 2356"/>
              <a:gd name="T114" fmla="*/ 15376 w 15377"/>
              <a:gd name="T115" fmla="*/ 1035 h 2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377" h="2356">
                <a:moveTo>
                  <a:pt x="584" y="638"/>
                </a:moveTo>
                <a:cubicBezTo>
                  <a:pt x="573" y="592"/>
                  <a:pt x="576" y="547"/>
                  <a:pt x="581" y="522"/>
                </a:cubicBezTo>
                <a:cubicBezTo>
                  <a:pt x="595" y="451"/>
                  <a:pt x="643" y="375"/>
                  <a:pt x="782" y="375"/>
                </a:cubicBezTo>
                <a:cubicBezTo>
                  <a:pt x="911" y="375"/>
                  <a:pt x="985" y="454"/>
                  <a:pt x="985" y="576"/>
                </a:cubicBezTo>
                <a:lnTo>
                  <a:pt x="985" y="711"/>
                </a:lnTo>
                <a:lnTo>
                  <a:pt x="1532" y="711"/>
                </a:lnTo>
                <a:lnTo>
                  <a:pt x="1532" y="556"/>
                </a:lnTo>
                <a:cubicBezTo>
                  <a:pt x="1532" y="79"/>
                  <a:pt x="1100" y="3"/>
                  <a:pt x="790" y="3"/>
                </a:cubicBezTo>
                <a:cubicBezTo>
                  <a:pt x="403" y="0"/>
                  <a:pt x="85" y="130"/>
                  <a:pt x="25" y="488"/>
                </a:cubicBezTo>
                <a:cubicBezTo>
                  <a:pt x="8" y="587"/>
                  <a:pt x="6" y="674"/>
                  <a:pt x="31" y="784"/>
                </a:cubicBezTo>
                <a:cubicBezTo>
                  <a:pt x="127" y="1232"/>
                  <a:pt x="909" y="1362"/>
                  <a:pt x="1021" y="1647"/>
                </a:cubicBezTo>
                <a:cubicBezTo>
                  <a:pt x="1044" y="1700"/>
                  <a:pt x="1036" y="1768"/>
                  <a:pt x="1027" y="1811"/>
                </a:cubicBezTo>
                <a:cubicBezTo>
                  <a:pt x="1010" y="1884"/>
                  <a:pt x="959" y="1960"/>
                  <a:pt x="813" y="1960"/>
                </a:cubicBezTo>
                <a:cubicBezTo>
                  <a:pt x="674" y="1960"/>
                  <a:pt x="593" y="1881"/>
                  <a:pt x="593" y="1760"/>
                </a:cubicBezTo>
                <a:lnTo>
                  <a:pt x="593" y="1548"/>
                </a:lnTo>
                <a:lnTo>
                  <a:pt x="0" y="1548"/>
                </a:lnTo>
                <a:lnTo>
                  <a:pt x="0" y="1717"/>
                </a:lnTo>
                <a:cubicBezTo>
                  <a:pt x="0" y="2208"/>
                  <a:pt x="386" y="2355"/>
                  <a:pt x="799" y="2355"/>
                </a:cubicBezTo>
                <a:cubicBezTo>
                  <a:pt x="1196" y="2355"/>
                  <a:pt x="1521" y="2220"/>
                  <a:pt x="1575" y="1853"/>
                </a:cubicBezTo>
                <a:cubicBezTo>
                  <a:pt x="1600" y="1664"/>
                  <a:pt x="1580" y="1540"/>
                  <a:pt x="1572" y="1494"/>
                </a:cubicBezTo>
                <a:cubicBezTo>
                  <a:pt x="1481" y="1030"/>
                  <a:pt x="646" y="894"/>
                  <a:pt x="584" y="638"/>
                </a:cubicBezTo>
                <a:close/>
                <a:moveTo>
                  <a:pt x="7731" y="643"/>
                </a:moveTo>
                <a:cubicBezTo>
                  <a:pt x="7723" y="601"/>
                  <a:pt x="7726" y="553"/>
                  <a:pt x="7728" y="530"/>
                </a:cubicBezTo>
                <a:cubicBezTo>
                  <a:pt x="7745" y="460"/>
                  <a:pt x="7790" y="384"/>
                  <a:pt x="7929" y="384"/>
                </a:cubicBezTo>
                <a:cubicBezTo>
                  <a:pt x="8056" y="384"/>
                  <a:pt x="8129" y="463"/>
                  <a:pt x="8129" y="581"/>
                </a:cubicBezTo>
                <a:lnTo>
                  <a:pt x="8129" y="717"/>
                </a:lnTo>
                <a:lnTo>
                  <a:pt x="8671" y="717"/>
                </a:lnTo>
                <a:lnTo>
                  <a:pt x="8671" y="564"/>
                </a:lnTo>
                <a:cubicBezTo>
                  <a:pt x="8671" y="90"/>
                  <a:pt x="8248" y="17"/>
                  <a:pt x="7940" y="17"/>
                </a:cubicBezTo>
                <a:cubicBezTo>
                  <a:pt x="7554" y="17"/>
                  <a:pt x="7238" y="144"/>
                  <a:pt x="7179" y="499"/>
                </a:cubicBezTo>
                <a:cubicBezTo>
                  <a:pt x="7165" y="595"/>
                  <a:pt x="7159" y="683"/>
                  <a:pt x="7185" y="793"/>
                </a:cubicBezTo>
                <a:cubicBezTo>
                  <a:pt x="7278" y="1232"/>
                  <a:pt x="8050" y="1362"/>
                  <a:pt x="8163" y="1644"/>
                </a:cubicBezTo>
                <a:cubicBezTo>
                  <a:pt x="8183" y="1698"/>
                  <a:pt x="8177" y="1765"/>
                  <a:pt x="8166" y="1805"/>
                </a:cubicBezTo>
                <a:cubicBezTo>
                  <a:pt x="8149" y="1878"/>
                  <a:pt x="8101" y="1952"/>
                  <a:pt x="7954" y="1952"/>
                </a:cubicBezTo>
                <a:cubicBezTo>
                  <a:pt x="7819" y="1952"/>
                  <a:pt x="7734" y="1873"/>
                  <a:pt x="7734" y="1754"/>
                </a:cubicBezTo>
                <a:lnTo>
                  <a:pt x="7734" y="1542"/>
                </a:lnTo>
                <a:lnTo>
                  <a:pt x="7151" y="1542"/>
                </a:lnTo>
                <a:lnTo>
                  <a:pt x="7151" y="1709"/>
                </a:lnTo>
                <a:cubicBezTo>
                  <a:pt x="7151" y="2194"/>
                  <a:pt x="7532" y="2341"/>
                  <a:pt x="7940" y="2341"/>
                </a:cubicBezTo>
                <a:cubicBezTo>
                  <a:pt x="8332" y="2341"/>
                  <a:pt x="8657" y="2206"/>
                  <a:pt x="8708" y="1844"/>
                </a:cubicBezTo>
                <a:cubicBezTo>
                  <a:pt x="8733" y="1655"/>
                  <a:pt x="8713" y="1534"/>
                  <a:pt x="8705" y="1489"/>
                </a:cubicBezTo>
                <a:cubicBezTo>
                  <a:pt x="8617" y="1033"/>
                  <a:pt x="7793" y="897"/>
                  <a:pt x="7731" y="643"/>
                </a:cubicBezTo>
                <a:close/>
                <a:moveTo>
                  <a:pt x="12720" y="1839"/>
                </a:moveTo>
                <a:lnTo>
                  <a:pt x="12204" y="70"/>
                </a:lnTo>
                <a:lnTo>
                  <a:pt x="11388" y="70"/>
                </a:lnTo>
                <a:lnTo>
                  <a:pt x="11388" y="2245"/>
                </a:lnTo>
                <a:lnTo>
                  <a:pt x="11927" y="2245"/>
                </a:lnTo>
                <a:lnTo>
                  <a:pt x="11896" y="420"/>
                </a:lnTo>
                <a:lnTo>
                  <a:pt x="12452" y="2245"/>
                </a:lnTo>
                <a:lnTo>
                  <a:pt x="13234" y="2245"/>
                </a:lnTo>
                <a:lnTo>
                  <a:pt x="13234" y="70"/>
                </a:lnTo>
                <a:lnTo>
                  <a:pt x="12692" y="70"/>
                </a:lnTo>
                <a:lnTo>
                  <a:pt x="12720" y="1839"/>
                </a:lnTo>
                <a:close/>
                <a:moveTo>
                  <a:pt x="1947" y="2268"/>
                </a:moveTo>
                <a:lnTo>
                  <a:pt x="2540" y="2268"/>
                </a:lnTo>
                <a:lnTo>
                  <a:pt x="2847" y="234"/>
                </a:lnTo>
                <a:lnTo>
                  <a:pt x="3146" y="2268"/>
                </a:lnTo>
                <a:lnTo>
                  <a:pt x="3736" y="2268"/>
                </a:lnTo>
                <a:lnTo>
                  <a:pt x="3330" y="70"/>
                </a:lnTo>
                <a:lnTo>
                  <a:pt x="2353" y="70"/>
                </a:lnTo>
                <a:lnTo>
                  <a:pt x="1947" y="2268"/>
                </a:lnTo>
                <a:close/>
                <a:moveTo>
                  <a:pt x="5396" y="1788"/>
                </a:moveTo>
                <a:lnTo>
                  <a:pt x="5119" y="70"/>
                </a:lnTo>
                <a:lnTo>
                  <a:pt x="4222" y="70"/>
                </a:lnTo>
                <a:lnTo>
                  <a:pt x="4174" y="2268"/>
                </a:lnTo>
                <a:lnTo>
                  <a:pt x="4724" y="2268"/>
                </a:lnTo>
                <a:lnTo>
                  <a:pt x="4738" y="234"/>
                </a:lnTo>
                <a:lnTo>
                  <a:pt x="5116" y="2268"/>
                </a:lnTo>
                <a:lnTo>
                  <a:pt x="5672" y="2268"/>
                </a:lnTo>
                <a:lnTo>
                  <a:pt x="6053" y="234"/>
                </a:lnTo>
                <a:lnTo>
                  <a:pt x="6067" y="2268"/>
                </a:lnTo>
                <a:lnTo>
                  <a:pt x="6617" y="2268"/>
                </a:lnTo>
                <a:lnTo>
                  <a:pt x="6569" y="70"/>
                </a:lnTo>
                <a:lnTo>
                  <a:pt x="5672" y="70"/>
                </a:lnTo>
                <a:lnTo>
                  <a:pt x="5396" y="1788"/>
                </a:lnTo>
                <a:close/>
                <a:moveTo>
                  <a:pt x="10779" y="70"/>
                </a:moveTo>
                <a:lnTo>
                  <a:pt x="10223" y="70"/>
                </a:lnTo>
                <a:lnTo>
                  <a:pt x="10223" y="1695"/>
                </a:lnTo>
                <a:cubicBezTo>
                  <a:pt x="10223" y="1723"/>
                  <a:pt x="10223" y="1754"/>
                  <a:pt x="10217" y="1779"/>
                </a:cubicBezTo>
                <a:cubicBezTo>
                  <a:pt x="10206" y="1833"/>
                  <a:pt x="10161" y="1940"/>
                  <a:pt x="10006" y="1940"/>
                </a:cubicBezTo>
                <a:cubicBezTo>
                  <a:pt x="9853" y="1940"/>
                  <a:pt x="9808" y="1836"/>
                  <a:pt x="9797" y="1779"/>
                </a:cubicBezTo>
                <a:cubicBezTo>
                  <a:pt x="9791" y="1757"/>
                  <a:pt x="9791" y="1723"/>
                  <a:pt x="9791" y="1695"/>
                </a:cubicBezTo>
                <a:lnTo>
                  <a:pt x="9791" y="70"/>
                </a:lnTo>
                <a:lnTo>
                  <a:pt x="9235" y="70"/>
                </a:lnTo>
                <a:lnTo>
                  <a:pt x="9235" y="1644"/>
                </a:lnTo>
                <a:cubicBezTo>
                  <a:pt x="9235" y="1684"/>
                  <a:pt x="9238" y="1768"/>
                  <a:pt x="9241" y="1788"/>
                </a:cubicBezTo>
                <a:cubicBezTo>
                  <a:pt x="9280" y="2197"/>
                  <a:pt x="9603" y="2333"/>
                  <a:pt x="10006" y="2333"/>
                </a:cubicBezTo>
                <a:cubicBezTo>
                  <a:pt x="10410" y="2333"/>
                  <a:pt x="10734" y="2200"/>
                  <a:pt x="10773" y="1788"/>
                </a:cubicBezTo>
                <a:cubicBezTo>
                  <a:pt x="10776" y="1765"/>
                  <a:pt x="10782" y="1684"/>
                  <a:pt x="10779" y="1644"/>
                </a:cubicBezTo>
                <a:lnTo>
                  <a:pt x="10779" y="70"/>
                </a:lnTo>
                <a:close/>
                <a:moveTo>
                  <a:pt x="14594" y="1035"/>
                </a:moveTo>
                <a:lnTo>
                  <a:pt x="14594" y="1356"/>
                </a:lnTo>
                <a:lnTo>
                  <a:pt x="14820" y="1356"/>
                </a:lnTo>
                <a:lnTo>
                  <a:pt x="14820" y="1672"/>
                </a:lnTo>
                <a:cubicBezTo>
                  <a:pt x="14820" y="1700"/>
                  <a:pt x="14820" y="1732"/>
                  <a:pt x="14814" y="1757"/>
                </a:cubicBezTo>
                <a:cubicBezTo>
                  <a:pt x="14806" y="1816"/>
                  <a:pt x="14749" y="1918"/>
                  <a:pt x="14589" y="1918"/>
                </a:cubicBezTo>
                <a:cubicBezTo>
                  <a:pt x="14431" y="1918"/>
                  <a:pt x="14374" y="1816"/>
                  <a:pt x="14366" y="1757"/>
                </a:cubicBezTo>
                <a:cubicBezTo>
                  <a:pt x="14363" y="1732"/>
                  <a:pt x="14360" y="1700"/>
                  <a:pt x="14360" y="1672"/>
                </a:cubicBezTo>
                <a:lnTo>
                  <a:pt x="14360" y="669"/>
                </a:lnTo>
                <a:cubicBezTo>
                  <a:pt x="14360" y="632"/>
                  <a:pt x="14363" y="595"/>
                  <a:pt x="14371" y="564"/>
                </a:cubicBezTo>
                <a:cubicBezTo>
                  <a:pt x="14383" y="511"/>
                  <a:pt x="14431" y="406"/>
                  <a:pt x="14589" y="406"/>
                </a:cubicBezTo>
                <a:cubicBezTo>
                  <a:pt x="14758" y="406"/>
                  <a:pt x="14797" y="516"/>
                  <a:pt x="14809" y="564"/>
                </a:cubicBezTo>
                <a:cubicBezTo>
                  <a:pt x="14814" y="595"/>
                  <a:pt x="14814" y="649"/>
                  <a:pt x="14814" y="649"/>
                </a:cubicBezTo>
                <a:lnTo>
                  <a:pt x="14814" y="770"/>
                </a:lnTo>
                <a:lnTo>
                  <a:pt x="15367" y="770"/>
                </a:lnTo>
                <a:lnTo>
                  <a:pt x="15367" y="697"/>
                </a:lnTo>
                <a:cubicBezTo>
                  <a:pt x="15367" y="697"/>
                  <a:pt x="15370" y="621"/>
                  <a:pt x="15365" y="550"/>
                </a:cubicBezTo>
                <a:cubicBezTo>
                  <a:pt x="15322" y="138"/>
                  <a:pt x="14984" y="8"/>
                  <a:pt x="14594" y="8"/>
                </a:cubicBezTo>
                <a:cubicBezTo>
                  <a:pt x="14205" y="8"/>
                  <a:pt x="13872" y="141"/>
                  <a:pt x="13824" y="550"/>
                </a:cubicBezTo>
                <a:cubicBezTo>
                  <a:pt x="13818" y="587"/>
                  <a:pt x="13813" y="655"/>
                  <a:pt x="13813" y="697"/>
                </a:cubicBezTo>
                <a:lnTo>
                  <a:pt x="13813" y="1619"/>
                </a:lnTo>
                <a:cubicBezTo>
                  <a:pt x="13813" y="1658"/>
                  <a:pt x="13813" y="1689"/>
                  <a:pt x="13821" y="1763"/>
                </a:cubicBezTo>
                <a:cubicBezTo>
                  <a:pt x="13858" y="2163"/>
                  <a:pt x="14205" y="2304"/>
                  <a:pt x="14594" y="2304"/>
                </a:cubicBezTo>
                <a:cubicBezTo>
                  <a:pt x="14987" y="2304"/>
                  <a:pt x="15331" y="2163"/>
                  <a:pt x="15367" y="1763"/>
                </a:cubicBezTo>
                <a:cubicBezTo>
                  <a:pt x="15373" y="1689"/>
                  <a:pt x="15376" y="1658"/>
                  <a:pt x="15376" y="1619"/>
                </a:cubicBezTo>
                <a:lnTo>
                  <a:pt x="15376" y="1035"/>
                </a:lnTo>
                <a:lnTo>
                  <a:pt x="14594" y="1035"/>
                </a:lnTo>
                <a:close/>
              </a:path>
            </a:pathLst>
          </a:custGeom>
          <a:solidFill>
            <a:schemeClr val="tx1"/>
          </a:solidFill>
          <a:ln>
            <a:noFill/>
          </a:ln>
          <a:effectLst/>
        </p:spPr>
        <p:txBody>
          <a:bodyPr wrap="none" anchor="ctr"/>
          <a:lstStyle/>
          <a:p>
            <a:endParaRPr lang="ja-JP" altLang="en-US" dirty="0"/>
          </a:p>
        </p:txBody>
      </p:sp>
    </p:spTree>
    <p:extLst>
      <p:ext uri="{BB962C8B-B14F-4D97-AF65-F5344CB8AC3E}">
        <p14:creationId xmlns:p14="http://schemas.microsoft.com/office/powerpoint/2010/main" val="3605070905"/>
      </p:ext>
    </p:extLst>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ig Idea">
    <p:spTree>
      <p:nvGrpSpPr>
        <p:cNvPr id="1" name=""/>
        <p:cNvGrpSpPr/>
        <p:nvPr/>
      </p:nvGrpSpPr>
      <p:grpSpPr>
        <a:xfrm>
          <a:off x="0" y="0"/>
          <a:ext cx="0" cy="0"/>
          <a:chOff x="0" y="0"/>
          <a:chExt cx="0" cy="0"/>
        </a:xfrm>
      </p:grpSpPr>
      <p:sp>
        <p:nvSpPr>
          <p:cNvPr id="3" name="Holder 3"/>
          <p:cNvSpPr>
            <a:spLocks noGrp="1"/>
          </p:cNvSpPr>
          <p:nvPr>
            <p:ph type="body" idx="1"/>
          </p:nvPr>
        </p:nvSpPr>
        <p:spPr>
          <a:xfrm>
            <a:off x="327024" y="1942143"/>
            <a:ext cx="9853614" cy="3856185"/>
          </a:xfrm>
          <a:prstGeom prst="rect">
            <a:avLst/>
          </a:prstGeom>
        </p:spPr>
        <p:txBody>
          <a:bodyPr/>
          <a:lstStyle>
            <a:lvl1pPr>
              <a:defRPr kumimoji="1" sz="9750" dirty="0">
                <a:solidFill>
                  <a:schemeClr val="tx1"/>
                </a:solidFill>
                <a:latin typeface="Samsung Sharp Sans Bold" pitchFamily="2" charset="0"/>
              </a:defRPr>
            </a:lvl1pPr>
          </a:lstStyle>
          <a:p>
            <a:pPr lvl="0"/>
            <a:endParaRP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arge Text With Image">
    <p:spTree>
      <p:nvGrpSpPr>
        <p:cNvPr id="1" name=""/>
        <p:cNvGrpSpPr/>
        <p:nvPr/>
      </p:nvGrpSpPr>
      <p:grpSpPr>
        <a:xfrm>
          <a:off x="0" y="0"/>
          <a:ext cx="0" cy="0"/>
          <a:chOff x="0" y="0"/>
          <a:chExt cx="0" cy="0"/>
        </a:xfrm>
      </p:grpSpPr>
      <p:sp>
        <p:nvSpPr>
          <p:cNvPr id="6" name="Picture Placeholder 4">
            <a:extLst>
              <a:ext uri="{FF2B5EF4-FFF2-40B4-BE49-F238E27FC236}">
                <a16:creationId xmlns:a16="http://schemas.microsoft.com/office/drawing/2014/main" id="{5C5FAB49-F976-A94A-A217-03928A444ACC}"/>
              </a:ext>
            </a:extLst>
          </p:cNvPr>
          <p:cNvSpPr>
            <a:spLocks noGrp="1"/>
          </p:cNvSpPr>
          <p:nvPr>
            <p:ph type="pic" sz="quarter" idx="11"/>
          </p:nvPr>
        </p:nvSpPr>
        <p:spPr>
          <a:xfrm>
            <a:off x="6164263" y="0"/>
            <a:ext cx="6027737" cy="6858000"/>
          </a:xfrm>
          <a:prstGeom prst="rect">
            <a:avLst/>
          </a:prstGeom>
          <a:solidFill>
            <a:schemeClr val="bg2">
              <a:lumMod val="60000"/>
              <a:lumOff val="40000"/>
            </a:schemeClr>
          </a:solidFill>
        </p:spPr>
        <p:txBody>
          <a:bodyPr/>
          <a:lstStyle/>
          <a:p>
            <a:endParaRPr kumimoji="1" lang="ja-JP" altLang="en-US"/>
          </a:p>
        </p:txBody>
      </p:sp>
      <p:sp>
        <p:nvSpPr>
          <p:cNvPr id="3" name="Holder 3"/>
          <p:cNvSpPr>
            <a:spLocks noGrp="1"/>
          </p:cNvSpPr>
          <p:nvPr>
            <p:ph type="body" idx="1"/>
          </p:nvPr>
        </p:nvSpPr>
        <p:spPr>
          <a:xfrm>
            <a:off x="336549" y="1992088"/>
            <a:ext cx="5519058" cy="3848428"/>
          </a:xfrm>
          <a:prstGeom prst="rect">
            <a:avLst/>
          </a:prstGeom>
        </p:spPr>
        <p:txBody>
          <a:bodyPr/>
          <a:lstStyle>
            <a:lvl1pPr>
              <a:defRPr kumimoji="1" sz="4100" dirty="0">
                <a:solidFill>
                  <a:schemeClr val="tx1"/>
                </a:solidFill>
                <a:latin typeface="Samsung Sharp Sans Bold" pitchFamily="2" charset="0"/>
              </a:defRPr>
            </a:lvl1pPr>
          </a:lstStyle>
          <a:p>
            <a:pPr lvl="0"/>
            <a:endParaRPr dirty="0"/>
          </a:p>
        </p:txBody>
      </p:sp>
      <p:sp>
        <p:nvSpPr>
          <p:cNvPr id="2" name="Footer Placeholder 1">
            <a:extLst>
              <a:ext uri="{FF2B5EF4-FFF2-40B4-BE49-F238E27FC236}">
                <a16:creationId xmlns:a16="http://schemas.microsoft.com/office/drawing/2014/main" id="{9A7578FF-FCA4-9748-B11C-6DFEC4F258B6}"/>
              </a:ext>
            </a:extLst>
          </p:cNvPr>
          <p:cNvSpPr>
            <a:spLocks noGrp="1"/>
          </p:cNvSpPr>
          <p:nvPr>
            <p:ph type="ftr" sz="quarter" idx="10"/>
          </p:nvPr>
        </p:nvSpPr>
        <p:spPr/>
        <p:txBody>
          <a:bodyPr/>
          <a:lstStyle/>
          <a:p>
            <a:r>
              <a:rPr kumimoji="1" lang="en-US" altLang="ja-JP" dirty="0"/>
              <a:t>Presentation Title, Date</a:t>
            </a:r>
            <a:endParaRPr kumimoji="1" lang="ja-JP" altLang="en-US" dirty="0"/>
          </a:p>
        </p:txBody>
      </p:sp>
      <p:sp>
        <p:nvSpPr>
          <p:cNvPr id="7" name="Freeform 1">
            <a:extLst>
              <a:ext uri="{FF2B5EF4-FFF2-40B4-BE49-F238E27FC236}">
                <a16:creationId xmlns:a16="http://schemas.microsoft.com/office/drawing/2014/main" id="{A1B2C2FF-6E80-364D-8472-83337EBC7171}"/>
              </a:ext>
            </a:extLst>
          </p:cNvPr>
          <p:cNvSpPr>
            <a:spLocks noChangeArrowheads="1"/>
          </p:cNvSpPr>
          <p:nvPr userDrawn="1"/>
        </p:nvSpPr>
        <p:spPr bwMode="auto">
          <a:xfrm>
            <a:off x="11009313" y="6458800"/>
            <a:ext cx="839787" cy="128605"/>
          </a:xfrm>
          <a:custGeom>
            <a:avLst/>
            <a:gdLst>
              <a:gd name="T0" fmla="*/ 581 w 15377"/>
              <a:gd name="T1" fmla="*/ 522 h 2356"/>
              <a:gd name="T2" fmla="*/ 985 w 15377"/>
              <a:gd name="T3" fmla="*/ 576 h 2356"/>
              <a:gd name="T4" fmla="*/ 1532 w 15377"/>
              <a:gd name="T5" fmla="*/ 711 h 2356"/>
              <a:gd name="T6" fmla="*/ 790 w 15377"/>
              <a:gd name="T7" fmla="*/ 3 h 2356"/>
              <a:gd name="T8" fmla="*/ 31 w 15377"/>
              <a:gd name="T9" fmla="*/ 784 h 2356"/>
              <a:gd name="T10" fmla="*/ 1027 w 15377"/>
              <a:gd name="T11" fmla="*/ 1811 h 2356"/>
              <a:gd name="T12" fmla="*/ 593 w 15377"/>
              <a:gd name="T13" fmla="*/ 1760 h 2356"/>
              <a:gd name="T14" fmla="*/ 0 w 15377"/>
              <a:gd name="T15" fmla="*/ 1548 h 2356"/>
              <a:gd name="T16" fmla="*/ 799 w 15377"/>
              <a:gd name="T17" fmla="*/ 2355 h 2356"/>
              <a:gd name="T18" fmla="*/ 1572 w 15377"/>
              <a:gd name="T19" fmla="*/ 1494 h 2356"/>
              <a:gd name="T20" fmla="*/ 7731 w 15377"/>
              <a:gd name="T21" fmla="*/ 643 h 2356"/>
              <a:gd name="T22" fmla="*/ 7929 w 15377"/>
              <a:gd name="T23" fmla="*/ 384 h 2356"/>
              <a:gd name="T24" fmla="*/ 8129 w 15377"/>
              <a:gd name="T25" fmla="*/ 717 h 2356"/>
              <a:gd name="T26" fmla="*/ 8671 w 15377"/>
              <a:gd name="T27" fmla="*/ 564 h 2356"/>
              <a:gd name="T28" fmla="*/ 7179 w 15377"/>
              <a:gd name="T29" fmla="*/ 499 h 2356"/>
              <a:gd name="T30" fmla="*/ 8163 w 15377"/>
              <a:gd name="T31" fmla="*/ 1644 h 2356"/>
              <a:gd name="T32" fmla="*/ 7954 w 15377"/>
              <a:gd name="T33" fmla="*/ 1952 h 2356"/>
              <a:gd name="T34" fmla="*/ 7734 w 15377"/>
              <a:gd name="T35" fmla="*/ 1542 h 2356"/>
              <a:gd name="T36" fmla="*/ 7151 w 15377"/>
              <a:gd name="T37" fmla="*/ 1709 h 2356"/>
              <a:gd name="T38" fmla="*/ 8708 w 15377"/>
              <a:gd name="T39" fmla="*/ 1844 h 2356"/>
              <a:gd name="T40" fmla="*/ 7731 w 15377"/>
              <a:gd name="T41" fmla="*/ 643 h 2356"/>
              <a:gd name="T42" fmla="*/ 12204 w 15377"/>
              <a:gd name="T43" fmla="*/ 70 h 2356"/>
              <a:gd name="T44" fmla="*/ 11388 w 15377"/>
              <a:gd name="T45" fmla="*/ 2245 h 2356"/>
              <a:gd name="T46" fmla="*/ 11896 w 15377"/>
              <a:gd name="T47" fmla="*/ 420 h 2356"/>
              <a:gd name="T48" fmla="*/ 13234 w 15377"/>
              <a:gd name="T49" fmla="*/ 2245 h 2356"/>
              <a:gd name="T50" fmla="*/ 12692 w 15377"/>
              <a:gd name="T51" fmla="*/ 70 h 2356"/>
              <a:gd name="T52" fmla="*/ 1947 w 15377"/>
              <a:gd name="T53" fmla="*/ 2268 h 2356"/>
              <a:gd name="T54" fmla="*/ 2847 w 15377"/>
              <a:gd name="T55" fmla="*/ 234 h 2356"/>
              <a:gd name="T56" fmla="*/ 3736 w 15377"/>
              <a:gd name="T57" fmla="*/ 2268 h 2356"/>
              <a:gd name="T58" fmla="*/ 2353 w 15377"/>
              <a:gd name="T59" fmla="*/ 70 h 2356"/>
              <a:gd name="T60" fmla="*/ 5396 w 15377"/>
              <a:gd name="T61" fmla="*/ 1788 h 2356"/>
              <a:gd name="T62" fmla="*/ 4222 w 15377"/>
              <a:gd name="T63" fmla="*/ 70 h 2356"/>
              <a:gd name="T64" fmla="*/ 4724 w 15377"/>
              <a:gd name="T65" fmla="*/ 2268 h 2356"/>
              <a:gd name="T66" fmla="*/ 5116 w 15377"/>
              <a:gd name="T67" fmla="*/ 2268 h 2356"/>
              <a:gd name="T68" fmla="*/ 6053 w 15377"/>
              <a:gd name="T69" fmla="*/ 234 h 2356"/>
              <a:gd name="T70" fmla="*/ 6617 w 15377"/>
              <a:gd name="T71" fmla="*/ 2268 h 2356"/>
              <a:gd name="T72" fmla="*/ 5672 w 15377"/>
              <a:gd name="T73" fmla="*/ 70 h 2356"/>
              <a:gd name="T74" fmla="*/ 10779 w 15377"/>
              <a:gd name="T75" fmla="*/ 70 h 2356"/>
              <a:gd name="T76" fmla="*/ 10223 w 15377"/>
              <a:gd name="T77" fmla="*/ 1695 h 2356"/>
              <a:gd name="T78" fmla="*/ 10006 w 15377"/>
              <a:gd name="T79" fmla="*/ 1940 h 2356"/>
              <a:gd name="T80" fmla="*/ 9791 w 15377"/>
              <a:gd name="T81" fmla="*/ 1695 h 2356"/>
              <a:gd name="T82" fmla="*/ 9235 w 15377"/>
              <a:gd name="T83" fmla="*/ 70 h 2356"/>
              <a:gd name="T84" fmla="*/ 9241 w 15377"/>
              <a:gd name="T85" fmla="*/ 1788 h 2356"/>
              <a:gd name="T86" fmla="*/ 10773 w 15377"/>
              <a:gd name="T87" fmla="*/ 1788 h 2356"/>
              <a:gd name="T88" fmla="*/ 10779 w 15377"/>
              <a:gd name="T89" fmla="*/ 70 h 2356"/>
              <a:gd name="T90" fmla="*/ 14594 w 15377"/>
              <a:gd name="T91" fmla="*/ 1356 h 2356"/>
              <a:gd name="T92" fmla="*/ 14820 w 15377"/>
              <a:gd name="T93" fmla="*/ 1672 h 2356"/>
              <a:gd name="T94" fmla="*/ 14589 w 15377"/>
              <a:gd name="T95" fmla="*/ 1918 h 2356"/>
              <a:gd name="T96" fmla="*/ 14360 w 15377"/>
              <a:gd name="T97" fmla="*/ 1672 h 2356"/>
              <a:gd name="T98" fmla="*/ 14371 w 15377"/>
              <a:gd name="T99" fmla="*/ 564 h 2356"/>
              <a:gd name="T100" fmla="*/ 14809 w 15377"/>
              <a:gd name="T101" fmla="*/ 564 h 2356"/>
              <a:gd name="T102" fmla="*/ 14814 w 15377"/>
              <a:gd name="T103" fmla="*/ 770 h 2356"/>
              <a:gd name="T104" fmla="*/ 15367 w 15377"/>
              <a:gd name="T105" fmla="*/ 697 h 2356"/>
              <a:gd name="T106" fmla="*/ 14594 w 15377"/>
              <a:gd name="T107" fmla="*/ 8 h 2356"/>
              <a:gd name="T108" fmla="*/ 13813 w 15377"/>
              <a:gd name="T109" fmla="*/ 697 h 2356"/>
              <a:gd name="T110" fmla="*/ 13821 w 15377"/>
              <a:gd name="T111" fmla="*/ 1763 h 2356"/>
              <a:gd name="T112" fmla="*/ 15367 w 15377"/>
              <a:gd name="T113" fmla="*/ 1763 h 2356"/>
              <a:gd name="T114" fmla="*/ 15376 w 15377"/>
              <a:gd name="T115" fmla="*/ 1035 h 2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377" h="2356">
                <a:moveTo>
                  <a:pt x="584" y="638"/>
                </a:moveTo>
                <a:cubicBezTo>
                  <a:pt x="573" y="592"/>
                  <a:pt x="576" y="547"/>
                  <a:pt x="581" y="522"/>
                </a:cubicBezTo>
                <a:cubicBezTo>
                  <a:pt x="595" y="451"/>
                  <a:pt x="643" y="375"/>
                  <a:pt x="782" y="375"/>
                </a:cubicBezTo>
                <a:cubicBezTo>
                  <a:pt x="911" y="375"/>
                  <a:pt x="985" y="454"/>
                  <a:pt x="985" y="576"/>
                </a:cubicBezTo>
                <a:lnTo>
                  <a:pt x="985" y="711"/>
                </a:lnTo>
                <a:lnTo>
                  <a:pt x="1532" y="711"/>
                </a:lnTo>
                <a:lnTo>
                  <a:pt x="1532" y="556"/>
                </a:lnTo>
                <a:cubicBezTo>
                  <a:pt x="1532" y="79"/>
                  <a:pt x="1100" y="3"/>
                  <a:pt x="790" y="3"/>
                </a:cubicBezTo>
                <a:cubicBezTo>
                  <a:pt x="403" y="0"/>
                  <a:pt x="85" y="130"/>
                  <a:pt x="25" y="488"/>
                </a:cubicBezTo>
                <a:cubicBezTo>
                  <a:pt x="8" y="587"/>
                  <a:pt x="6" y="674"/>
                  <a:pt x="31" y="784"/>
                </a:cubicBezTo>
                <a:cubicBezTo>
                  <a:pt x="127" y="1232"/>
                  <a:pt x="909" y="1362"/>
                  <a:pt x="1021" y="1647"/>
                </a:cubicBezTo>
                <a:cubicBezTo>
                  <a:pt x="1044" y="1700"/>
                  <a:pt x="1036" y="1768"/>
                  <a:pt x="1027" y="1811"/>
                </a:cubicBezTo>
                <a:cubicBezTo>
                  <a:pt x="1010" y="1884"/>
                  <a:pt x="959" y="1960"/>
                  <a:pt x="813" y="1960"/>
                </a:cubicBezTo>
                <a:cubicBezTo>
                  <a:pt x="674" y="1960"/>
                  <a:pt x="593" y="1881"/>
                  <a:pt x="593" y="1760"/>
                </a:cubicBezTo>
                <a:lnTo>
                  <a:pt x="593" y="1548"/>
                </a:lnTo>
                <a:lnTo>
                  <a:pt x="0" y="1548"/>
                </a:lnTo>
                <a:lnTo>
                  <a:pt x="0" y="1717"/>
                </a:lnTo>
                <a:cubicBezTo>
                  <a:pt x="0" y="2208"/>
                  <a:pt x="386" y="2355"/>
                  <a:pt x="799" y="2355"/>
                </a:cubicBezTo>
                <a:cubicBezTo>
                  <a:pt x="1196" y="2355"/>
                  <a:pt x="1521" y="2220"/>
                  <a:pt x="1575" y="1853"/>
                </a:cubicBezTo>
                <a:cubicBezTo>
                  <a:pt x="1600" y="1664"/>
                  <a:pt x="1580" y="1540"/>
                  <a:pt x="1572" y="1494"/>
                </a:cubicBezTo>
                <a:cubicBezTo>
                  <a:pt x="1481" y="1030"/>
                  <a:pt x="646" y="894"/>
                  <a:pt x="584" y="638"/>
                </a:cubicBezTo>
                <a:close/>
                <a:moveTo>
                  <a:pt x="7731" y="643"/>
                </a:moveTo>
                <a:cubicBezTo>
                  <a:pt x="7723" y="601"/>
                  <a:pt x="7726" y="553"/>
                  <a:pt x="7728" y="530"/>
                </a:cubicBezTo>
                <a:cubicBezTo>
                  <a:pt x="7745" y="460"/>
                  <a:pt x="7790" y="384"/>
                  <a:pt x="7929" y="384"/>
                </a:cubicBezTo>
                <a:cubicBezTo>
                  <a:pt x="8056" y="384"/>
                  <a:pt x="8129" y="463"/>
                  <a:pt x="8129" y="581"/>
                </a:cubicBezTo>
                <a:lnTo>
                  <a:pt x="8129" y="717"/>
                </a:lnTo>
                <a:lnTo>
                  <a:pt x="8671" y="717"/>
                </a:lnTo>
                <a:lnTo>
                  <a:pt x="8671" y="564"/>
                </a:lnTo>
                <a:cubicBezTo>
                  <a:pt x="8671" y="90"/>
                  <a:pt x="8248" y="17"/>
                  <a:pt x="7940" y="17"/>
                </a:cubicBezTo>
                <a:cubicBezTo>
                  <a:pt x="7554" y="17"/>
                  <a:pt x="7238" y="144"/>
                  <a:pt x="7179" y="499"/>
                </a:cubicBezTo>
                <a:cubicBezTo>
                  <a:pt x="7165" y="595"/>
                  <a:pt x="7159" y="683"/>
                  <a:pt x="7185" y="793"/>
                </a:cubicBezTo>
                <a:cubicBezTo>
                  <a:pt x="7278" y="1232"/>
                  <a:pt x="8050" y="1362"/>
                  <a:pt x="8163" y="1644"/>
                </a:cubicBezTo>
                <a:cubicBezTo>
                  <a:pt x="8183" y="1698"/>
                  <a:pt x="8177" y="1765"/>
                  <a:pt x="8166" y="1805"/>
                </a:cubicBezTo>
                <a:cubicBezTo>
                  <a:pt x="8149" y="1878"/>
                  <a:pt x="8101" y="1952"/>
                  <a:pt x="7954" y="1952"/>
                </a:cubicBezTo>
                <a:cubicBezTo>
                  <a:pt x="7819" y="1952"/>
                  <a:pt x="7734" y="1873"/>
                  <a:pt x="7734" y="1754"/>
                </a:cubicBezTo>
                <a:lnTo>
                  <a:pt x="7734" y="1542"/>
                </a:lnTo>
                <a:lnTo>
                  <a:pt x="7151" y="1542"/>
                </a:lnTo>
                <a:lnTo>
                  <a:pt x="7151" y="1709"/>
                </a:lnTo>
                <a:cubicBezTo>
                  <a:pt x="7151" y="2194"/>
                  <a:pt x="7532" y="2341"/>
                  <a:pt x="7940" y="2341"/>
                </a:cubicBezTo>
                <a:cubicBezTo>
                  <a:pt x="8332" y="2341"/>
                  <a:pt x="8657" y="2206"/>
                  <a:pt x="8708" y="1844"/>
                </a:cubicBezTo>
                <a:cubicBezTo>
                  <a:pt x="8733" y="1655"/>
                  <a:pt x="8713" y="1534"/>
                  <a:pt x="8705" y="1489"/>
                </a:cubicBezTo>
                <a:cubicBezTo>
                  <a:pt x="8617" y="1033"/>
                  <a:pt x="7793" y="897"/>
                  <a:pt x="7731" y="643"/>
                </a:cubicBezTo>
                <a:close/>
                <a:moveTo>
                  <a:pt x="12720" y="1839"/>
                </a:moveTo>
                <a:lnTo>
                  <a:pt x="12204" y="70"/>
                </a:lnTo>
                <a:lnTo>
                  <a:pt x="11388" y="70"/>
                </a:lnTo>
                <a:lnTo>
                  <a:pt x="11388" y="2245"/>
                </a:lnTo>
                <a:lnTo>
                  <a:pt x="11927" y="2245"/>
                </a:lnTo>
                <a:lnTo>
                  <a:pt x="11896" y="420"/>
                </a:lnTo>
                <a:lnTo>
                  <a:pt x="12452" y="2245"/>
                </a:lnTo>
                <a:lnTo>
                  <a:pt x="13234" y="2245"/>
                </a:lnTo>
                <a:lnTo>
                  <a:pt x="13234" y="70"/>
                </a:lnTo>
                <a:lnTo>
                  <a:pt x="12692" y="70"/>
                </a:lnTo>
                <a:lnTo>
                  <a:pt x="12720" y="1839"/>
                </a:lnTo>
                <a:close/>
                <a:moveTo>
                  <a:pt x="1947" y="2268"/>
                </a:moveTo>
                <a:lnTo>
                  <a:pt x="2540" y="2268"/>
                </a:lnTo>
                <a:lnTo>
                  <a:pt x="2847" y="234"/>
                </a:lnTo>
                <a:lnTo>
                  <a:pt x="3146" y="2268"/>
                </a:lnTo>
                <a:lnTo>
                  <a:pt x="3736" y="2268"/>
                </a:lnTo>
                <a:lnTo>
                  <a:pt x="3330" y="70"/>
                </a:lnTo>
                <a:lnTo>
                  <a:pt x="2353" y="70"/>
                </a:lnTo>
                <a:lnTo>
                  <a:pt x="1947" y="2268"/>
                </a:lnTo>
                <a:close/>
                <a:moveTo>
                  <a:pt x="5396" y="1788"/>
                </a:moveTo>
                <a:lnTo>
                  <a:pt x="5119" y="70"/>
                </a:lnTo>
                <a:lnTo>
                  <a:pt x="4222" y="70"/>
                </a:lnTo>
                <a:lnTo>
                  <a:pt x="4174" y="2268"/>
                </a:lnTo>
                <a:lnTo>
                  <a:pt x="4724" y="2268"/>
                </a:lnTo>
                <a:lnTo>
                  <a:pt x="4738" y="234"/>
                </a:lnTo>
                <a:lnTo>
                  <a:pt x="5116" y="2268"/>
                </a:lnTo>
                <a:lnTo>
                  <a:pt x="5672" y="2268"/>
                </a:lnTo>
                <a:lnTo>
                  <a:pt x="6053" y="234"/>
                </a:lnTo>
                <a:lnTo>
                  <a:pt x="6067" y="2268"/>
                </a:lnTo>
                <a:lnTo>
                  <a:pt x="6617" y="2268"/>
                </a:lnTo>
                <a:lnTo>
                  <a:pt x="6569" y="70"/>
                </a:lnTo>
                <a:lnTo>
                  <a:pt x="5672" y="70"/>
                </a:lnTo>
                <a:lnTo>
                  <a:pt x="5396" y="1788"/>
                </a:lnTo>
                <a:close/>
                <a:moveTo>
                  <a:pt x="10779" y="70"/>
                </a:moveTo>
                <a:lnTo>
                  <a:pt x="10223" y="70"/>
                </a:lnTo>
                <a:lnTo>
                  <a:pt x="10223" y="1695"/>
                </a:lnTo>
                <a:cubicBezTo>
                  <a:pt x="10223" y="1723"/>
                  <a:pt x="10223" y="1754"/>
                  <a:pt x="10217" y="1779"/>
                </a:cubicBezTo>
                <a:cubicBezTo>
                  <a:pt x="10206" y="1833"/>
                  <a:pt x="10161" y="1940"/>
                  <a:pt x="10006" y="1940"/>
                </a:cubicBezTo>
                <a:cubicBezTo>
                  <a:pt x="9853" y="1940"/>
                  <a:pt x="9808" y="1836"/>
                  <a:pt x="9797" y="1779"/>
                </a:cubicBezTo>
                <a:cubicBezTo>
                  <a:pt x="9791" y="1757"/>
                  <a:pt x="9791" y="1723"/>
                  <a:pt x="9791" y="1695"/>
                </a:cubicBezTo>
                <a:lnTo>
                  <a:pt x="9791" y="70"/>
                </a:lnTo>
                <a:lnTo>
                  <a:pt x="9235" y="70"/>
                </a:lnTo>
                <a:lnTo>
                  <a:pt x="9235" y="1644"/>
                </a:lnTo>
                <a:cubicBezTo>
                  <a:pt x="9235" y="1684"/>
                  <a:pt x="9238" y="1768"/>
                  <a:pt x="9241" y="1788"/>
                </a:cubicBezTo>
                <a:cubicBezTo>
                  <a:pt x="9280" y="2197"/>
                  <a:pt x="9603" y="2333"/>
                  <a:pt x="10006" y="2333"/>
                </a:cubicBezTo>
                <a:cubicBezTo>
                  <a:pt x="10410" y="2333"/>
                  <a:pt x="10734" y="2200"/>
                  <a:pt x="10773" y="1788"/>
                </a:cubicBezTo>
                <a:cubicBezTo>
                  <a:pt x="10776" y="1765"/>
                  <a:pt x="10782" y="1684"/>
                  <a:pt x="10779" y="1644"/>
                </a:cubicBezTo>
                <a:lnTo>
                  <a:pt x="10779" y="70"/>
                </a:lnTo>
                <a:close/>
                <a:moveTo>
                  <a:pt x="14594" y="1035"/>
                </a:moveTo>
                <a:lnTo>
                  <a:pt x="14594" y="1356"/>
                </a:lnTo>
                <a:lnTo>
                  <a:pt x="14820" y="1356"/>
                </a:lnTo>
                <a:lnTo>
                  <a:pt x="14820" y="1672"/>
                </a:lnTo>
                <a:cubicBezTo>
                  <a:pt x="14820" y="1700"/>
                  <a:pt x="14820" y="1732"/>
                  <a:pt x="14814" y="1757"/>
                </a:cubicBezTo>
                <a:cubicBezTo>
                  <a:pt x="14806" y="1816"/>
                  <a:pt x="14749" y="1918"/>
                  <a:pt x="14589" y="1918"/>
                </a:cubicBezTo>
                <a:cubicBezTo>
                  <a:pt x="14431" y="1918"/>
                  <a:pt x="14374" y="1816"/>
                  <a:pt x="14366" y="1757"/>
                </a:cubicBezTo>
                <a:cubicBezTo>
                  <a:pt x="14363" y="1732"/>
                  <a:pt x="14360" y="1700"/>
                  <a:pt x="14360" y="1672"/>
                </a:cubicBezTo>
                <a:lnTo>
                  <a:pt x="14360" y="669"/>
                </a:lnTo>
                <a:cubicBezTo>
                  <a:pt x="14360" y="632"/>
                  <a:pt x="14363" y="595"/>
                  <a:pt x="14371" y="564"/>
                </a:cubicBezTo>
                <a:cubicBezTo>
                  <a:pt x="14383" y="511"/>
                  <a:pt x="14431" y="406"/>
                  <a:pt x="14589" y="406"/>
                </a:cubicBezTo>
                <a:cubicBezTo>
                  <a:pt x="14758" y="406"/>
                  <a:pt x="14797" y="516"/>
                  <a:pt x="14809" y="564"/>
                </a:cubicBezTo>
                <a:cubicBezTo>
                  <a:pt x="14814" y="595"/>
                  <a:pt x="14814" y="649"/>
                  <a:pt x="14814" y="649"/>
                </a:cubicBezTo>
                <a:lnTo>
                  <a:pt x="14814" y="770"/>
                </a:lnTo>
                <a:lnTo>
                  <a:pt x="15367" y="770"/>
                </a:lnTo>
                <a:lnTo>
                  <a:pt x="15367" y="697"/>
                </a:lnTo>
                <a:cubicBezTo>
                  <a:pt x="15367" y="697"/>
                  <a:pt x="15370" y="621"/>
                  <a:pt x="15365" y="550"/>
                </a:cubicBezTo>
                <a:cubicBezTo>
                  <a:pt x="15322" y="138"/>
                  <a:pt x="14984" y="8"/>
                  <a:pt x="14594" y="8"/>
                </a:cubicBezTo>
                <a:cubicBezTo>
                  <a:pt x="14205" y="8"/>
                  <a:pt x="13872" y="141"/>
                  <a:pt x="13824" y="550"/>
                </a:cubicBezTo>
                <a:cubicBezTo>
                  <a:pt x="13818" y="587"/>
                  <a:pt x="13813" y="655"/>
                  <a:pt x="13813" y="697"/>
                </a:cubicBezTo>
                <a:lnTo>
                  <a:pt x="13813" y="1619"/>
                </a:lnTo>
                <a:cubicBezTo>
                  <a:pt x="13813" y="1658"/>
                  <a:pt x="13813" y="1689"/>
                  <a:pt x="13821" y="1763"/>
                </a:cubicBezTo>
                <a:cubicBezTo>
                  <a:pt x="13858" y="2163"/>
                  <a:pt x="14205" y="2304"/>
                  <a:pt x="14594" y="2304"/>
                </a:cubicBezTo>
                <a:cubicBezTo>
                  <a:pt x="14987" y="2304"/>
                  <a:pt x="15331" y="2163"/>
                  <a:pt x="15367" y="1763"/>
                </a:cubicBezTo>
                <a:cubicBezTo>
                  <a:pt x="15373" y="1689"/>
                  <a:pt x="15376" y="1658"/>
                  <a:pt x="15376" y="1619"/>
                </a:cubicBezTo>
                <a:lnTo>
                  <a:pt x="15376" y="1035"/>
                </a:lnTo>
                <a:lnTo>
                  <a:pt x="14594" y="1035"/>
                </a:lnTo>
                <a:close/>
              </a:path>
            </a:pathLst>
          </a:custGeom>
          <a:solidFill>
            <a:schemeClr val="bg1"/>
          </a:solidFill>
          <a:ln>
            <a:noFill/>
          </a:ln>
          <a:effectLst/>
        </p:spPr>
        <p:txBody>
          <a:bodyPr wrap="none" anchor="ctr"/>
          <a:lstStyle/>
          <a:p>
            <a:endParaRPr lang="ja-JP"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Slide, 1 Text Column">
    <p:spTree>
      <p:nvGrpSpPr>
        <p:cNvPr id="1" name=""/>
        <p:cNvGrpSpPr/>
        <p:nvPr/>
      </p:nvGrpSpPr>
      <p:grpSpPr>
        <a:xfrm>
          <a:off x="0" y="0"/>
          <a:ext cx="0" cy="0"/>
          <a:chOff x="0" y="0"/>
          <a:chExt cx="0" cy="0"/>
        </a:xfrm>
      </p:grpSpPr>
      <p:sp>
        <p:nvSpPr>
          <p:cNvPr id="3" name="Holder 3"/>
          <p:cNvSpPr>
            <a:spLocks noGrp="1"/>
          </p:cNvSpPr>
          <p:nvPr>
            <p:ph type="body" idx="1"/>
          </p:nvPr>
        </p:nvSpPr>
        <p:spPr>
          <a:xfrm>
            <a:off x="342899" y="1995263"/>
            <a:ext cx="5519058" cy="3848428"/>
          </a:xfrm>
          <a:prstGeom prst="rect">
            <a:avLst/>
          </a:prstGeom>
        </p:spPr>
        <p:txBody>
          <a:bodyPr wrap="square"/>
          <a:lstStyle>
            <a:lvl1pPr>
              <a:defRPr kumimoji="1" sz="4100" dirty="0">
                <a:solidFill>
                  <a:schemeClr val="tx1"/>
                </a:solidFill>
                <a:latin typeface="Samsung Sharp Sans Bold" pitchFamily="2" charset="0"/>
              </a:defRPr>
            </a:lvl1pPr>
          </a:lstStyle>
          <a:p>
            <a:pPr lvl="0"/>
            <a:endParaRPr dirty="0"/>
          </a:p>
        </p:txBody>
      </p:sp>
      <p:sp>
        <p:nvSpPr>
          <p:cNvPr id="2" name="Footer Placeholder 1">
            <a:extLst>
              <a:ext uri="{FF2B5EF4-FFF2-40B4-BE49-F238E27FC236}">
                <a16:creationId xmlns:a16="http://schemas.microsoft.com/office/drawing/2014/main" id="{9A7578FF-FCA4-9748-B11C-6DFEC4F258B6}"/>
              </a:ext>
            </a:extLst>
          </p:cNvPr>
          <p:cNvSpPr>
            <a:spLocks noGrp="1"/>
          </p:cNvSpPr>
          <p:nvPr>
            <p:ph type="ftr" sz="quarter" idx="10"/>
          </p:nvPr>
        </p:nvSpPr>
        <p:spPr/>
        <p:txBody>
          <a:bodyPr/>
          <a:lstStyle/>
          <a:p>
            <a:r>
              <a:rPr kumimoji="1" lang="en-US" altLang="ja-JP" dirty="0"/>
              <a:t>Presentation Title, Date</a:t>
            </a:r>
            <a:endParaRPr kumimoji="1" lang="ja-JP" altLang="en-US" dirty="0"/>
          </a:p>
        </p:txBody>
      </p:sp>
      <p:cxnSp>
        <p:nvCxnSpPr>
          <p:cNvPr id="5" name="Straight Connector 4">
            <a:extLst>
              <a:ext uri="{FF2B5EF4-FFF2-40B4-BE49-F238E27FC236}">
                <a16:creationId xmlns:a16="http://schemas.microsoft.com/office/drawing/2014/main" id="{93CF985D-C6B7-924A-BDD9-99B299DCA257}"/>
              </a:ext>
            </a:extLst>
          </p:cNvPr>
          <p:cNvCxnSpPr>
            <a:cxnSpLocks/>
          </p:cNvCxnSpPr>
          <p:nvPr userDrawn="1"/>
        </p:nvCxnSpPr>
        <p:spPr>
          <a:xfrm>
            <a:off x="6164263" y="1949450"/>
            <a:ext cx="4716462"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61">
            <a:extLst>
              <a:ext uri="{FF2B5EF4-FFF2-40B4-BE49-F238E27FC236}">
                <a16:creationId xmlns:a16="http://schemas.microsoft.com/office/drawing/2014/main" id="{B3EF4036-ECE3-534D-B165-0397F3C9DD07}"/>
              </a:ext>
            </a:extLst>
          </p:cNvPr>
          <p:cNvSpPr>
            <a:spLocks noGrp="1"/>
          </p:cNvSpPr>
          <p:nvPr>
            <p:ph type="body" sz="quarter" idx="37" hasCustomPrompt="1"/>
          </p:nvPr>
        </p:nvSpPr>
        <p:spPr>
          <a:xfrm>
            <a:off x="6164262" y="2518682"/>
            <a:ext cx="4716463" cy="3045506"/>
          </a:xfrm>
          <a:prstGeom prst="rect">
            <a:avLst/>
          </a:prstGeom>
        </p:spPr>
        <p:txBody>
          <a:bodyPr/>
          <a:lstStyle>
            <a:lvl1pPr>
              <a:defRPr kumimoji="1" lang="ja-JP" altLang="en-US" sz="1500" baseline="0" dirty="0">
                <a:solidFill>
                  <a:schemeClr val="tx1"/>
                </a:solidFill>
                <a:latin typeface="+mn-lt"/>
              </a:defRPr>
            </a:lvl1pPr>
          </a:lstStyle>
          <a:p>
            <a:pPr lvl="0"/>
            <a:r>
              <a:rPr kumimoji="1" lang="en-US" altLang="ja-JP" dirty="0"/>
              <a:t>- Click to edit text</a:t>
            </a:r>
            <a:endParaRPr kumimoji="1" lang="ja-JP" altLang="en-US" dirty="0"/>
          </a:p>
        </p:txBody>
      </p:sp>
      <p:sp>
        <p:nvSpPr>
          <p:cNvPr id="14" name="Text Placeholder 61">
            <a:extLst>
              <a:ext uri="{FF2B5EF4-FFF2-40B4-BE49-F238E27FC236}">
                <a16:creationId xmlns:a16="http://schemas.microsoft.com/office/drawing/2014/main" id="{DB2478C3-A2C4-6D49-96F1-D2CA8EE7205F}"/>
              </a:ext>
            </a:extLst>
          </p:cNvPr>
          <p:cNvSpPr>
            <a:spLocks noGrp="1"/>
          </p:cNvSpPr>
          <p:nvPr>
            <p:ph type="body" sz="quarter" idx="38" hasCustomPrompt="1"/>
          </p:nvPr>
        </p:nvSpPr>
        <p:spPr>
          <a:xfrm>
            <a:off x="6157912" y="2034474"/>
            <a:ext cx="4722813" cy="340425"/>
          </a:xfrm>
          <a:prstGeom prst="rect">
            <a:avLst/>
          </a:prstGeom>
        </p:spPr>
        <p:txBody>
          <a:bodyPr/>
          <a:lstStyle>
            <a:lvl1pPr>
              <a:defRPr kumimoji="1" lang="ja-JP" altLang="en-US" sz="215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Tree>
    <p:extLst>
      <p:ext uri="{BB962C8B-B14F-4D97-AF65-F5344CB8AC3E}">
        <p14:creationId xmlns:p14="http://schemas.microsoft.com/office/powerpoint/2010/main" val="17965960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 Slide, Full Text Column">
    <p:spTree>
      <p:nvGrpSpPr>
        <p:cNvPr id="1" name=""/>
        <p:cNvGrpSpPr/>
        <p:nvPr/>
      </p:nvGrpSpPr>
      <p:grpSpPr>
        <a:xfrm>
          <a:off x="0" y="0"/>
          <a:ext cx="0" cy="0"/>
          <a:chOff x="0" y="0"/>
          <a:chExt cx="0" cy="0"/>
        </a:xfrm>
      </p:grpSpPr>
      <p:sp>
        <p:nvSpPr>
          <p:cNvPr id="3" name="Holder 3"/>
          <p:cNvSpPr>
            <a:spLocks noGrp="1"/>
          </p:cNvSpPr>
          <p:nvPr>
            <p:ph type="body" idx="1"/>
          </p:nvPr>
        </p:nvSpPr>
        <p:spPr>
          <a:xfrm>
            <a:off x="342899" y="280901"/>
            <a:ext cx="10601326" cy="725160"/>
          </a:xfrm>
          <a:prstGeom prst="rect">
            <a:avLst/>
          </a:prstGeom>
        </p:spPr>
        <p:txBody>
          <a:bodyPr wrap="square"/>
          <a:lstStyle>
            <a:lvl1pPr>
              <a:defRPr kumimoji="1" sz="3300" dirty="0">
                <a:solidFill>
                  <a:schemeClr val="tx1"/>
                </a:solidFill>
                <a:latin typeface="Samsung Sharp Sans Bold" pitchFamily="2" charset="0"/>
              </a:defRPr>
            </a:lvl1pPr>
          </a:lstStyle>
          <a:p>
            <a:pPr lvl="0"/>
            <a:endParaRPr dirty="0"/>
          </a:p>
        </p:txBody>
      </p:sp>
      <p:sp>
        <p:nvSpPr>
          <p:cNvPr id="2" name="Footer Placeholder 1">
            <a:extLst>
              <a:ext uri="{FF2B5EF4-FFF2-40B4-BE49-F238E27FC236}">
                <a16:creationId xmlns:a16="http://schemas.microsoft.com/office/drawing/2014/main" id="{9A7578FF-FCA4-9748-B11C-6DFEC4F258B6}"/>
              </a:ext>
            </a:extLst>
          </p:cNvPr>
          <p:cNvSpPr>
            <a:spLocks noGrp="1"/>
          </p:cNvSpPr>
          <p:nvPr>
            <p:ph type="ftr" sz="quarter" idx="10"/>
          </p:nvPr>
        </p:nvSpPr>
        <p:spPr/>
        <p:txBody>
          <a:bodyPr/>
          <a:lstStyle/>
          <a:p>
            <a:r>
              <a:rPr kumimoji="1" lang="en-US" altLang="ja-JP" dirty="0"/>
              <a:t>Presentation Title, Date</a:t>
            </a:r>
            <a:endParaRPr kumimoji="1" lang="ja-JP" altLang="en-US" dirty="0"/>
          </a:p>
        </p:txBody>
      </p:sp>
      <p:cxnSp>
        <p:nvCxnSpPr>
          <p:cNvPr id="5" name="Straight Connector 4">
            <a:extLst>
              <a:ext uri="{FF2B5EF4-FFF2-40B4-BE49-F238E27FC236}">
                <a16:creationId xmlns:a16="http://schemas.microsoft.com/office/drawing/2014/main" id="{93CF985D-C6B7-924A-BDD9-99B299DCA257}"/>
              </a:ext>
            </a:extLst>
          </p:cNvPr>
          <p:cNvCxnSpPr>
            <a:cxnSpLocks/>
          </p:cNvCxnSpPr>
          <p:nvPr userDrawn="1"/>
        </p:nvCxnSpPr>
        <p:spPr>
          <a:xfrm>
            <a:off x="346558" y="1949450"/>
            <a:ext cx="10534167"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61">
            <a:extLst>
              <a:ext uri="{FF2B5EF4-FFF2-40B4-BE49-F238E27FC236}">
                <a16:creationId xmlns:a16="http://schemas.microsoft.com/office/drawing/2014/main" id="{B3EF4036-ECE3-534D-B165-0397F3C9DD07}"/>
              </a:ext>
            </a:extLst>
          </p:cNvPr>
          <p:cNvSpPr>
            <a:spLocks noGrp="1"/>
          </p:cNvSpPr>
          <p:nvPr>
            <p:ph type="body" sz="quarter" idx="37" hasCustomPrompt="1"/>
          </p:nvPr>
        </p:nvSpPr>
        <p:spPr>
          <a:xfrm>
            <a:off x="346557" y="2647474"/>
            <a:ext cx="10534168" cy="3670982"/>
          </a:xfrm>
          <a:prstGeom prst="rect">
            <a:avLst/>
          </a:prstGeom>
        </p:spPr>
        <p:txBody>
          <a:bodyPr/>
          <a:lstStyle>
            <a:lvl1pPr>
              <a:defRPr kumimoji="1" lang="ja-JP" altLang="en-US" sz="2100" baseline="0" dirty="0">
                <a:solidFill>
                  <a:schemeClr val="tx1"/>
                </a:solidFill>
              </a:defRPr>
            </a:lvl1pPr>
          </a:lstStyle>
          <a:p>
            <a:pPr lvl="0"/>
            <a:r>
              <a:rPr kumimoji="1" lang="en-US" altLang="ja-JP" dirty="0"/>
              <a:t>- Click to edit text</a:t>
            </a:r>
            <a:endParaRPr kumimoji="1" lang="ja-JP" altLang="en-US" dirty="0"/>
          </a:p>
        </p:txBody>
      </p:sp>
      <p:sp>
        <p:nvSpPr>
          <p:cNvPr id="14" name="Text Placeholder 61">
            <a:extLst>
              <a:ext uri="{FF2B5EF4-FFF2-40B4-BE49-F238E27FC236}">
                <a16:creationId xmlns:a16="http://schemas.microsoft.com/office/drawing/2014/main" id="{DB2478C3-A2C4-6D49-96F1-D2CA8EE7205F}"/>
              </a:ext>
            </a:extLst>
          </p:cNvPr>
          <p:cNvSpPr>
            <a:spLocks noGrp="1"/>
          </p:cNvSpPr>
          <p:nvPr>
            <p:ph type="body" sz="quarter" idx="38" hasCustomPrompt="1"/>
          </p:nvPr>
        </p:nvSpPr>
        <p:spPr>
          <a:xfrm>
            <a:off x="340207" y="2034474"/>
            <a:ext cx="10540480" cy="340425"/>
          </a:xfrm>
          <a:prstGeom prst="rect">
            <a:avLst/>
          </a:prstGeom>
        </p:spPr>
        <p:txBody>
          <a:bodyPr/>
          <a:lstStyle>
            <a:lvl1pPr>
              <a:defRPr kumimoji="1" lang="ja-JP" altLang="en-US" sz="215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Tree>
    <p:extLst>
      <p:ext uri="{BB962C8B-B14F-4D97-AF65-F5344CB8AC3E}">
        <p14:creationId xmlns:p14="http://schemas.microsoft.com/office/powerpoint/2010/main" val="5019607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0" name="Footer Placeholder 69">
            <a:extLst>
              <a:ext uri="{FF2B5EF4-FFF2-40B4-BE49-F238E27FC236}">
                <a16:creationId xmlns:a16="http://schemas.microsoft.com/office/drawing/2014/main" id="{B0B227FA-54C4-8F4D-8C95-28327CD090E3}"/>
              </a:ext>
            </a:extLst>
          </p:cNvPr>
          <p:cNvSpPr>
            <a:spLocks noGrp="1"/>
          </p:cNvSpPr>
          <p:nvPr>
            <p:ph type="ftr" sz="quarter" idx="3"/>
          </p:nvPr>
        </p:nvSpPr>
        <p:spPr>
          <a:xfrm>
            <a:off x="669130" y="6489711"/>
            <a:ext cx="2396515" cy="120639"/>
          </a:xfrm>
          <a:prstGeom prst="rect">
            <a:avLst/>
          </a:prstGeom>
        </p:spPr>
        <p:txBody>
          <a:bodyPr vert="horz" lIns="91440" tIns="45720" rIns="91440" bIns="45720" rtlCol="0" anchor="ctr"/>
          <a:lstStyle>
            <a:lvl1pPr algn="l">
              <a:defRPr sz="750" b="1">
                <a:solidFill>
                  <a:schemeClr val="tx1"/>
                </a:solidFill>
                <a:latin typeface="SamsungOne 700" panose="020B0803030303020204" pitchFamily="34" charset="0"/>
              </a:defRPr>
            </a:lvl1pPr>
          </a:lstStyle>
          <a:p>
            <a:r>
              <a:rPr kumimoji="1" lang="en-US" altLang="ja-JP" dirty="0"/>
              <a:t>Presentation Title, Date</a:t>
            </a:r>
          </a:p>
        </p:txBody>
      </p:sp>
      <p:sp>
        <p:nvSpPr>
          <p:cNvPr id="79" name="Freeform 1">
            <a:extLst>
              <a:ext uri="{FF2B5EF4-FFF2-40B4-BE49-F238E27FC236}">
                <a16:creationId xmlns:a16="http://schemas.microsoft.com/office/drawing/2014/main" id="{8B04E392-1042-E34E-9679-5EB9AB6584CB}"/>
              </a:ext>
            </a:extLst>
          </p:cNvPr>
          <p:cNvSpPr>
            <a:spLocks noChangeAspect="1" noChangeArrowheads="1"/>
          </p:cNvSpPr>
          <p:nvPr userDrawn="1"/>
        </p:nvSpPr>
        <p:spPr bwMode="auto">
          <a:xfrm>
            <a:off x="10934700" y="6448093"/>
            <a:ext cx="914400" cy="140032"/>
          </a:xfrm>
          <a:custGeom>
            <a:avLst/>
            <a:gdLst>
              <a:gd name="T0" fmla="*/ 581 w 15377"/>
              <a:gd name="T1" fmla="*/ 522 h 2356"/>
              <a:gd name="T2" fmla="*/ 985 w 15377"/>
              <a:gd name="T3" fmla="*/ 576 h 2356"/>
              <a:gd name="T4" fmla="*/ 1532 w 15377"/>
              <a:gd name="T5" fmla="*/ 711 h 2356"/>
              <a:gd name="T6" fmla="*/ 790 w 15377"/>
              <a:gd name="T7" fmla="*/ 3 h 2356"/>
              <a:gd name="T8" fmla="*/ 31 w 15377"/>
              <a:gd name="T9" fmla="*/ 784 h 2356"/>
              <a:gd name="T10" fmla="*/ 1027 w 15377"/>
              <a:gd name="T11" fmla="*/ 1811 h 2356"/>
              <a:gd name="T12" fmla="*/ 593 w 15377"/>
              <a:gd name="T13" fmla="*/ 1760 h 2356"/>
              <a:gd name="T14" fmla="*/ 0 w 15377"/>
              <a:gd name="T15" fmla="*/ 1548 h 2356"/>
              <a:gd name="T16" fmla="*/ 799 w 15377"/>
              <a:gd name="T17" fmla="*/ 2355 h 2356"/>
              <a:gd name="T18" fmla="*/ 1572 w 15377"/>
              <a:gd name="T19" fmla="*/ 1494 h 2356"/>
              <a:gd name="T20" fmla="*/ 7731 w 15377"/>
              <a:gd name="T21" fmla="*/ 643 h 2356"/>
              <a:gd name="T22" fmla="*/ 7929 w 15377"/>
              <a:gd name="T23" fmla="*/ 384 h 2356"/>
              <a:gd name="T24" fmla="*/ 8129 w 15377"/>
              <a:gd name="T25" fmla="*/ 717 h 2356"/>
              <a:gd name="T26" fmla="*/ 8671 w 15377"/>
              <a:gd name="T27" fmla="*/ 564 h 2356"/>
              <a:gd name="T28" fmla="*/ 7179 w 15377"/>
              <a:gd name="T29" fmla="*/ 499 h 2356"/>
              <a:gd name="T30" fmla="*/ 8163 w 15377"/>
              <a:gd name="T31" fmla="*/ 1644 h 2356"/>
              <a:gd name="T32" fmla="*/ 7954 w 15377"/>
              <a:gd name="T33" fmla="*/ 1952 h 2356"/>
              <a:gd name="T34" fmla="*/ 7734 w 15377"/>
              <a:gd name="T35" fmla="*/ 1542 h 2356"/>
              <a:gd name="T36" fmla="*/ 7151 w 15377"/>
              <a:gd name="T37" fmla="*/ 1709 h 2356"/>
              <a:gd name="T38" fmla="*/ 8708 w 15377"/>
              <a:gd name="T39" fmla="*/ 1844 h 2356"/>
              <a:gd name="T40" fmla="*/ 7731 w 15377"/>
              <a:gd name="T41" fmla="*/ 643 h 2356"/>
              <a:gd name="T42" fmla="*/ 12204 w 15377"/>
              <a:gd name="T43" fmla="*/ 70 h 2356"/>
              <a:gd name="T44" fmla="*/ 11388 w 15377"/>
              <a:gd name="T45" fmla="*/ 2245 h 2356"/>
              <a:gd name="T46" fmla="*/ 11896 w 15377"/>
              <a:gd name="T47" fmla="*/ 420 h 2356"/>
              <a:gd name="T48" fmla="*/ 13234 w 15377"/>
              <a:gd name="T49" fmla="*/ 2245 h 2356"/>
              <a:gd name="T50" fmla="*/ 12692 w 15377"/>
              <a:gd name="T51" fmla="*/ 70 h 2356"/>
              <a:gd name="T52" fmla="*/ 1947 w 15377"/>
              <a:gd name="T53" fmla="*/ 2268 h 2356"/>
              <a:gd name="T54" fmla="*/ 2847 w 15377"/>
              <a:gd name="T55" fmla="*/ 234 h 2356"/>
              <a:gd name="T56" fmla="*/ 3736 w 15377"/>
              <a:gd name="T57" fmla="*/ 2268 h 2356"/>
              <a:gd name="T58" fmla="*/ 2353 w 15377"/>
              <a:gd name="T59" fmla="*/ 70 h 2356"/>
              <a:gd name="T60" fmla="*/ 5396 w 15377"/>
              <a:gd name="T61" fmla="*/ 1788 h 2356"/>
              <a:gd name="T62" fmla="*/ 4222 w 15377"/>
              <a:gd name="T63" fmla="*/ 70 h 2356"/>
              <a:gd name="T64" fmla="*/ 4724 w 15377"/>
              <a:gd name="T65" fmla="*/ 2268 h 2356"/>
              <a:gd name="T66" fmla="*/ 5116 w 15377"/>
              <a:gd name="T67" fmla="*/ 2268 h 2356"/>
              <a:gd name="T68" fmla="*/ 6053 w 15377"/>
              <a:gd name="T69" fmla="*/ 234 h 2356"/>
              <a:gd name="T70" fmla="*/ 6617 w 15377"/>
              <a:gd name="T71" fmla="*/ 2268 h 2356"/>
              <a:gd name="T72" fmla="*/ 5672 w 15377"/>
              <a:gd name="T73" fmla="*/ 70 h 2356"/>
              <a:gd name="T74" fmla="*/ 10779 w 15377"/>
              <a:gd name="T75" fmla="*/ 70 h 2356"/>
              <a:gd name="T76" fmla="*/ 10223 w 15377"/>
              <a:gd name="T77" fmla="*/ 1695 h 2356"/>
              <a:gd name="T78" fmla="*/ 10006 w 15377"/>
              <a:gd name="T79" fmla="*/ 1940 h 2356"/>
              <a:gd name="T80" fmla="*/ 9791 w 15377"/>
              <a:gd name="T81" fmla="*/ 1695 h 2356"/>
              <a:gd name="T82" fmla="*/ 9235 w 15377"/>
              <a:gd name="T83" fmla="*/ 70 h 2356"/>
              <a:gd name="T84" fmla="*/ 9241 w 15377"/>
              <a:gd name="T85" fmla="*/ 1788 h 2356"/>
              <a:gd name="T86" fmla="*/ 10773 w 15377"/>
              <a:gd name="T87" fmla="*/ 1788 h 2356"/>
              <a:gd name="T88" fmla="*/ 10779 w 15377"/>
              <a:gd name="T89" fmla="*/ 70 h 2356"/>
              <a:gd name="T90" fmla="*/ 14594 w 15377"/>
              <a:gd name="T91" fmla="*/ 1356 h 2356"/>
              <a:gd name="T92" fmla="*/ 14820 w 15377"/>
              <a:gd name="T93" fmla="*/ 1672 h 2356"/>
              <a:gd name="T94" fmla="*/ 14589 w 15377"/>
              <a:gd name="T95" fmla="*/ 1918 h 2356"/>
              <a:gd name="T96" fmla="*/ 14360 w 15377"/>
              <a:gd name="T97" fmla="*/ 1672 h 2356"/>
              <a:gd name="T98" fmla="*/ 14371 w 15377"/>
              <a:gd name="T99" fmla="*/ 564 h 2356"/>
              <a:gd name="T100" fmla="*/ 14809 w 15377"/>
              <a:gd name="T101" fmla="*/ 564 h 2356"/>
              <a:gd name="T102" fmla="*/ 14814 w 15377"/>
              <a:gd name="T103" fmla="*/ 770 h 2356"/>
              <a:gd name="T104" fmla="*/ 15367 w 15377"/>
              <a:gd name="T105" fmla="*/ 697 h 2356"/>
              <a:gd name="T106" fmla="*/ 14594 w 15377"/>
              <a:gd name="T107" fmla="*/ 8 h 2356"/>
              <a:gd name="T108" fmla="*/ 13813 w 15377"/>
              <a:gd name="T109" fmla="*/ 697 h 2356"/>
              <a:gd name="T110" fmla="*/ 13821 w 15377"/>
              <a:gd name="T111" fmla="*/ 1763 h 2356"/>
              <a:gd name="T112" fmla="*/ 15367 w 15377"/>
              <a:gd name="T113" fmla="*/ 1763 h 2356"/>
              <a:gd name="T114" fmla="*/ 15376 w 15377"/>
              <a:gd name="T115" fmla="*/ 1035 h 2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377" h="2356">
                <a:moveTo>
                  <a:pt x="584" y="638"/>
                </a:moveTo>
                <a:cubicBezTo>
                  <a:pt x="573" y="592"/>
                  <a:pt x="576" y="547"/>
                  <a:pt x="581" y="522"/>
                </a:cubicBezTo>
                <a:cubicBezTo>
                  <a:pt x="595" y="451"/>
                  <a:pt x="643" y="375"/>
                  <a:pt x="782" y="375"/>
                </a:cubicBezTo>
                <a:cubicBezTo>
                  <a:pt x="911" y="375"/>
                  <a:pt x="985" y="454"/>
                  <a:pt x="985" y="576"/>
                </a:cubicBezTo>
                <a:lnTo>
                  <a:pt x="985" y="711"/>
                </a:lnTo>
                <a:lnTo>
                  <a:pt x="1532" y="711"/>
                </a:lnTo>
                <a:lnTo>
                  <a:pt x="1532" y="556"/>
                </a:lnTo>
                <a:cubicBezTo>
                  <a:pt x="1532" y="79"/>
                  <a:pt x="1100" y="3"/>
                  <a:pt x="790" y="3"/>
                </a:cubicBezTo>
                <a:cubicBezTo>
                  <a:pt x="403" y="0"/>
                  <a:pt x="85" y="130"/>
                  <a:pt x="25" y="488"/>
                </a:cubicBezTo>
                <a:cubicBezTo>
                  <a:pt x="8" y="587"/>
                  <a:pt x="6" y="674"/>
                  <a:pt x="31" y="784"/>
                </a:cubicBezTo>
                <a:cubicBezTo>
                  <a:pt x="127" y="1232"/>
                  <a:pt x="909" y="1362"/>
                  <a:pt x="1021" y="1647"/>
                </a:cubicBezTo>
                <a:cubicBezTo>
                  <a:pt x="1044" y="1700"/>
                  <a:pt x="1036" y="1768"/>
                  <a:pt x="1027" y="1811"/>
                </a:cubicBezTo>
                <a:cubicBezTo>
                  <a:pt x="1010" y="1884"/>
                  <a:pt x="959" y="1960"/>
                  <a:pt x="813" y="1960"/>
                </a:cubicBezTo>
                <a:cubicBezTo>
                  <a:pt x="674" y="1960"/>
                  <a:pt x="593" y="1881"/>
                  <a:pt x="593" y="1760"/>
                </a:cubicBezTo>
                <a:lnTo>
                  <a:pt x="593" y="1548"/>
                </a:lnTo>
                <a:lnTo>
                  <a:pt x="0" y="1548"/>
                </a:lnTo>
                <a:lnTo>
                  <a:pt x="0" y="1717"/>
                </a:lnTo>
                <a:cubicBezTo>
                  <a:pt x="0" y="2208"/>
                  <a:pt x="386" y="2355"/>
                  <a:pt x="799" y="2355"/>
                </a:cubicBezTo>
                <a:cubicBezTo>
                  <a:pt x="1196" y="2355"/>
                  <a:pt x="1521" y="2220"/>
                  <a:pt x="1575" y="1853"/>
                </a:cubicBezTo>
                <a:cubicBezTo>
                  <a:pt x="1600" y="1664"/>
                  <a:pt x="1580" y="1540"/>
                  <a:pt x="1572" y="1494"/>
                </a:cubicBezTo>
                <a:cubicBezTo>
                  <a:pt x="1481" y="1030"/>
                  <a:pt x="646" y="894"/>
                  <a:pt x="584" y="638"/>
                </a:cubicBezTo>
                <a:close/>
                <a:moveTo>
                  <a:pt x="7731" y="643"/>
                </a:moveTo>
                <a:cubicBezTo>
                  <a:pt x="7723" y="601"/>
                  <a:pt x="7726" y="553"/>
                  <a:pt x="7728" y="530"/>
                </a:cubicBezTo>
                <a:cubicBezTo>
                  <a:pt x="7745" y="460"/>
                  <a:pt x="7790" y="384"/>
                  <a:pt x="7929" y="384"/>
                </a:cubicBezTo>
                <a:cubicBezTo>
                  <a:pt x="8056" y="384"/>
                  <a:pt x="8129" y="463"/>
                  <a:pt x="8129" y="581"/>
                </a:cubicBezTo>
                <a:lnTo>
                  <a:pt x="8129" y="717"/>
                </a:lnTo>
                <a:lnTo>
                  <a:pt x="8671" y="717"/>
                </a:lnTo>
                <a:lnTo>
                  <a:pt x="8671" y="564"/>
                </a:lnTo>
                <a:cubicBezTo>
                  <a:pt x="8671" y="90"/>
                  <a:pt x="8248" y="17"/>
                  <a:pt x="7940" y="17"/>
                </a:cubicBezTo>
                <a:cubicBezTo>
                  <a:pt x="7554" y="17"/>
                  <a:pt x="7238" y="144"/>
                  <a:pt x="7179" y="499"/>
                </a:cubicBezTo>
                <a:cubicBezTo>
                  <a:pt x="7165" y="595"/>
                  <a:pt x="7159" y="683"/>
                  <a:pt x="7185" y="793"/>
                </a:cubicBezTo>
                <a:cubicBezTo>
                  <a:pt x="7278" y="1232"/>
                  <a:pt x="8050" y="1362"/>
                  <a:pt x="8163" y="1644"/>
                </a:cubicBezTo>
                <a:cubicBezTo>
                  <a:pt x="8183" y="1698"/>
                  <a:pt x="8177" y="1765"/>
                  <a:pt x="8166" y="1805"/>
                </a:cubicBezTo>
                <a:cubicBezTo>
                  <a:pt x="8149" y="1878"/>
                  <a:pt x="8101" y="1952"/>
                  <a:pt x="7954" y="1952"/>
                </a:cubicBezTo>
                <a:cubicBezTo>
                  <a:pt x="7819" y="1952"/>
                  <a:pt x="7734" y="1873"/>
                  <a:pt x="7734" y="1754"/>
                </a:cubicBezTo>
                <a:lnTo>
                  <a:pt x="7734" y="1542"/>
                </a:lnTo>
                <a:lnTo>
                  <a:pt x="7151" y="1542"/>
                </a:lnTo>
                <a:lnTo>
                  <a:pt x="7151" y="1709"/>
                </a:lnTo>
                <a:cubicBezTo>
                  <a:pt x="7151" y="2194"/>
                  <a:pt x="7532" y="2341"/>
                  <a:pt x="7940" y="2341"/>
                </a:cubicBezTo>
                <a:cubicBezTo>
                  <a:pt x="8332" y="2341"/>
                  <a:pt x="8657" y="2206"/>
                  <a:pt x="8708" y="1844"/>
                </a:cubicBezTo>
                <a:cubicBezTo>
                  <a:pt x="8733" y="1655"/>
                  <a:pt x="8713" y="1534"/>
                  <a:pt x="8705" y="1489"/>
                </a:cubicBezTo>
                <a:cubicBezTo>
                  <a:pt x="8617" y="1033"/>
                  <a:pt x="7793" y="897"/>
                  <a:pt x="7731" y="643"/>
                </a:cubicBezTo>
                <a:close/>
                <a:moveTo>
                  <a:pt x="12720" y="1839"/>
                </a:moveTo>
                <a:lnTo>
                  <a:pt x="12204" y="70"/>
                </a:lnTo>
                <a:lnTo>
                  <a:pt x="11388" y="70"/>
                </a:lnTo>
                <a:lnTo>
                  <a:pt x="11388" y="2245"/>
                </a:lnTo>
                <a:lnTo>
                  <a:pt x="11927" y="2245"/>
                </a:lnTo>
                <a:lnTo>
                  <a:pt x="11896" y="420"/>
                </a:lnTo>
                <a:lnTo>
                  <a:pt x="12452" y="2245"/>
                </a:lnTo>
                <a:lnTo>
                  <a:pt x="13234" y="2245"/>
                </a:lnTo>
                <a:lnTo>
                  <a:pt x="13234" y="70"/>
                </a:lnTo>
                <a:lnTo>
                  <a:pt x="12692" y="70"/>
                </a:lnTo>
                <a:lnTo>
                  <a:pt x="12720" y="1839"/>
                </a:lnTo>
                <a:close/>
                <a:moveTo>
                  <a:pt x="1947" y="2268"/>
                </a:moveTo>
                <a:lnTo>
                  <a:pt x="2540" y="2268"/>
                </a:lnTo>
                <a:lnTo>
                  <a:pt x="2847" y="234"/>
                </a:lnTo>
                <a:lnTo>
                  <a:pt x="3146" y="2268"/>
                </a:lnTo>
                <a:lnTo>
                  <a:pt x="3736" y="2268"/>
                </a:lnTo>
                <a:lnTo>
                  <a:pt x="3330" y="70"/>
                </a:lnTo>
                <a:lnTo>
                  <a:pt x="2353" y="70"/>
                </a:lnTo>
                <a:lnTo>
                  <a:pt x="1947" y="2268"/>
                </a:lnTo>
                <a:close/>
                <a:moveTo>
                  <a:pt x="5396" y="1788"/>
                </a:moveTo>
                <a:lnTo>
                  <a:pt x="5119" y="70"/>
                </a:lnTo>
                <a:lnTo>
                  <a:pt x="4222" y="70"/>
                </a:lnTo>
                <a:lnTo>
                  <a:pt x="4174" y="2268"/>
                </a:lnTo>
                <a:lnTo>
                  <a:pt x="4724" y="2268"/>
                </a:lnTo>
                <a:lnTo>
                  <a:pt x="4738" y="234"/>
                </a:lnTo>
                <a:lnTo>
                  <a:pt x="5116" y="2268"/>
                </a:lnTo>
                <a:lnTo>
                  <a:pt x="5672" y="2268"/>
                </a:lnTo>
                <a:lnTo>
                  <a:pt x="6053" y="234"/>
                </a:lnTo>
                <a:lnTo>
                  <a:pt x="6067" y="2268"/>
                </a:lnTo>
                <a:lnTo>
                  <a:pt x="6617" y="2268"/>
                </a:lnTo>
                <a:lnTo>
                  <a:pt x="6569" y="70"/>
                </a:lnTo>
                <a:lnTo>
                  <a:pt x="5672" y="70"/>
                </a:lnTo>
                <a:lnTo>
                  <a:pt x="5396" y="1788"/>
                </a:lnTo>
                <a:close/>
                <a:moveTo>
                  <a:pt x="10779" y="70"/>
                </a:moveTo>
                <a:lnTo>
                  <a:pt x="10223" y="70"/>
                </a:lnTo>
                <a:lnTo>
                  <a:pt x="10223" y="1695"/>
                </a:lnTo>
                <a:cubicBezTo>
                  <a:pt x="10223" y="1723"/>
                  <a:pt x="10223" y="1754"/>
                  <a:pt x="10217" y="1779"/>
                </a:cubicBezTo>
                <a:cubicBezTo>
                  <a:pt x="10206" y="1833"/>
                  <a:pt x="10161" y="1940"/>
                  <a:pt x="10006" y="1940"/>
                </a:cubicBezTo>
                <a:cubicBezTo>
                  <a:pt x="9853" y="1940"/>
                  <a:pt x="9808" y="1836"/>
                  <a:pt x="9797" y="1779"/>
                </a:cubicBezTo>
                <a:cubicBezTo>
                  <a:pt x="9791" y="1757"/>
                  <a:pt x="9791" y="1723"/>
                  <a:pt x="9791" y="1695"/>
                </a:cubicBezTo>
                <a:lnTo>
                  <a:pt x="9791" y="70"/>
                </a:lnTo>
                <a:lnTo>
                  <a:pt x="9235" y="70"/>
                </a:lnTo>
                <a:lnTo>
                  <a:pt x="9235" y="1644"/>
                </a:lnTo>
                <a:cubicBezTo>
                  <a:pt x="9235" y="1684"/>
                  <a:pt x="9238" y="1768"/>
                  <a:pt x="9241" y="1788"/>
                </a:cubicBezTo>
                <a:cubicBezTo>
                  <a:pt x="9280" y="2197"/>
                  <a:pt x="9603" y="2333"/>
                  <a:pt x="10006" y="2333"/>
                </a:cubicBezTo>
                <a:cubicBezTo>
                  <a:pt x="10410" y="2333"/>
                  <a:pt x="10734" y="2200"/>
                  <a:pt x="10773" y="1788"/>
                </a:cubicBezTo>
                <a:cubicBezTo>
                  <a:pt x="10776" y="1765"/>
                  <a:pt x="10782" y="1684"/>
                  <a:pt x="10779" y="1644"/>
                </a:cubicBezTo>
                <a:lnTo>
                  <a:pt x="10779" y="70"/>
                </a:lnTo>
                <a:close/>
                <a:moveTo>
                  <a:pt x="14594" y="1035"/>
                </a:moveTo>
                <a:lnTo>
                  <a:pt x="14594" y="1356"/>
                </a:lnTo>
                <a:lnTo>
                  <a:pt x="14820" y="1356"/>
                </a:lnTo>
                <a:lnTo>
                  <a:pt x="14820" y="1672"/>
                </a:lnTo>
                <a:cubicBezTo>
                  <a:pt x="14820" y="1700"/>
                  <a:pt x="14820" y="1732"/>
                  <a:pt x="14814" y="1757"/>
                </a:cubicBezTo>
                <a:cubicBezTo>
                  <a:pt x="14806" y="1816"/>
                  <a:pt x="14749" y="1918"/>
                  <a:pt x="14589" y="1918"/>
                </a:cubicBezTo>
                <a:cubicBezTo>
                  <a:pt x="14431" y="1918"/>
                  <a:pt x="14374" y="1816"/>
                  <a:pt x="14366" y="1757"/>
                </a:cubicBezTo>
                <a:cubicBezTo>
                  <a:pt x="14363" y="1732"/>
                  <a:pt x="14360" y="1700"/>
                  <a:pt x="14360" y="1672"/>
                </a:cubicBezTo>
                <a:lnTo>
                  <a:pt x="14360" y="669"/>
                </a:lnTo>
                <a:cubicBezTo>
                  <a:pt x="14360" y="632"/>
                  <a:pt x="14363" y="595"/>
                  <a:pt x="14371" y="564"/>
                </a:cubicBezTo>
                <a:cubicBezTo>
                  <a:pt x="14383" y="511"/>
                  <a:pt x="14431" y="406"/>
                  <a:pt x="14589" y="406"/>
                </a:cubicBezTo>
                <a:cubicBezTo>
                  <a:pt x="14758" y="406"/>
                  <a:pt x="14797" y="516"/>
                  <a:pt x="14809" y="564"/>
                </a:cubicBezTo>
                <a:cubicBezTo>
                  <a:pt x="14814" y="595"/>
                  <a:pt x="14814" y="649"/>
                  <a:pt x="14814" y="649"/>
                </a:cubicBezTo>
                <a:lnTo>
                  <a:pt x="14814" y="770"/>
                </a:lnTo>
                <a:lnTo>
                  <a:pt x="15367" y="770"/>
                </a:lnTo>
                <a:lnTo>
                  <a:pt x="15367" y="697"/>
                </a:lnTo>
                <a:cubicBezTo>
                  <a:pt x="15367" y="697"/>
                  <a:pt x="15370" y="621"/>
                  <a:pt x="15365" y="550"/>
                </a:cubicBezTo>
                <a:cubicBezTo>
                  <a:pt x="15322" y="138"/>
                  <a:pt x="14984" y="8"/>
                  <a:pt x="14594" y="8"/>
                </a:cubicBezTo>
                <a:cubicBezTo>
                  <a:pt x="14205" y="8"/>
                  <a:pt x="13872" y="141"/>
                  <a:pt x="13824" y="550"/>
                </a:cubicBezTo>
                <a:cubicBezTo>
                  <a:pt x="13818" y="587"/>
                  <a:pt x="13813" y="655"/>
                  <a:pt x="13813" y="697"/>
                </a:cubicBezTo>
                <a:lnTo>
                  <a:pt x="13813" y="1619"/>
                </a:lnTo>
                <a:cubicBezTo>
                  <a:pt x="13813" y="1658"/>
                  <a:pt x="13813" y="1689"/>
                  <a:pt x="13821" y="1763"/>
                </a:cubicBezTo>
                <a:cubicBezTo>
                  <a:pt x="13858" y="2163"/>
                  <a:pt x="14205" y="2304"/>
                  <a:pt x="14594" y="2304"/>
                </a:cubicBezTo>
                <a:cubicBezTo>
                  <a:pt x="14987" y="2304"/>
                  <a:pt x="15331" y="2163"/>
                  <a:pt x="15367" y="1763"/>
                </a:cubicBezTo>
                <a:cubicBezTo>
                  <a:pt x="15373" y="1689"/>
                  <a:pt x="15376" y="1658"/>
                  <a:pt x="15376" y="1619"/>
                </a:cubicBezTo>
                <a:lnTo>
                  <a:pt x="15376" y="1035"/>
                </a:lnTo>
                <a:lnTo>
                  <a:pt x="14594" y="1035"/>
                </a:lnTo>
                <a:close/>
              </a:path>
            </a:pathLst>
          </a:custGeom>
          <a:solidFill>
            <a:schemeClr val="tx2"/>
          </a:solidFill>
          <a:ln>
            <a:noFill/>
          </a:ln>
          <a:effectLst/>
        </p:spPr>
        <p:txBody>
          <a:bodyPr wrap="none" anchor="ctr"/>
          <a:lstStyle/>
          <a:p>
            <a:endParaRPr lang="ja-JP" altLang="en-US" dirty="0"/>
          </a:p>
        </p:txBody>
      </p:sp>
    </p:spTree>
  </p:cSld>
  <p:clrMap bg1="lt1" tx1="dk1" bg2="lt2" tx2="dk2" accent1="accent1" accent2="accent2" accent3="accent3" accent4="accent4" accent5="accent5" accent6="accent6" hlink="hlink" folHlink="folHlink"/>
  <p:sldLayoutIdLst>
    <p:sldLayoutId id="2147483662" r:id="rId1"/>
    <p:sldLayoutId id="2147483731" r:id="rId2"/>
    <p:sldLayoutId id="2147483666" r:id="rId3"/>
    <p:sldLayoutId id="2147483667" r:id="rId4"/>
    <p:sldLayoutId id="2147483709" r:id="rId5"/>
    <p:sldLayoutId id="2147483670" r:id="rId6"/>
    <p:sldLayoutId id="2147483673" r:id="rId7"/>
    <p:sldLayoutId id="2147483711" r:id="rId8"/>
    <p:sldLayoutId id="2147483712" r:id="rId9"/>
    <p:sldLayoutId id="2147483713" r:id="rId10"/>
    <p:sldLayoutId id="2147483714" r:id="rId11"/>
    <p:sldLayoutId id="2147483715" r:id="rId12"/>
    <p:sldLayoutId id="2147483716" r:id="rId13"/>
    <p:sldLayoutId id="2147483718" r:id="rId14"/>
    <p:sldLayoutId id="2147483720" r:id="rId15"/>
    <p:sldLayoutId id="2147483721" r:id="rId16"/>
    <p:sldLayoutId id="2147483723" r:id="rId17"/>
    <p:sldLayoutId id="2147483724" r:id="rId18"/>
    <p:sldLayoutId id="2147483726" r:id="rId19"/>
    <p:sldLayoutId id="2147483727" r:id="rId20"/>
    <p:sldLayoutId id="2147483728" r:id="rId21"/>
  </p:sldLayoutIdLst>
  <p:hf sldNum="0" hdr="0" dt="0"/>
  <p:txStyles>
    <p:titleStyle>
      <a:lvl1pPr>
        <a:defRPr sz="750">
          <a:latin typeface="SamsungOne 700" panose="020B0803030303020204" pitchFamily="34" charset="0"/>
          <a:ea typeface="+mj-ea"/>
          <a:cs typeface="+mj-cs"/>
        </a:defRPr>
      </a:lvl1pPr>
    </p:titleStyle>
    <p:bodyStyle>
      <a:lvl1pPr marL="0">
        <a:defRPr>
          <a:latin typeface="+mn-lt"/>
          <a:ea typeface="+mn-ea"/>
          <a:cs typeface="+mn-cs"/>
        </a:defRPr>
      </a:lvl1pPr>
      <a:lvl2pPr marL="277262">
        <a:defRPr>
          <a:latin typeface="+mn-lt"/>
          <a:ea typeface="+mn-ea"/>
          <a:cs typeface="+mn-cs"/>
        </a:defRPr>
      </a:lvl2pPr>
      <a:lvl3pPr marL="554524">
        <a:defRPr>
          <a:latin typeface="+mn-lt"/>
          <a:ea typeface="+mn-ea"/>
          <a:cs typeface="+mn-cs"/>
        </a:defRPr>
      </a:lvl3pPr>
      <a:lvl4pPr marL="831786">
        <a:defRPr>
          <a:latin typeface="+mn-lt"/>
          <a:ea typeface="+mn-ea"/>
          <a:cs typeface="+mn-cs"/>
        </a:defRPr>
      </a:lvl4pPr>
      <a:lvl5pPr marL="1109048">
        <a:defRPr>
          <a:latin typeface="+mn-lt"/>
          <a:ea typeface="+mn-ea"/>
          <a:cs typeface="+mn-cs"/>
        </a:defRPr>
      </a:lvl5pPr>
      <a:lvl6pPr marL="1386310">
        <a:defRPr>
          <a:latin typeface="+mn-lt"/>
          <a:ea typeface="+mn-ea"/>
          <a:cs typeface="+mn-cs"/>
        </a:defRPr>
      </a:lvl6pPr>
      <a:lvl7pPr marL="1663570">
        <a:defRPr>
          <a:latin typeface="+mn-lt"/>
          <a:ea typeface="+mn-ea"/>
          <a:cs typeface="+mn-cs"/>
        </a:defRPr>
      </a:lvl7pPr>
      <a:lvl8pPr marL="1940834">
        <a:defRPr>
          <a:latin typeface="+mn-lt"/>
          <a:ea typeface="+mn-ea"/>
          <a:cs typeface="+mn-cs"/>
        </a:defRPr>
      </a:lvl8pPr>
      <a:lvl9pPr marL="2218095">
        <a:defRPr>
          <a:latin typeface="+mn-lt"/>
          <a:ea typeface="+mn-ea"/>
          <a:cs typeface="+mn-cs"/>
        </a:defRPr>
      </a:lvl9pPr>
    </p:bodyStyle>
    <p:otherStyle>
      <a:lvl1pPr marL="0">
        <a:defRPr>
          <a:latin typeface="+mn-lt"/>
          <a:ea typeface="+mn-ea"/>
          <a:cs typeface="+mn-cs"/>
        </a:defRPr>
      </a:lvl1pPr>
      <a:lvl2pPr marL="277262">
        <a:defRPr>
          <a:latin typeface="+mn-lt"/>
          <a:ea typeface="+mn-ea"/>
          <a:cs typeface="+mn-cs"/>
        </a:defRPr>
      </a:lvl2pPr>
      <a:lvl3pPr marL="554524">
        <a:defRPr>
          <a:latin typeface="+mn-lt"/>
          <a:ea typeface="+mn-ea"/>
          <a:cs typeface="+mn-cs"/>
        </a:defRPr>
      </a:lvl3pPr>
      <a:lvl4pPr marL="831786">
        <a:defRPr>
          <a:latin typeface="+mn-lt"/>
          <a:ea typeface="+mn-ea"/>
          <a:cs typeface="+mn-cs"/>
        </a:defRPr>
      </a:lvl4pPr>
      <a:lvl5pPr marL="1109048">
        <a:defRPr>
          <a:latin typeface="+mn-lt"/>
          <a:ea typeface="+mn-ea"/>
          <a:cs typeface="+mn-cs"/>
        </a:defRPr>
      </a:lvl5pPr>
      <a:lvl6pPr marL="1386310">
        <a:defRPr>
          <a:latin typeface="+mn-lt"/>
          <a:ea typeface="+mn-ea"/>
          <a:cs typeface="+mn-cs"/>
        </a:defRPr>
      </a:lvl6pPr>
      <a:lvl7pPr marL="1663570">
        <a:defRPr>
          <a:latin typeface="+mn-lt"/>
          <a:ea typeface="+mn-ea"/>
          <a:cs typeface="+mn-cs"/>
        </a:defRPr>
      </a:lvl7pPr>
      <a:lvl8pPr marL="1940834">
        <a:defRPr>
          <a:latin typeface="+mn-lt"/>
          <a:ea typeface="+mn-ea"/>
          <a:cs typeface="+mn-cs"/>
        </a:defRPr>
      </a:lvl8pPr>
      <a:lvl9pPr marL="2218095">
        <a:defRPr>
          <a:latin typeface="+mn-lt"/>
          <a:ea typeface="+mn-ea"/>
          <a:cs typeface="+mn-cs"/>
        </a:defRPr>
      </a:lvl9pPr>
    </p:otherStyle>
  </p:txStyles>
  <p:extLst>
    <p:ext uri="{27BBF7A9-308A-43DC-89C8-2F10F3537804}">
      <p15:sldGuideLst xmlns:p15="http://schemas.microsoft.com/office/powerpoint/2012/main">
        <p15:guide id="1" orient="horz" pos="792" userDrawn="1">
          <p15:clr>
            <a:srgbClr val="F26B43"/>
          </p15:clr>
        </p15:guide>
        <p15:guide id="2" pos="3840" userDrawn="1">
          <p15:clr>
            <a:srgbClr val="F26B43"/>
          </p15:clr>
        </p15:guide>
        <p15:guide id="3" pos="217" userDrawn="1">
          <p15:clr>
            <a:srgbClr val="F26B43"/>
          </p15:clr>
        </p15:guide>
        <p15:guide id="4" pos="7464" userDrawn="1">
          <p15:clr>
            <a:srgbClr val="F26B43"/>
          </p15:clr>
        </p15:guide>
        <p15:guide id="5" orient="horz" pos="216" userDrawn="1">
          <p15:clr>
            <a:srgbClr val="F26B43"/>
          </p15:clr>
        </p15:guide>
        <p15:guide id="7" pos="6240" userDrawn="1">
          <p15:clr>
            <a:srgbClr val="F26B43"/>
          </p15:clr>
        </p15:guide>
        <p15:guide id="9" pos="5018" userDrawn="1">
          <p15:clr>
            <a:srgbClr val="F26B43"/>
          </p15:clr>
        </p15:guide>
        <p15:guide id="10" pos="3798" userDrawn="1">
          <p15:clr>
            <a:srgbClr val="F26B43"/>
          </p15:clr>
        </p15:guide>
        <p15:guide id="11" pos="2052" userDrawn="1">
          <p15:clr>
            <a:srgbClr val="F26B43"/>
          </p15:clr>
        </p15:guide>
        <p15:guide id="12" pos="1353" userDrawn="1">
          <p15:clr>
            <a:srgbClr val="F26B43"/>
          </p15:clr>
        </p15:guide>
        <p15:guide id="13" orient="horz" pos="1314" userDrawn="1">
          <p15:clr>
            <a:srgbClr val="F26B43"/>
          </p15:clr>
        </p15:guide>
        <p15:guide id="14" orient="horz" pos="1748" userDrawn="1">
          <p15:clr>
            <a:srgbClr val="F26B43"/>
          </p15:clr>
        </p15:guide>
        <p15:guide id="15" orient="horz" pos="2618" userDrawn="1">
          <p15:clr>
            <a:srgbClr val="F26B43"/>
          </p15:clr>
        </p15:guide>
        <p15:guide id="17" orient="horz" pos="2964" userDrawn="1">
          <p15:clr>
            <a:srgbClr val="F26B43"/>
          </p15:clr>
        </p15:guide>
        <p15:guide id="18" orient="horz" pos="3398" userDrawn="1">
          <p15:clr>
            <a:srgbClr val="F26B43"/>
          </p15:clr>
        </p15:guide>
        <p15:guide id="19" orient="horz" pos="876" userDrawn="1">
          <p15:clr>
            <a:srgbClr val="F26B43"/>
          </p15:clr>
        </p15:guide>
        <p15:guide id="20" orient="horz" pos="4146" userDrawn="1">
          <p15:clr>
            <a:srgbClr val="F26B43"/>
          </p15:clr>
        </p15:guide>
        <p15:guide id="21" orient="horz" pos="3922" userDrawn="1">
          <p15:clr>
            <a:srgbClr val="F26B43"/>
          </p15:clr>
        </p15:guide>
        <p15:guide id="22" orient="horz" pos="3486" userDrawn="1">
          <p15:clr>
            <a:srgbClr val="F26B43"/>
          </p15:clr>
        </p15:guide>
        <p15:guide id="23" orient="horz" pos="1662" userDrawn="1">
          <p15:clr>
            <a:srgbClr val="F26B43"/>
          </p15:clr>
        </p15:guide>
        <p15:guide id="24" orient="horz" pos="2094" userDrawn="1">
          <p15:clr>
            <a:srgbClr val="F26B43"/>
          </p15:clr>
        </p15:guide>
        <p15:guide id="25" orient="horz" pos="2184" userDrawn="1">
          <p15:clr>
            <a:srgbClr val="F26B43"/>
          </p15:clr>
        </p15:guide>
        <p15:guide id="26" orient="horz" pos="2530" userDrawn="1">
          <p15:clr>
            <a:srgbClr val="F26B43"/>
          </p15:clr>
        </p15:guide>
        <p15:guide id="27" orient="horz" pos="3052" userDrawn="1">
          <p15:clr>
            <a:srgbClr val="F26B43"/>
          </p15:clr>
        </p15:guide>
        <p15:guide id="28" orient="horz" pos="1226" userDrawn="1">
          <p15:clr>
            <a:srgbClr val="F26B43"/>
          </p15:clr>
        </p15:guide>
        <p15:guide id="29" orient="horz" pos="442" userDrawn="1">
          <p15:clr>
            <a:srgbClr val="F26B43"/>
          </p15:clr>
        </p15:guide>
        <p15:guide id="30" orient="horz" pos="356" userDrawn="1">
          <p15:clr>
            <a:srgbClr val="F26B43"/>
          </p15:clr>
        </p15:guide>
        <p15:guide id="31" pos="1440" userDrawn="1">
          <p15:clr>
            <a:srgbClr val="F26B43"/>
          </p15:clr>
        </p15:guide>
        <p15:guide id="32" pos="2663" userDrawn="1">
          <p15:clr>
            <a:srgbClr val="F26B43"/>
          </p15:clr>
        </p15:guide>
        <p15:guide id="33" pos="3883" userDrawn="1">
          <p15:clr>
            <a:srgbClr val="F26B43"/>
          </p15:clr>
        </p15:guide>
        <p15:guide id="34" pos="5106" userDrawn="1">
          <p15:clr>
            <a:srgbClr val="F26B43"/>
          </p15:clr>
        </p15:guide>
        <p15:guide id="35" pos="6328" userDrawn="1">
          <p15:clr>
            <a:srgbClr val="F26B43"/>
          </p15:clr>
        </p15:guide>
        <p15:guide id="37" pos="742" userDrawn="1">
          <p15:clr>
            <a:srgbClr val="F26B43"/>
          </p15:clr>
        </p15:guide>
        <p15:guide id="38" pos="830" userDrawn="1">
          <p15:clr>
            <a:srgbClr val="F26B43"/>
          </p15:clr>
        </p15:guide>
        <p15:guide id="39" pos="2574" userDrawn="1">
          <p15:clr>
            <a:srgbClr val="F26B43"/>
          </p15:clr>
        </p15:guide>
        <p15:guide id="40" pos="1962" userDrawn="1">
          <p15:clr>
            <a:srgbClr val="F26B43"/>
          </p15:clr>
        </p15:guide>
        <p15:guide id="41" pos="3186" userDrawn="1">
          <p15:clr>
            <a:srgbClr val="F26B43"/>
          </p15:clr>
        </p15:guide>
        <p15:guide id="42" pos="3272" userDrawn="1">
          <p15:clr>
            <a:srgbClr val="F26B43"/>
          </p15:clr>
        </p15:guide>
        <p15:guide id="43" pos="4406" userDrawn="1">
          <p15:clr>
            <a:srgbClr val="F26B43"/>
          </p15:clr>
        </p15:guide>
        <p15:guide id="44" pos="4494" userDrawn="1">
          <p15:clr>
            <a:srgbClr val="F26B43"/>
          </p15:clr>
        </p15:guide>
        <p15:guide id="45" pos="5628" userDrawn="1">
          <p15:clr>
            <a:srgbClr val="F26B43"/>
          </p15:clr>
        </p15:guide>
        <p15:guide id="46" pos="5716" userDrawn="1">
          <p15:clr>
            <a:srgbClr val="F26B43"/>
          </p15:clr>
        </p15:guide>
        <p15:guide id="47" pos="6854" userDrawn="1">
          <p15:clr>
            <a:srgbClr val="F26B43"/>
          </p15:clr>
        </p15:guide>
        <p15:guide id="48" pos="6938" userDrawn="1">
          <p15:clr>
            <a:srgbClr val="F26B43"/>
          </p15:clr>
        </p15:guide>
        <p15:guide id="49" orient="horz" pos="3836"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2.xml"/><Relationship Id="rId5"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AA708F0-85A4-DA4C-85E5-408F86CE18FA}"/>
              </a:ext>
            </a:extLst>
          </p:cNvPr>
          <p:cNvSpPr>
            <a:spLocks noGrp="1"/>
          </p:cNvSpPr>
          <p:nvPr>
            <p:ph type="body" sz="quarter" idx="10"/>
          </p:nvPr>
        </p:nvSpPr>
        <p:spPr>
          <a:xfrm>
            <a:off x="222251" y="1920806"/>
            <a:ext cx="6107214" cy="2195512"/>
          </a:xfrm>
        </p:spPr>
        <p:txBody>
          <a:bodyPr/>
          <a:lstStyle/>
          <a:p>
            <a:r>
              <a:rPr lang="en-US" sz="4800" dirty="0">
                <a:latin typeface="+mj-lt"/>
              </a:rPr>
              <a:t>Views on the scope of Rel-19 UE RF topics</a:t>
            </a:r>
          </a:p>
        </p:txBody>
      </p:sp>
      <p:sp>
        <p:nvSpPr>
          <p:cNvPr id="3" name="TextBox 2">
            <a:extLst>
              <a:ext uri="{FF2B5EF4-FFF2-40B4-BE49-F238E27FC236}">
                <a16:creationId xmlns:a16="http://schemas.microsoft.com/office/drawing/2014/main" id="{2449461B-1828-1F46-978E-A17A950A0C44}"/>
              </a:ext>
            </a:extLst>
          </p:cNvPr>
          <p:cNvSpPr txBox="1"/>
          <p:nvPr/>
        </p:nvSpPr>
        <p:spPr>
          <a:xfrm>
            <a:off x="222251" y="5403981"/>
            <a:ext cx="5368624" cy="784830"/>
          </a:xfrm>
          <a:prstGeom prst="rect">
            <a:avLst/>
          </a:prstGeom>
          <a:noFill/>
        </p:spPr>
        <p:txBody>
          <a:bodyPr wrap="square" rtlCol="0">
            <a:spAutoFit/>
          </a:bodyPr>
          <a:lstStyle/>
          <a:p>
            <a:pPr marL="0" marR="0" indent="0" algn="l" defTabSz="554389" rtl="0" eaLnBrk="1" fontAlgn="auto" latinLnBrk="0" hangingPunct="1">
              <a:lnSpc>
                <a:spcPct val="100000"/>
              </a:lnSpc>
              <a:spcBef>
                <a:spcPts val="0"/>
              </a:spcBef>
              <a:spcAft>
                <a:spcPts val="0"/>
              </a:spcAft>
              <a:buClrTx/>
              <a:buSzTx/>
              <a:buFontTx/>
              <a:buNone/>
              <a:tabLst/>
              <a:defRPr/>
            </a:pPr>
            <a:r>
              <a:rPr kumimoji="1" lang="en-US" altLang="ja-JP" sz="1500" b="0" i="0" u="none" strike="noStrike" kern="0" cap="none" spc="0" normalizeH="0" baseline="0" noProof="0" dirty="0">
                <a:ln>
                  <a:noFill/>
                </a:ln>
                <a:solidFill>
                  <a:schemeClr val="tx1"/>
                </a:solidFill>
                <a:effectLst/>
                <a:uLnTx/>
                <a:uFillTx/>
                <a:latin typeface="SamsungOne 700" panose="020B0803030303020204" pitchFamily="34" charset="0"/>
                <a:ea typeface="SamsungOne 700" panose="020B0803030303020204" pitchFamily="34" charset="0"/>
                <a:cs typeface="+mn-cs"/>
              </a:rPr>
              <a:t>Agenda: 		9.1.4.1	</a:t>
            </a:r>
          </a:p>
          <a:p>
            <a:pPr marL="0" marR="0" indent="0" algn="l" defTabSz="554389" rtl="0" eaLnBrk="1" fontAlgn="auto" latinLnBrk="0" hangingPunct="1">
              <a:lnSpc>
                <a:spcPct val="100000"/>
              </a:lnSpc>
              <a:spcBef>
                <a:spcPts val="0"/>
              </a:spcBef>
              <a:spcAft>
                <a:spcPts val="0"/>
              </a:spcAft>
              <a:buClrTx/>
              <a:buSzTx/>
              <a:buFontTx/>
              <a:buNone/>
              <a:tabLst/>
              <a:defRPr/>
            </a:pPr>
            <a:r>
              <a:rPr kumimoji="1" lang="en-US" altLang="ja-JP" sz="1500" b="0" i="0" u="none" strike="noStrike" kern="0" cap="none" spc="0" normalizeH="0" baseline="0" noProof="0" dirty="0">
                <a:ln>
                  <a:noFill/>
                </a:ln>
                <a:solidFill>
                  <a:schemeClr val="tx1"/>
                </a:solidFill>
                <a:effectLst/>
                <a:uLnTx/>
                <a:uFillTx/>
                <a:latin typeface="SamsungOne 700" panose="020B0803030303020204" pitchFamily="34" charset="0"/>
                <a:ea typeface="SamsungOne 700" panose="020B0803030303020204" pitchFamily="34" charset="0"/>
                <a:cs typeface="+mn-cs"/>
              </a:rPr>
              <a:t>Source:		Samsung</a:t>
            </a:r>
          </a:p>
          <a:p>
            <a:pPr marL="0" marR="0" indent="0" algn="l" defTabSz="554389" rtl="0" eaLnBrk="1" fontAlgn="auto" latinLnBrk="0" hangingPunct="1">
              <a:lnSpc>
                <a:spcPct val="100000"/>
              </a:lnSpc>
              <a:spcBef>
                <a:spcPts val="0"/>
              </a:spcBef>
              <a:spcAft>
                <a:spcPts val="0"/>
              </a:spcAft>
              <a:buClrTx/>
              <a:buSzTx/>
              <a:buFontTx/>
              <a:buNone/>
              <a:tabLst/>
              <a:defRPr/>
            </a:pPr>
            <a:r>
              <a:rPr kumimoji="1" lang="en-US" altLang="ja-JP" sz="1500" b="0" i="0" u="none" strike="noStrike" kern="0" cap="none" spc="0" normalizeH="0" baseline="0" noProof="0" dirty="0">
                <a:ln>
                  <a:noFill/>
                </a:ln>
                <a:solidFill>
                  <a:schemeClr val="tx1"/>
                </a:solidFill>
                <a:effectLst/>
                <a:uLnTx/>
                <a:uFillTx/>
                <a:latin typeface="SamsungOne 700" panose="020B0803030303020204" pitchFamily="34" charset="0"/>
                <a:ea typeface="SamsungOne 700" panose="020B0803030303020204" pitchFamily="34" charset="0"/>
                <a:cs typeface="+mn-cs"/>
              </a:rPr>
              <a:t>Document for : 	Discussion and decision</a:t>
            </a:r>
            <a:endParaRPr kumimoji="1" lang="ja-JP" altLang="en-US" sz="1500" dirty="0">
              <a:solidFill>
                <a:schemeClr val="tx1"/>
              </a:solidFill>
              <a:latin typeface="SamsungOne 700" panose="020B0803030303020204" pitchFamily="34" charset="0"/>
              <a:ea typeface="+mn-ea"/>
            </a:endParaRPr>
          </a:p>
        </p:txBody>
      </p:sp>
      <p:sp>
        <p:nvSpPr>
          <p:cNvPr id="4" name="Text Placeholder 1">
            <a:extLst>
              <a:ext uri="{FF2B5EF4-FFF2-40B4-BE49-F238E27FC236}">
                <a16:creationId xmlns:a16="http://schemas.microsoft.com/office/drawing/2014/main" id="{358C8A1A-D744-46D4-8098-6F92FBF6B903}"/>
              </a:ext>
            </a:extLst>
          </p:cNvPr>
          <p:cNvSpPr txBox="1">
            <a:spLocks/>
          </p:cNvSpPr>
          <p:nvPr/>
        </p:nvSpPr>
        <p:spPr>
          <a:xfrm>
            <a:off x="10564939" y="224786"/>
            <a:ext cx="1451964" cy="360134"/>
          </a:xfrm>
          <a:prstGeom prst="rect">
            <a:avLst/>
          </a:prstGeom>
        </p:spPr>
        <p:txBody>
          <a:bodyPr/>
          <a:lstStyle>
            <a:lvl1pPr marL="0">
              <a:defRPr sz="6400">
                <a:solidFill>
                  <a:schemeClr val="tx1"/>
                </a:solidFill>
                <a:latin typeface="Samsung Sharp Sans Bold" pitchFamily="2" charset="0"/>
                <a:ea typeface="+mn-ea"/>
                <a:cs typeface="+mn-cs"/>
              </a:defRPr>
            </a:lvl1pPr>
            <a:lvl2pPr marL="277262">
              <a:defRPr>
                <a:latin typeface="+mn-lt"/>
                <a:ea typeface="+mn-ea"/>
                <a:cs typeface="+mn-cs"/>
              </a:defRPr>
            </a:lvl2pPr>
            <a:lvl3pPr marL="554524">
              <a:defRPr>
                <a:latin typeface="+mn-lt"/>
                <a:ea typeface="+mn-ea"/>
                <a:cs typeface="+mn-cs"/>
              </a:defRPr>
            </a:lvl3pPr>
            <a:lvl4pPr marL="831786">
              <a:defRPr>
                <a:latin typeface="+mn-lt"/>
                <a:ea typeface="+mn-ea"/>
                <a:cs typeface="+mn-cs"/>
              </a:defRPr>
            </a:lvl4pPr>
            <a:lvl5pPr marL="1109048">
              <a:defRPr>
                <a:latin typeface="+mn-lt"/>
                <a:ea typeface="+mn-ea"/>
                <a:cs typeface="+mn-cs"/>
              </a:defRPr>
            </a:lvl5pPr>
            <a:lvl6pPr marL="1386310">
              <a:defRPr>
                <a:latin typeface="+mn-lt"/>
                <a:ea typeface="+mn-ea"/>
                <a:cs typeface="+mn-cs"/>
              </a:defRPr>
            </a:lvl6pPr>
            <a:lvl7pPr marL="1663570">
              <a:defRPr>
                <a:latin typeface="+mn-lt"/>
                <a:ea typeface="+mn-ea"/>
                <a:cs typeface="+mn-cs"/>
              </a:defRPr>
            </a:lvl7pPr>
            <a:lvl8pPr marL="1940834">
              <a:defRPr>
                <a:latin typeface="+mn-lt"/>
                <a:ea typeface="+mn-ea"/>
                <a:cs typeface="+mn-cs"/>
              </a:defRPr>
            </a:lvl8pPr>
            <a:lvl9pPr marL="2218095">
              <a:defRPr>
                <a:latin typeface="+mn-lt"/>
                <a:ea typeface="+mn-ea"/>
                <a:cs typeface="+mn-cs"/>
              </a:defRPr>
            </a:lvl9pPr>
          </a:lstStyle>
          <a:p>
            <a:pPr defTabSz="914400"/>
            <a:r>
              <a:rPr lang="en-US" sz="1800" kern="0" dirty="0">
                <a:latin typeface="+mj-lt"/>
              </a:rPr>
              <a:t>RP-240376</a:t>
            </a:r>
          </a:p>
        </p:txBody>
      </p:sp>
    </p:spTree>
    <p:extLst>
      <p:ext uri="{BB962C8B-B14F-4D97-AF65-F5344CB8AC3E}">
        <p14:creationId xmlns:p14="http://schemas.microsoft.com/office/powerpoint/2010/main" val="22694738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idx="39"/>
          </p:nvPr>
        </p:nvSpPr>
        <p:spPr/>
        <p:txBody>
          <a:bodyPr/>
          <a:lstStyle/>
          <a:p>
            <a:pPr algn="just"/>
            <a:r>
              <a:rPr lang="en-US" dirty="0"/>
              <a:t>Baseline Objectives from RAN Chair</a:t>
            </a:r>
            <a:endParaRPr lang="en-US" altLang="ko-KR" dirty="0"/>
          </a:p>
        </p:txBody>
      </p:sp>
      <p:sp>
        <p:nvSpPr>
          <p:cNvPr id="3" name="Text Placeholder 2">
            <a:extLst>
              <a:ext uri="{FF2B5EF4-FFF2-40B4-BE49-F238E27FC236}">
                <a16:creationId xmlns:a16="http://schemas.microsoft.com/office/drawing/2014/main" id="{01E2312E-F6D5-5244-BCFC-D7B00A2ACFCB}"/>
              </a:ext>
            </a:extLst>
          </p:cNvPr>
          <p:cNvSpPr>
            <a:spLocks noGrp="1"/>
          </p:cNvSpPr>
          <p:nvPr>
            <p:ph type="body" sz="quarter" idx="40"/>
          </p:nvPr>
        </p:nvSpPr>
        <p:spPr>
          <a:xfrm>
            <a:off x="339182" y="1246031"/>
            <a:ext cx="11003269" cy="1658436"/>
          </a:xfrm>
          <a:ln>
            <a:solidFill>
              <a:schemeClr val="bg1">
                <a:lumMod val="85000"/>
              </a:schemeClr>
            </a:solidFill>
          </a:ln>
        </p:spPr>
        <p:txBody>
          <a:bodyPr/>
          <a:lstStyle/>
          <a:p>
            <a:pPr marL="285750" lvl="1" indent="-285750">
              <a:spcAft>
                <a:spcPts val="600"/>
              </a:spcAft>
              <a:buFont typeface="Wingdings" panose="05000000000000000000" pitchFamily="2" charset="2"/>
              <a:buChar char="§"/>
            </a:pPr>
            <a:r>
              <a:rPr kumimoji="1" lang="en-US" altLang="zh-CN" sz="1500" dirty="0">
                <a:solidFill>
                  <a:schemeClr val="tx1"/>
                </a:solidFill>
              </a:rPr>
              <a:t>RAN Chair together with </a:t>
            </a:r>
            <a:r>
              <a:rPr kumimoji="1" lang="en-US" altLang="zh-CN" sz="1500" dirty="0" err="1">
                <a:solidFill>
                  <a:schemeClr val="tx1"/>
                </a:solidFill>
              </a:rPr>
              <a:t>RAN4</a:t>
            </a:r>
            <a:r>
              <a:rPr kumimoji="1" lang="en-US" altLang="zh-CN" sz="1500" dirty="0">
                <a:solidFill>
                  <a:schemeClr val="tx1"/>
                </a:solidFill>
              </a:rPr>
              <a:t> Chair recently shared their  summary for </a:t>
            </a:r>
            <a:r>
              <a:rPr kumimoji="1" lang="en-US" altLang="zh-CN" sz="1500" dirty="0" err="1">
                <a:solidFill>
                  <a:schemeClr val="tx1"/>
                </a:solidFill>
              </a:rPr>
              <a:t>RAN4</a:t>
            </a:r>
            <a:r>
              <a:rPr kumimoji="1" lang="en-US" altLang="zh-CN" sz="1500" dirty="0">
                <a:solidFill>
                  <a:schemeClr val="tx1"/>
                </a:solidFill>
              </a:rPr>
              <a:t> Rel-19 Package (non-spectrum proposals) in </a:t>
            </a:r>
            <a:r>
              <a:rPr kumimoji="1" lang="en-US" altLang="zh-CN" sz="1500" u="sng" dirty="0">
                <a:solidFill>
                  <a:schemeClr val="tx2"/>
                </a:solidFill>
              </a:rPr>
              <a:t>RP-240019</a:t>
            </a:r>
          </a:p>
          <a:p>
            <a:pPr marL="285750" lvl="1" indent="-285750">
              <a:spcAft>
                <a:spcPts val="600"/>
              </a:spcAft>
              <a:buFont typeface="Wingdings" panose="05000000000000000000" pitchFamily="2" charset="2"/>
              <a:buChar char="§"/>
            </a:pPr>
            <a:r>
              <a:rPr kumimoji="1" lang="en-US" altLang="zh-CN" sz="1500" dirty="0">
                <a:solidFill>
                  <a:schemeClr val="tx1"/>
                </a:solidFill>
              </a:rPr>
              <a:t>In the summary, </a:t>
            </a:r>
            <a:r>
              <a:rPr kumimoji="1" lang="en-US" altLang="zh-CN" sz="1500" b="1" u="sng" dirty="0">
                <a:solidFill>
                  <a:schemeClr val="tx1"/>
                </a:solidFill>
              </a:rPr>
              <a:t>UE RF enhancements for </a:t>
            </a:r>
            <a:r>
              <a:rPr kumimoji="1" lang="en-US" altLang="zh-CN" sz="1500" b="1" u="sng" dirty="0" err="1">
                <a:solidFill>
                  <a:schemeClr val="tx1"/>
                </a:solidFill>
              </a:rPr>
              <a:t>FR1</a:t>
            </a:r>
            <a:r>
              <a:rPr kumimoji="1" lang="en-US" altLang="zh-CN" sz="1500" b="1" u="sng" dirty="0">
                <a:solidFill>
                  <a:schemeClr val="tx1"/>
                </a:solidFill>
              </a:rPr>
              <a:t> and </a:t>
            </a:r>
            <a:r>
              <a:rPr kumimoji="1" lang="en-US" altLang="zh-CN" sz="1500" b="1" u="sng" dirty="0" err="1">
                <a:solidFill>
                  <a:schemeClr val="tx1"/>
                </a:solidFill>
              </a:rPr>
              <a:t>FR2</a:t>
            </a:r>
            <a:r>
              <a:rPr kumimoji="1" lang="en-US" altLang="zh-CN" sz="1500" b="1" u="sng" dirty="0">
                <a:solidFill>
                  <a:schemeClr val="tx1"/>
                </a:solidFill>
              </a:rPr>
              <a:t> </a:t>
            </a:r>
            <a:r>
              <a:rPr kumimoji="1" lang="en-US" altLang="zh-CN" sz="1500" dirty="0">
                <a:solidFill>
                  <a:schemeClr val="tx1"/>
                </a:solidFill>
              </a:rPr>
              <a:t>list as one project with three topics: </a:t>
            </a:r>
            <a:r>
              <a:rPr kumimoji="1" lang="en-US" altLang="zh-CN" sz="1500" dirty="0" err="1">
                <a:solidFill>
                  <a:schemeClr val="tx1"/>
                </a:solidFill>
              </a:rPr>
              <a:t>HPUE</a:t>
            </a:r>
            <a:r>
              <a:rPr kumimoji="1" lang="en-US" altLang="zh-CN" sz="1500" dirty="0">
                <a:solidFill>
                  <a:schemeClr val="tx1"/>
                </a:solidFill>
              </a:rPr>
              <a:t> for CA in TN (including </a:t>
            </a:r>
            <a:r>
              <a:rPr kumimoji="1" lang="en-US" altLang="zh-CN" sz="1500" dirty="0" err="1">
                <a:solidFill>
                  <a:schemeClr val="tx1"/>
                </a:solidFill>
              </a:rPr>
              <a:t>3Tx</a:t>
            </a:r>
            <a:r>
              <a:rPr kumimoji="1" lang="en-US" altLang="zh-CN" sz="1500" dirty="0">
                <a:solidFill>
                  <a:schemeClr val="tx1"/>
                </a:solidFill>
              </a:rPr>
              <a:t>), Power boosting and/or </a:t>
            </a:r>
            <a:r>
              <a:rPr kumimoji="1" lang="en-US" altLang="zh-CN" sz="1500" dirty="0" err="1">
                <a:solidFill>
                  <a:schemeClr val="tx1"/>
                </a:solidFill>
              </a:rPr>
              <a:t>MPR</a:t>
            </a:r>
            <a:r>
              <a:rPr kumimoji="1" lang="en-US" altLang="zh-CN" sz="1500" dirty="0">
                <a:solidFill>
                  <a:schemeClr val="tx1"/>
                </a:solidFill>
              </a:rPr>
              <a:t> reduction, and </a:t>
            </a:r>
            <a:r>
              <a:rPr kumimoji="1" lang="en-US" altLang="zh-CN" sz="1500" dirty="0" err="1">
                <a:solidFill>
                  <a:schemeClr val="tx1"/>
                </a:solidFill>
              </a:rPr>
              <a:t>6Rx</a:t>
            </a:r>
            <a:r>
              <a:rPr kumimoji="1" lang="en-US" altLang="zh-CN" sz="1500" dirty="0">
                <a:solidFill>
                  <a:schemeClr val="tx1"/>
                </a:solidFill>
              </a:rPr>
              <a:t>. </a:t>
            </a:r>
          </a:p>
          <a:p>
            <a:pPr marL="285750" lvl="1" indent="-285750">
              <a:spcAft>
                <a:spcPts val="600"/>
              </a:spcAft>
              <a:buFont typeface="Wingdings" panose="05000000000000000000" pitchFamily="2" charset="2"/>
              <a:buChar char="§"/>
            </a:pPr>
            <a:r>
              <a:rPr kumimoji="1" lang="en-US" altLang="zh-CN" sz="1500" dirty="0">
                <a:solidFill>
                  <a:schemeClr val="tx1"/>
                </a:solidFill>
              </a:rPr>
              <a:t>We observe there are several discussion points especially the yellow-highlighted parts.</a:t>
            </a:r>
          </a:p>
          <a:p>
            <a:pPr marL="285750" lvl="1" indent="-285750">
              <a:spcAft>
                <a:spcPts val="600"/>
              </a:spcAft>
              <a:buFont typeface="Wingdings" panose="05000000000000000000" pitchFamily="2" charset="2"/>
              <a:buChar char="§"/>
            </a:pPr>
            <a:endParaRPr kumimoji="1" lang="en-US" altLang="zh-CN" sz="1500" dirty="0">
              <a:solidFill>
                <a:schemeClr val="tx1"/>
              </a:solidFill>
            </a:endParaRPr>
          </a:p>
          <a:p>
            <a:pPr marL="285750" lvl="1" indent="-285750">
              <a:spcAft>
                <a:spcPts val="600"/>
              </a:spcAft>
              <a:buFont typeface="Wingdings" panose="05000000000000000000" pitchFamily="2" charset="2"/>
              <a:buChar char="§"/>
            </a:pPr>
            <a:endParaRPr kumimoji="1" lang="en-US" altLang="zh-CN" sz="1500" dirty="0">
              <a:solidFill>
                <a:schemeClr val="tx1"/>
              </a:solidFill>
            </a:endParaRPr>
          </a:p>
        </p:txBody>
      </p:sp>
      <p:sp>
        <p:nvSpPr>
          <p:cNvPr id="9" name="文本框 8">
            <a:extLst>
              <a:ext uri="{FF2B5EF4-FFF2-40B4-BE49-F238E27FC236}">
                <a16:creationId xmlns:a16="http://schemas.microsoft.com/office/drawing/2014/main" id="{41CA7364-60E1-4783-89AE-A5ACD08A2FB9}"/>
              </a:ext>
            </a:extLst>
          </p:cNvPr>
          <p:cNvSpPr txBox="1"/>
          <p:nvPr/>
        </p:nvSpPr>
        <p:spPr>
          <a:xfrm>
            <a:off x="69307" y="6530601"/>
            <a:ext cx="6096000" cy="215444"/>
          </a:xfrm>
          <a:prstGeom prst="rect">
            <a:avLst/>
          </a:prstGeom>
          <a:noFill/>
        </p:spPr>
        <p:txBody>
          <a:bodyPr wrap="square">
            <a:spAutoFit/>
          </a:bodyPr>
          <a:lstStyle/>
          <a:p>
            <a:pPr marL="277262" lvl="2">
              <a:spcAft>
                <a:spcPts val="600"/>
              </a:spcAft>
            </a:pPr>
            <a:r>
              <a:rPr kumimoji="1" lang="en-US" altLang="zh-CN" sz="800" b="1" dirty="0">
                <a:solidFill>
                  <a:schemeClr val="tx1"/>
                </a:solidFill>
              </a:rPr>
              <a:t>2/6</a:t>
            </a:r>
          </a:p>
        </p:txBody>
      </p:sp>
      <p:pic>
        <p:nvPicPr>
          <p:cNvPr id="12" name="图片 11">
            <a:extLst>
              <a:ext uri="{FF2B5EF4-FFF2-40B4-BE49-F238E27FC236}">
                <a16:creationId xmlns:a16="http://schemas.microsoft.com/office/drawing/2014/main" id="{8DBF425D-964B-4C33-8F8C-7189D3F29B59}"/>
              </a:ext>
            </a:extLst>
          </p:cNvPr>
          <p:cNvPicPr>
            <a:picLocks noChangeAspect="1"/>
          </p:cNvPicPr>
          <p:nvPr/>
        </p:nvPicPr>
        <p:blipFill>
          <a:blip r:embed="rId3"/>
          <a:stretch>
            <a:fillRect/>
          </a:stretch>
        </p:blipFill>
        <p:spPr>
          <a:xfrm>
            <a:off x="339181" y="3110022"/>
            <a:ext cx="3772717" cy="1522173"/>
          </a:xfrm>
          <a:prstGeom prst="rect">
            <a:avLst/>
          </a:prstGeom>
        </p:spPr>
      </p:pic>
      <p:pic>
        <p:nvPicPr>
          <p:cNvPr id="14" name="图片 13">
            <a:extLst>
              <a:ext uri="{FF2B5EF4-FFF2-40B4-BE49-F238E27FC236}">
                <a16:creationId xmlns:a16="http://schemas.microsoft.com/office/drawing/2014/main" id="{0B7556DF-30D4-4CDE-B6A7-93816BA9A021}"/>
              </a:ext>
            </a:extLst>
          </p:cNvPr>
          <p:cNvPicPr>
            <a:picLocks noChangeAspect="1"/>
          </p:cNvPicPr>
          <p:nvPr/>
        </p:nvPicPr>
        <p:blipFill>
          <a:blip r:embed="rId4"/>
          <a:stretch>
            <a:fillRect/>
          </a:stretch>
        </p:blipFill>
        <p:spPr>
          <a:xfrm>
            <a:off x="4111898" y="3125289"/>
            <a:ext cx="3772717" cy="1637406"/>
          </a:xfrm>
          <a:prstGeom prst="rect">
            <a:avLst/>
          </a:prstGeom>
        </p:spPr>
      </p:pic>
      <p:pic>
        <p:nvPicPr>
          <p:cNvPr id="20" name="图片 19">
            <a:extLst>
              <a:ext uri="{FF2B5EF4-FFF2-40B4-BE49-F238E27FC236}">
                <a16:creationId xmlns:a16="http://schemas.microsoft.com/office/drawing/2014/main" id="{F91B27DB-4CBF-4F7D-B47C-501DCDB147B8}"/>
              </a:ext>
            </a:extLst>
          </p:cNvPr>
          <p:cNvPicPr>
            <a:picLocks noChangeAspect="1"/>
          </p:cNvPicPr>
          <p:nvPr/>
        </p:nvPicPr>
        <p:blipFill>
          <a:blip r:embed="rId5"/>
          <a:stretch>
            <a:fillRect/>
          </a:stretch>
        </p:blipFill>
        <p:spPr>
          <a:xfrm>
            <a:off x="8080104" y="3125289"/>
            <a:ext cx="3671481" cy="1580574"/>
          </a:xfrm>
          <a:prstGeom prst="rect">
            <a:avLst/>
          </a:prstGeom>
        </p:spPr>
      </p:pic>
    </p:spTree>
    <p:extLst>
      <p:ext uri="{BB962C8B-B14F-4D97-AF65-F5344CB8AC3E}">
        <p14:creationId xmlns:p14="http://schemas.microsoft.com/office/powerpoint/2010/main" val="26404003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idx="39"/>
          </p:nvPr>
        </p:nvSpPr>
        <p:spPr/>
        <p:txBody>
          <a:bodyPr/>
          <a:lstStyle/>
          <a:p>
            <a:r>
              <a:rPr lang="en-US" altLang="ko-KR" dirty="0" err="1"/>
              <a:t>HPUE</a:t>
            </a:r>
            <a:r>
              <a:rPr lang="en-US" altLang="ko-KR" dirty="0"/>
              <a:t> for CA </a:t>
            </a:r>
            <a:endParaRPr lang="en-US" altLang="ja-JP" dirty="0"/>
          </a:p>
        </p:txBody>
      </p:sp>
      <p:sp>
        <p:nvSpPr>
          <p:cNvPr id="3" name="Text Placeholder 2">
            <a:extLst>
              <a:ext uri="{FF2B5EF4-FFF2-40B4-BE49-F238E27FC236}">
                <a16:creationId xmlns:a16="http://schemas.microsoft.com/office/drawing/2014/main" id="{01E2312E-F6D5-5244-BCFC-D7B00A2ACFCB}"/>
              </a:ext>
            </a:extLst>
          </p:cNvPr>
          <p:cNvSpPr>
            <a:spLocks noGrp="1"/>
          </p:cNvSpPr>
          <p:nvPr>
            <p:ph type="body" sz="quarter" idx="40"/>
          </p:nvPr>
        </p:nvSpPr>
        <p:spPr>
          <a:xfrm>
            <a:off x="254944" y="1777810"/>
            <a:ext cx="5480052" cy="3701143"/>
          </a:xfrm>
          <a:ln>
            <a:solidFill>
              <a:schemeClr val="bg1">
                <a:lumMod val="85000"/>
              </a:schemeClr>
            </a:solidFill>
          </a:ln>
        </p:spPr>
        <p:txBody>
          <a:bodyPr/>
          <a:lstStyle/>
          <a:p>
            <a:pPr marL="285750" lvl="1" indent="-285750">
              <a:buFont typeface="Arial" panose="020B0604020202020204" pitchFamily="34" charset="0"/>
              <a:buChar char="•"/>
            </a:pPr>
            <a:r>
              <a:rPr kumimoji="1" lang="en-US" altLang="zh-CN" sz="1200" b="1" dirty="0" err="1">
                <a:solidFill>
                  <a:schemeClr val="tx1"/>
                </a:solidFill>
              </a:rPr>
              <a:t>HPUE</a:t>
            </a:r>
            <a:r>
              <a:rPr kumimoji="1" lang="en-US" altLang="zh-CN" sz="1200" b="1" dirty="0">
                <a:solidFill>
                  <a:schemeClr val="tx1"/>
                </a:solidFill>
              </a:rPr>
              <a:t> CA band combinations:</a:t>
            </a:r>
          </a:p>
          <a:p>
            <a:pPr marL="563012" lvl="2" indent="-285750">
              <a:buFont typeface="Arial" panose="020B0604020202020204" pitchFamily="34" charset="0"/>
              <a:buChar char="•"/>
            </a:pPr>
            <a:r>
              <a:rPr kumimoji="1" lang="en-US" altLang="ko-KR" sz="1000" dirty="0">
                <a:solidFill>
                  <a:schemeClr val="tx1"/>
                </a:solidFill>
              </a:rPr>
              <a:t>We observed operators have demand to support PC 1.5 for intra-band non-contiguous CA in addition to contiguous CA e.g. band </a:t>
            </a:r>
            <a:r>
              <a:rPr kumimoji="1" lang="en-US" altLang="ko-KR" sz="1000" dirty="0" err="1">
                <a:solidFill>
                  <a:schemeClr val="tx1"/>
                </a:solidFill>
              </a:rPr>
              <a:t>n77</a:t>
            </a:r>
            <a:r>
              <a:rPr kumimoji="1" lang="en-US" altLang="ko-KR" sz="1000" dirty="0">
                <a:solidFill>
                  <a:schemeClr val="tx1"/>
                </a:solidFill>
              </a:rPr>
              <a:t>(</a:t>
            </a:r>
            <a:r>
              <a:rPr kumimoji="1" lang="en-US" altLang="ko-KR" sz="1000" dirty="0" err="1">
                <a:solidFill>
                  <a:schemeClr val="tx1"/>
                </a:solidFill>
              </a:rPr>
              <a:t>2A</a:t>
            </a:r>
            <a:r>
              <a:rPr kumimoji="1" lang="en-US" altLang="ko-KR" sz="1000" dirty="0">
                <a:solidFill>
                  <a:schemeClr val="tx1"/>
                </a:solidFill>
              </a:rPr>
              <a:t>). </a:t>
            </a:r>
          </a:p>
          <a:p>
            <a:pPr marL="563012" lvl="2" indent="-285750">
              <a:buFont typeface="Arial" panose="020B0604020202020204" pitchFamily="34" charset="0"/>
              <a:buChar char="•"/>
            </a:pPr>
            <a:r>
              <a:rPr kumimoji="1" lang="en-US" altLang="ko-KR" sz="1000" dirty="0">
                <a:solidFill>
                  <a:schemeClr val="tx1"/>
                </a:solidFill>
              </a:rPr>
              <a:t>Based on the collection from operators for new </a:t>
            </a:r>
            <a:r>
              <a:rPr kumimoji="1" lang="en-US" altLang="ko-KR" sz="1000" dirty="0" err="1">
                <a:solidFill>
                  <a:schemeClr val="tx1"/>
                </a:solidFill>
              </a:rPr>
              <a:t>HPUE</a:t>
            </a:r>
            <a:r>
              <a:rPr kumimoji="1" lang="en-US" altLang="ko-KR" sz="1000" dirty="0">
                <a:solidFill>
                  <a:schemeClr val="tx1"/>
                </a:solidFill>
              </a:rPr>
              <a:t> scenarios as in appendix, example band combos are suggested as following.</a:t>
            </a:r>
          </a:p>
          <a:p>
            <a:pPr marL="0" lvl="1"/>
            <a:r>
              <a:rPr kumimoji="1" lang="en-US" altLang="ko-KR" sz="1200" b="1" dirty="0">
                <a:solidFill>
                  <a:schemeClr val="tx1"/>
                </a:solidFill>
              </a:rPr>
              <a:t>Proposals 1: Consider follow new </a:t>
            </a:r>
            <a:r>
              <a:rPr kumimoji="1" lang="en-US" altLang="ko-KR" sz="1200" b="1" dirty="0" err="1">
                <a:solidFill>
                  <a:schemeClr val="tx1"/>
                </a:solidFill>
              </a:rPr>
              <a:t>HPUE</a:t>
            </a:r>
            <a:r>
              <a:rPr kumimoji="1" lang="en-US" altLang="ko-KR" sz="1200" b="1" dirty="0">
                <a:solidFill>
                  <a:schemeClr val="tx1"/>
                </a:solidFill>
              </a:rPr>
              <a:t> scenarios with example band combos:</a:t>
            </a:r>
          </a:p>
          <a:p>
            <a:pPr marL="448712" lvl="2" indent="-171450">
              <a:buFont typeface="Arial" panose="020B0604020202020204" pitchFamily="34" charset="0"/>
              <a:buChar char="•"/>
            </a:pPr>
            <a:r>
              <a:rPr lang="en-US" sz="1000" kern="0" dirty="0" err="1">
                <a:solidFill>
                  <a:sysClr val="windowText" lastClr="000000"/>
                </a:solidFill>
              </a:rPr>
              <a:t>PC1.5</a:t>
            </a:r>
            <a:r>
              <a:rPr lang="en-US" sz="1000" kern="0" dirty="0">
                <a:solidFill>
                  <a:sysClr val="windowText" lastClr="000000"/>
                </a:solidFill>
              </a:rPr>
              <a:t> UE for intra-band UL contiguous CA with or without UL MIMO with </a:t>
            </a:r>
            <a:r>
              <a:rPr lang="en-US" sz="1000" kern="0" dirty="0" err="1">
                <a:solidFill>
                  <a:sysClr val="windowText" lastClr="000000"/>
                </a:solidFill>
              </a:rPr>
              <a:t>2Tx</a:t>
            </a:r>
            <a:endParaRPr lang="en-US" sz="1000" kern="0" dirty="0">
              <a:solidFill>
                <a:sysClr val="windowText" lastClr="000000"/>
              </a:solidFill>
            </a:endParaRPr>
          </a:p>
          <a:p>
            <a:pPr marL="840274" lvl="2" indent="-285750" defTabSz="914400">
              <a:lnSpc>
                <a:spcPct val="120000"/>
              </a:lnSpc>
              <a:buFont typeface="Arial" panose="020B0604020202020204" pitchFamily="34" charset="0"/>
              <a:buChar char="•"/>
              <a:defRPr/>
            </a:pPr>
            <a:r>
              <a:rPr lang="en-US" sz="1000" u="sng" dirty="0">
                <a:solidFill>
                  <a:srgbClr val="FF0000"/>
                </a:solidFill>
              </a:rPr>
              <a:t>Candidate example band combos: </a:t>
            </a:r>
            <a:r>
              <a:rPr lang="en-US" altLang="zh-CN" sz="1000" u="sng" dirty="0" err="1">
                <a:solidFill>
                  <a:srgbClr val="FF0000"/>
                </a:solidFill>
              </a:rPr>
              <a:t>n41c</a:t>
            </a:r>
            <a:r>
              <a:rPr lang="en-US" altLang="zh-CN" sz="1000" u="sng" dirty="0">
                <a:solidFill>
                  <a:srgbClr val="FF0000"/>
                </a:solidFill>
              </a:rPr>
              <a:t>, </a:t>
            </a:r>
            <a:r>
              <a:rPr lang="en-US" altLang="zh-CN" sz="1000" u="sng" dirty="0" err="1">
                <a:solidFill>
                  <a:srgbClr val="FF0000"/>
                </a:solidFill>
              </a:rPr>
              <a:t>n77c</a:t>
            </a:r>
            <a:endParaRPr lang="en-US" altLang="zh-CN" sz="1000" u="sng" dirty="0">
              <a:solidFill>
                <a:srgbClr val="FF0000"/>
              </a:solidFill>
            </a:endParaRPr>
          </a:p>
          <a:p>
            <a:pPr marL="448712" lvl="2" indent="-171450">
              <a:buFont typeface="Arial" panose="020B0604020202020204" pitchFamily="34" charset="0"/>
              <a:buChar char="•"/>
            </a:pPr>
            <a:r>
              <a:rPr lang="en-US" sz="1000" u="sng" kern="0" dirty="0" err="1">
                <a:solidFill>
                  <a:srgbClr val="FF0000"/>
                </a:solidFill>
              </a:rPr>
              <a:t>PC1.5</a:t>
            </a:r>
            <a:r>
              <a:rPr lang="en-US" sz="1000" u="sng" kern="0" dirty="0">
                <a:solidFill>
                  <a:srgbClr val="FF0000"/>
                </a:solidFill>
              </a:rPr>
              <a:t> UE for intra-band UL non-contiguous CA without UL MIMO with </a:t>
            </a:r>
            <a:r>
              <a:rPr lang="en-US" sz="1000" u="sng" kern="0" dirty="0" err="1">
                <a:solidFill>
                  <a:srgbClr val="FF0000"/>
                </a:solidFill>
              </a:rPr>
              <a:t>2Tx</a:t>
            </a:r>
            <a:endParaRPr lang="en-US" sz="1000" u="sng" kern="0" dirty="0">
              <a:solidFill>
                <a:srgbClr val="FF0000"/>
              </a:solidFill>
            </a:endParaRPr>
          </a:p>
          <a:p>
            <a:pPr marL="840274" lvl="2" indent="-285750" defTabSz="914400">
              <a:lnSpc>
                <a:spcPct val="120000"/>
              </a:lnSpc>
              <a:buFont typeface="Arial" panose="020B0604020202020204" pitchFamily="34" charset="0"/>
              <a:buChar char="•"/>
              <a:defRPr/>
            </a:pPr>
            <a:r>
              <a:rPr lang="en-US" sz="1000" u="sng" dirty="0">
                <a:solidFill>
                  <a:srgbClr val="FF0000"/>
                </a:solidFill>
              </a:rPr>
              <a:t>Candidate example band combos: </a:t>
            </a:r>
            <a:r>
              <a:rPr lang="en-US" altLang="zh-CN" sz="1000" u="sng" dirty="0" err="1">
                <a:solidFill>
                  <a:srgbClr val="FF0000"/>
                </a:solidFill>
              </a:rPr>
              <a:t>n77</a:t>
            </a:r>
            <a:r>
              <a:rPr lang="en-US" altLang="zh-CN" sz="1000" u="sng" dirty="0">
                <a:solidFill>
                  <a:srgbClr val="FF0000"/>
                </a:solidFill>
              </a:rPr>
              <a:t>(</a:t>
            </a:r>
            <a:r>
              <a:rPr lang="en-US" altLang="zh-CN" sz="1000" u="sng" dirty="0" err="1">
                <a:solidFill>
                  <a:srgbClr val="FF0000"/>
                </a:solidFill>
              </a:rPr>
              <a:t>2A</a:t>
            </a:r>
            <a:r>
              <a:rPr lang="en-US" altLang="zh-CN" sz="1000" u="sng" dirty="0">
                <a:solidFill>
                  <a:srgbClr val="FF0000"/>
                </a:solidFill>
              </a:rPr>
              <a:t>)</a:t>
            </a:r>
          </a:p>
          <a:p>
            <a:pPr marL="563012" lvl="1" indent="-285750">
              <a:lnSpc>
                <a:spcPct val="120000"/>
              </a:lnSpc>
              <a:buFont typeface="Arial" panose="020B0604020202020204" pitchFamily="34" charset="0"/>
              <a:buChar char="•"/>
              <a:defRPr/>
            </a:pPr>
            <a:r>
              <a:rPr lang="en-US" sz="1000" kern="0" dirty="0" err="1">
                <a:solidFill>
                  <a:sysClr val="windowText" lastClr="000000"/>
                </a:solidFill>
              </a:rPr>
              <a:t>PC1.5</a:t>
            </a:r>
            <a:r>
              <a:rPr lang="en-US" sz="1000" kern="0" dirty="0">
                <a:solidFill>
                  <a:sysClr val="windowText" lastClr="000000"/>
                </a:solidFill>
              </a:rPr>
              <a:t> UE for two band inter-band CA with </a:t>
            </a:r>
            <a:r>
              <a:rPr lang="en-US" sz="1000" kern="0" dirty="0" err="1">
                <a:solidFill>
                  <a:sysClr val="windowText" lastClr="000000"/>
                </a:solidFill>
              </a:rPr>
              <a:t>2Tx</a:t>
            </a:r>
            <a:r>
              <a:rPr lang="en-US" sz="1000" kern="0" dirty="0">
                <a:solidFill>
                  <a:sysClr val="windowText" lastClr="000000"/>
                </a:solidFill>
              </a:rPr>
              <a:t> and/or </a:t>
            </a:r>
            <a:r>
              <a:rPr lang="en-US" sz="1000" kern="0" dirty="0" err="1">
                <a:solidFill>
                  <a:sysClr val="windowText" lastClr="000000"/>
                </a:solidFill>
              </a:rPr>
              <a:t>3Tx</a:t>
            </a:r>
            <a:r>
              <a:rPr lang="en-US" sz="1000" kern="0" dirty="0">
                <a:solidFill>
                  <a:sysClr val="windowText" lastClr="000000"/>
                </a:solidFill>
              </a:rPr>
              <a:t> for handheld and FWA</a:t>
            </a:r>
          </a:p>
          <a:p>
            <a:pPr marL="840274" lvl="2" indent="-285750">
              <a:lnSpc>
                <a:spcPct val="120000"/>
              </a:lnSpc>
              <a:buFont typeface="Arial" panose="020B0604020202020204" pitchFamily="34" charset="0"/>
              <a:buChar char="•"/>
              <a:defRPr/>
            </a:pPr>
            <a:r>
              <a:rPr lang="en-US" sz="1000" u="sng" dirty="0">
                <a:solidFill>
                  <a:srgbClr val="FF0000"/>
                </a:solidFill>
              </a:rPr>
              <a:t>Candidate example band combos: </a:t>
            </a:r>
            <a:r>
              <a:rPr lang="en-US" sz="1000" u="sng" dirty="0" err="1">
                <a:solidFill>
                  <a:srgbClr val="FF0000"/>
                </a:solidFill>
              </a:rPr>
              <a:t>n41-n77</a:t>
            </a:r>
            <a:r>
              <a:rPr lang="en-US" sz="1000" u="sng" dirty="0">
                <a:solidFill>
                  <a:srgbClr val="FF0000"/>
                </a:solidFill>
              </a:rPr>
              <a:t> (</a:t>
            </a:r>
            <a:r>
              <a:rPr lang="en-US" sz="1000" u="sng" dirty="0" err="1">
                <a:solidFill>
                  <a:srgbClr val="FF0000"/>
                </a:solidFill>
              </a:rPr>
              <a:t>TDD-TDD</a:t>
            </a:r>
            <a:r>
              <a:rPr lang="en-US" sz="1000" u="sng" dirty="0">
                <a:solidFill>
                  <a:srgbClr val="FF0000"/>
                </a:solidFill>
              </a:rPr>
              <a:t>), </a:t>
            </a:r>
            <a:r>
              <a:rPr lang="en-US" altLang="zh-CN" sz="1000" u="sng" dirty="0" err="1">
                <a:solidFill>
                  <a:srgbClr val="FF0000"/>
                </a:solidFill>
              </a:rPr>
              <a:t>n25-n77</a:t>
            </a:r>
            <a:r>
              <a:rPr lang="en-US" altLang="zh-CN" sz="1000" u="sng" dirty="0">
                <a:solidFill>
                  <a:srgbClr val="FF0000"/>
                </a:solidFill>
              </a:rPr>
              <a:t> (</a:t>
            </a:r>
            <a:r>
              <a:rPr lang="en-US" altLang="zh-CN" sz="1000" u="sng" dirty="0" err="1">
                <a:solidFill>
                  <a:srgbClr val="FF0000"/>
                </a:solidFill>
              </a:rPr>
              <a:t>FDD-TDD</a:t>
            </a:r>
            <a:r>
              <a:rPr lang="en-US" altLang="zh-CN" sz="1000" u="sng" dirty="0">
                <a:solidFill>
                  <a:srgbClr val="FF0000"/>
                </a:solidFill>
              </a:rPr>
              <a:t>), </a:t>
            </a:r>
            <a:r>
              <a:rPr lang="en-GB" altLang="zh-CN" sz="1000" u="sng" dirty="0" err="1">
                <a:solidFill>
                  <a:srgbClr val="FF0000"/>
                </a:solidFill>
              </a:rPr>
              <a:t>n25-n66</a:t>
            </a:r>
            <a:r>
              <a:rPr lang="en-GB" altLang="zh-CN" sz="1000" u="sng" dirty="0">
                <a:solidFill>
                  <a:srgbClr val="FF0000"/>
                </a:solidFill>
              </a:rPr>
              <a:t> (</a:t>
            </a:r>
            <a:r>
              <a:rPr lang="en-GB" altLang="zh-CN" sz="1000" u="sng" dirty="0" err="1">
                <a:solidFill>
                  <a:srgbClr val="FF0000"/>
                </a:solidFill>
              </a:rPr>
              <a:t>FDD-FDD</a:t>
            </a:r>
            <a:r>
              <a:rPr lang="en-GB" altLang="zh-CN" sz="1000" u="sng" dirty="0">
                <a:solidFill>
                  <a:srgbClr val="FF0000"/>
                </a:solidFill>
              </a:rPr>
              <a:t>)</a:t>
            </a:r>
          </a:p>
          <a:p>
            <a:pPr marL="285750" lvl="1" indent="-285750">
              <a:buFont typeface="Arial" panose="020B0604020202020204" pitchFamily="34" charset="0"/>
              <a:buChar char="•"/>
            </a:pPr>
            <a:endParaRPr kumimoji="1" lang="en-US" altLang="ko-KR" sz="1200" dirty="0">
              <a:solidFill>
                <a:schemeClr val="tx1"/>
              </a:solidFill>
            </a:endParaRPr>
          </a:p>
          <a:p>
            <a:pPr marL="285750" lvl="1" indent="-285750">
              <a:buFont typeface="Arial" panose="020B0604020202020204" pitchFamily="34" charset="0"/>
              <a:buChar char="•"/>
            </a:pPr>
            <a:r>
              <a:rPr kumimoji="1" lang="en-US" altLang="ko-KR" sz="1200" b="1" dirty="0">
                <a:solidFill>
                  <a:schemeClr val="tx1"/>
                </a:solidFill>
              </a:rPr>
              <a:t>Generic framework of supporting increasing UE power limit</a:t>
            </a:r>
          </a:p>
          <a:p>
            <a:pPr marL="563012" lvl="2" indent="-285750">
              <a:buFont typeface="Arial" panose="020B0604020202020204" pitchFamily="34" charset="0"/>
              <a:buChar char="•"/>
            </a:pPr>
            <a:r>
              <a:rPr kumimoji="1" lang="en-US" altLang="ko-KR" sz="900" dirty="0">
                <a:solidFill>
                  <a:schemeClr val="tx1"/>
                </a:solidFill>
              </a:rPr>
              <a:t>Existing </a:t>
            </a:r>
            <a:r>
              <a:rPr kumimoji="1" lang="en-US" altLang="ko-KR" sz="900" dirty="0" err="1">
                <a:solidFill>
                  <a:schemeClr val="tx1"/>
                </a:solidFill>
              </a:rPr>
              <a:t>RAN4</a:t>
            </a:r>
            <a:r>
              <a:rPr kumimoji="1" lang="en-US" altLang="ko-KR" sz="900" dirty="0">
                <a:solidFill>
                  <a:schemeClr val="tx1"/>
                </a:solidFill>
              </a:rPr>
              <a:t>/</a:t>
            </a:r>
            <a:r>
              <a:rPr kumimoji="1" lang="en-US" altLang="ko-KR" sz="900" dirty="0" err="1">
                <a:solidFill>
                  <a:schemeClr val="tx1"/>
                </a:solidFill>
              </a:rPr>
              <a:t>RAN2</a:t>
            </a:r>
            <a:r>
              <a:rPr kumimoji="1" lang="en-US" altLang="ko-KR" sz="900" dirty="0">
                <a:solidFill>
                  <a:schemeClr val="tx1"/>
                </a:solidFill>
              </a:rPr>
              <a:t> specifications already support UE power class capability  as per band, per band combination, and per band per band combination with different capability IEs.</a:t>
            </a:r>
          </a:p>
          <a:p>
            <a:pPr marL="563012" lvl="2" indent="-285750">
              <a:buFont typeface="Arial" panose="020B0604020202020204" pitchFamily="34" charset="0"/>
              <a:buChar char="•"/>
            </a:pPr>
            <a:r>
              <a:rPr kumimoji="1" lang="en-US" altLang="ko-KR" sz="900" dirty="0">
                <a:solidFill>
                  <a:schemeClr val="tx1"/>
                </a:solidFill>
              </a:rPr>
              <a:t>No strong demand foreseen to further optimize UE power limit reporting schemes given above IEs already covered all scenarios with latest clarifications in </a:t>
            </a:r>
            <a:r>
              <a:rPr kumimoji="1" lang="en-US" altLang="ko-KR" sz="900" dirty="0" err="1">
                <a:solidFill>
                  <a:schemeClr val="tx1"/>
                </a:solidFill>
              </a:rPr>
              <a:t>RAN4</a:t>
            </a:r>
            <a:r>
              <a:rPr kumimoji="1" lang="en-US" altLang="ko-KR" sz="900" dirty="0">
                <a:solidFill>
                  <a:schemeClr val="tx1"/>
                </a:solidFill>
              </a:rPr>
              <a:t> and </a:t>
            </a:r>
            <a:r>
              <a:rPr kumimoji="1" lang="en-US" altLang="ko-KR" sz="900" dirty="0" err="1">
                <a:solidFill>
                  <a:schemeClr val="tx1"/>
                </a:solidFill>
              </a:rPr>
              <a:t>RAN2</a:t>
            </a:r>
            <a:r>
              <a:rPr kumimoji="1" lang="en-US" altLang="ko-KR" sz="900" dirty="0">
                <a:solidFill>
                  <a:schemeClr val="tx1"/>
                </a:solidFill>
              </a:rPr>
              <a:t>. </a:t>
            </a:r>
          </a:p>
          <a:p>
            <a:pPr marL="0" lvl="1" indent="-277262"/>
            <a:r>
              <a:rPr kumimoji="1" lang="en-US" altLang="ko-KR" sz="1200" b="1" dirty="0">
                <a:solidFill>
                  <a:schemeClr val="tx1"/>
                </a:solidFill>
              </a:rPr>
              <a:t>Proposal 2: Study phase required  for generic framework of supporting increasing UE power limit with check point at </a:t>
            </a:r>
            <a:r>
              <a:rPr kumimoji="1" lang="en-US" altLang="ko-KR" sz="1200" b="1" dirty="0" err="1">
                <a:solidFill>
                  <a:schemeClr val="tx1"/>
                </a:solidFill>
              </a:rPr>
              <a:t>3Q’24</a:t>
            </a:r>
            <a:r>
              <a:rPr kumimoji="1" lang="en-US" altLang="ko-KR" sz="1200" b="1" dirty="0">
                <a:solidFill>
                  <a:schemeClr val="tx1"/>
                </a:solidFill>
              </a:rPr>
              <a:t> (6 month study phase)</a:t>
            </a:r>
          </a:p>
          <a:p>
            <a:pPr marL="277262" lvl="2"/>
            <a:endParaRPr kumimoji="1" lang="en-US" altLang="ko-KR" sz="1200" dirty="0">
              <a:solidFill>
                <a:schemeClr val="tx1"/>
              </a:solidFill>
            </a:endParaRPr>
          </a:p>
          <a:p>
            <a:pPr marL="285750" lvl="1" indent="-285750">
              <a:buFont typeface="Wingdings" panose="05000000000000000000" pitchFamily="2" charset="2"/>
              <a:buChar char="§"/>
            </a:pPr>
            <a:endParaRPr kumimoji="1" lang="en-US" altLang="ko-KR" sz="1500" dirty="0">
              <a:solidFill>
                <a:schemeClr val="tx1"/>
              </a:solidFill>
            </a:endParaRPr>
          </a:p>
        </p:txBody>
      </p:sp>
      <p:sp>
        <p:nvSpPr>
          <p:cNvPr id="5" name="Text Placeholder 4">
            <a:extLst>
              <a:ext uri="{FF2B5EF4-FFF2-40B4-BE49-F238E27FC236}">
                <a16:creationId xmlns:a16="http://schemas.microsoft.com/office/drawing/2014/main" id="{96C2C6F1-FC8E-3D4D-8C8A-3B1DAB9D52FA}"/>
              </a:ext>
            </a:extLst>
          </p:cNvPr>
          <p:cNvSpPr>
            <a:spLocks noGrp="1"/>
          </p:cNvSpPr>
          <p:nvPr>
            <p:ph type="body" sz="quarter" idx="41"/>
          </p:nvPr>
        </p:nvSpPr>
        <p:spPr>
          <a:xfrm>
            <a:off x="254944" y="1403862"/>
            <a:ext cx="5480052" cy="373949"/>
          </a:xfrm>
        </p:spPr>
        <p:txBody>
          <a:bodyPr/>
          <a:lstStyle/>
          <a:p>
            <a:pPr algn="ctr" latinLnBrk="1"/>
            <a:r>
              <a:rPr lang="en-US" altLang="ko-KR" dirty="0"/>
              <a:t>Observation and Proposals</a:t>
            </a:r>
          </a:p>
        </p:txBody>
      </p:sp>
      <p:sp>
        <p:nvSpPr>
          <p:cNvPr id="15" name="Text Placeholder 2">
            <a:extLst>
              <a:ext uri="{FF2B5EF4-FFF2-40B4-BE49-F238E27FC236}">
                <a16:creationId xmlns:a16="http://schemas.microsoft.com/office/drawing/2014/main" id="{9EEBAB85-1EF5-4AAD-B6A6-035811F5837F}"/>
              </a:ext>
            </a:extLst>
          </p:cNvPr>
          <p:cNvSpPr txBox="1">
            <a:spLocks/>
          </p:cNvSpPr>
          <p:nvPr/>
        </p:nvSpPr>
        <p:spPr>
          <a:xfrm>
            <a:off x="6236644" y="1777810"/>
            <a:ext cx="5480052" cy="3701143"/>
          </a:xfrm>
          <a:prstGeom prst="rect">
            <a:avLst/>
          </a:prstGeom>
          <a:ln>
            <a:solidFill>
              <a:schemeClr val="bg1">
                <a:lumMod val="85000"/>
              </a:schemeClr>
            </a:solidFill>
          </a:ln>
        </p:spPr>
        <p:txBody>
          <a:bodyPr/>
          <a:lstStyle>
            <a:lvl1pPr marL="0">
              <a:defRPr kumimoji="1" lang="ja-JP" altLang="en-US" sz="1500" baseline="0" dirty="0">
                <a:solidFill>
                  <a:schemeClr val="tx1"/>
                </a:solidFill>
                <a:latin typeface="+mn-lt"/>
                <a:ea typeface="+mn-ea"/>
                <a:cs typeface="+mn-cs"/>
              </a:defRPr>
            </a:lvl1pPr>
            <a:lvl2pPr marL="277262">
              <a:defRPr>
                <a:latin typeface="+mn-lt"/>
                <a:ea typeface="+mn-ea"/>
                <a:cs typeface="+mn-cs"/>
              </a:defRPr>
            </a:lvl2pPr>
            <a:lvl3pPr marL="554524">
              <a:defRPr>
                <a:latin typeface="+mn-lt"/>
                <a:ea typeface="+mn-ea"/>
                <a:cs typeface="+mn-cs"/>
              </a:defRPr>
            </a:lvl3pPr>
            <a:lvl4pPr marL="831786">
              <a:defRPr>
                <a:latin typeface="+mn-lt"/>
                <a:ea typeface="+mn-ea"/>
                <a:cs typeface="+mn-cs"/>
              </a:defRPr>
            </a:lvl4pPr>
            <a:lvl5pPr marL="1109048">
              <a:defRPr>
                <a:latin typeface="+mn-lt"/>
                <a:ea typeface="+mn-ea"/>
                <a:cs typeface="+mn-cs"/>
              </a:defRPr>
            </a:lvl5pPr>
            <a:lvl6pPr marL="1386310">
              <a:defRPr>
                <a:latin typeface="+mn-lt"/>
                <a:ea typeface="+mn-ea"/>
                <a:cs typeface="+mn-cs"/>
              </a:defRPr>
            </a:lvl6pPr>
            <a:lvl7pPr marL="1663570">
              <a:defRPr>
                <a:latin typeface="+mn-lt"/>
                <a:ea typeface="+mn-ea"/>
                <a:cs typeface="+mn-cs"/>
              </a:defRPr>
            </a:lvl7pPr>
            <a:lvl8pPr marL="1940834">
              <a:defRPr>
                <a:latin typeface="+mn-lt"/>
                <a:ea typeface="+mn-ea"/>
                <a:cs typeface="+mn-cs"/>
              </a:defRPr>
            </a:lvl8pPr>
            <a:lvl9pPr marL="2218095">
              <a:defRPr>
                <a:latin typeface="+mn-lt"/>
                <a:ea typeface="+mn-ea"/>
                <a:cs typeface="+mn-cs"/>
              </a:defRPr>
            </a:lvl9pPr>
          </a:lstStyle>
          <a:p>
            <a:pPr marL="285750" marR="0" lvl="0" indent="-285750" defTabSz="914400" eaLnBrk="1" fontAlgn="auto" latinLnBrk="0" hangingPunct="1">
              <a:lnSpc>
                <a:spcPct val="120000"/>
              </a:lnSpc>
              <a:spcBef>
                <a:spcPts val="0"/>
              </a:spcBef>
              <a:spcAft>
                <a:spcPts val="0"/>
              </a:spcAft>
              <a:buClrTx/>
              <a:buSzTx/>
              <a:buFont typeface="Arial" panose="020B0604020202020204" pitchFamily="34" charset="0"/>
              <a:buChar char="•"/>
              <a:tabLst/>
              <a:defRPr/>
            </a:pPr>
            <a:r>
              <a:rPr kumimoji="1" lang="en-US" altLang="ja-JP" sz="1200" b="0" i="0" u="none" strike="noStrike" kern="0" cap="none" spc="0" normalizeH="0" baseline="0" noProof="0" dirty="0" err="1">
                <a:ln>
                  <a:noFill/>
                </a:ln>
                <a:solidFill>
                  <a:srgbClr val="000000"/>
                </a:solidFill>
                <a:effectLst/>
                <a:uLnTx/>
                <a:uFillTx/>
              </a:rPr>
              <a:t>HPUE</a:t>
            </a:r>
            <a:r>
              <a:rPr kumimoji="1" lang="en-US" altLang="ja-JP" sz="1200" b="0" i="0" u="none" strike="noStrike" kern="0" cap="none" spc="0" normalizeH="0" baseline="0" noProof="0" dirty="0">
                <a:ln>
                  <a:noFill/>
                </a:ln>
                <a:solidFill>
                  <a:srgbClr val="000000"/>
                </a:solidFill>
                <a:effectLst/>
                <a:uLnTx/>
                <a:uFillTx/>
              </a:rPr>
              <a:t> for CA </a:t>
            </a:r>
            <a:endParaRPr kumimoji="1" lang="en-US" altLang="ja-JP" sz="1200" b="0" i="0" u="none" strike="noStrike" kern="0" cap="none" spc="0" normalizeH="0" noProof="0" dirty="0">
              <a:ln>
                <a:noFill/>
              </a:ln>
              <a:solidFill>
                <a:srgbClr val="000000"/>
              </a:solidFill>
              <a:effectLst/>
              <a:uLnTx/>
              <a:uFillTx/>
            </a:endParaRPr>
          </a:p>
          <a:p>
            <a:pPr marL="563012" lvl="1" indent="-285750" defTabSz="914400">
              <a:lnSpc>
                <a:spcPct val="120000"/>
              </a:lnSpc>
              <a:buFont typeface="Arial" panose="020B0604020202020204" pitchFamily="34" charset="0"/>
              <a:buChar char="•"/>
              <a:defRPr/>
            </a:pPr>
            <a:r>
              <a:rPr lang="en-US" sz="1000" kern="0" dirty="0" err="1">
                <a:solidFill>
                  <a:sysClr val="windowText" lastClr="000000"/>
                </a:solidFill>
              </a:rPr>
              <a:t>PC1.5</a:t>
            </a:r>
            <a:r>
              <a:rPr lang="en-US" sz="1000" kern="0" dirty="0">
                <a:solidFill>
                  <a:sysClr val="windowText" lastClr="000000"/>
                </a:solidFill>
              </a:rPr>
              <a:t> UE for intra-band UL contiguous CA with or without UL MIMO with </a:t>
            </a:r>
            <a:r>
              <a:rPr lang="en-US" sz="1000" kern="0" dirty="0" err="1">
                <a:solidFill>
                  <a:sysClr val="windowText" lastClr="000000"/>
                </a:solidFill>
              </a:rPr>
              <a:t>2Tx</a:t>
            </a:r>
            <a:endParaRPr lang="en-US" sz="1000" kern="0" dirty="0">
              <a:solidFill>
                <a:sysClr val="windowText" lastClr="000000"/>
              </a:solidFill>
            </a:endParaRPr>
          </a:p>
          <a:p>
            <a:pPr marL="840274" lvl="2" indent="-285750" defTabSz="914400">
              <a:lnSpc>
                <a:spcPct val="120000"/>
              </a:lnSpc>
              <a:buFont typeface="Arial" panose="020B0604020202020204" pitchFamily="34" charset="0"/>
              <a:buChar char="•"/>
              <a:defRPr/>
            </a:pPr>
            <a:r>
              <a:rPr lang="en-US" sz="1000" u="sng" kern="0" dirty="0">
                <a:solidFill>
                  <a:srgbClr val="FF0000"/>
                </a:solidFill>
              </a:rPr>
              <a:t>Candidate example band combos: </a:t>
            </a:r>
            <a:r>
              <a:rPr lang="en-US" altLang="zh-CN" sz="1000" u="sng" dirty="0" err="1">
                <a:solidFill>
                  <a:srgbClr val="FF0000"/>
                </a:solidFill>
              </a:rPr>
              <a:t>n41c</a:t>
            </a:r>
            <a:r>
              <a:rPr lang="en-US" altLang="zh-CN" sz="1000" u="sng" dirty="0">
                <a:solidFill>
                  <a:srgbClr val="FF0000"/>
                </a:solidFill>
              </a:rPr>
              <a:t>, </a:t>
            </a:r>
            <a:r>
              <a:rPr lang="en-US" altLang="zh-CN" sz="1000" u="sng" baseline="0" dirty="0">
                <a:solidFill>
                  <a:srgbClr val="FF0000"/>
                </a:solidFill>
              </a:rPr>
              <a:t> </a:t>
            </a:r>
            <a:r>
              <a:rPr lang="en-US" altLang="zh-CN" sz="1000" u="sng" baseline="0" dirty="0" err="1">
                <a:solidFill>
                  <a:srgbClr val="FF0000"/>
                </a:solidFill>
              </a:rPr>
              <a:t>n71c</a:t>
            </a:r>
            <a:endParaRPr lang="en-US" altLang="zh-CN" sz="1000" u="sng" baseline="0" dirty="0">
              <a:solidFill>
                <a:srgbClr val="FF0000"/>
              </a:solidFill>
            </a:endParaRPr>
          </a:p>
          <a:p>
            <a:pPr marL="448712" lvl="2" indent="-171450">
              <a:buFont typeface="Arial" panose="020B0604020202020204" pitchFamily="34" charset="0"/>
              <a:buChar char="•"/>
            </a:pPr>
            <a:r>
              <a:rPr lang="en-US" sz="1000" u="sng" kern="0" dirty="0" err="1">
                <a:solidFill>
                  <a:srgbClr val="FF0000"/>
                </a:solidFill>
              </a:rPr>
              <a:t>PC1.5</a:t>
            </a:r>
            <a:r>
              <a:rPr lang="en-US" sz="1000" u="sng" kern="0" dirty="0">
                <a:solidFill>
                  <a:srgbClr val="FF0000"/>
                </a:solidFill>
              </a:rPr>
              <a:t> UE for intra-band UL non-contiguous CA without UL MIMO with </a:t>
            </a:r>
            <a:r>
              <a:rPr lang="en-US" sz="1000" u="sng" kern="0" dirty="0" err="1">
                <a:solidFill>
                  <a:srgbClr val="FF0000"/>
                </a:solidFill>
              </a:rPr>
              <a:t>2Tx</a:t>
            </a:r>
            <a:endParaRPr lang="en-US" sz="1000" u="sng" kern="0" dirty="0">
              <a:solidFill>
                <a:srgbClr val="FF0000"/>
              </a:solidFill>
            </a:endParaRPr>
          </a:p>
          <a:p>
            <a:pPr marL="840274" lvl="2" indent="-285750" defTabSz="914400">
              <a:lnSpc>
                <a:spcPct val="120000"/>
              </a:lnSpc>
              <a:buFont typeface="Arial" panose="020B0604020202020204" pitchFamily="34" charset="0"/>
              <a:buChar char="•"/>
              <a:defRPr/>
            </a:pPr>
            <a:r>
              <a:rPr lang="en-US" sz="1000" u="sng" dirty="0">
                <a:solidFill>
                  <a:srgbClr val="FF0000"/>
                </a:solidFill>
              </a:rPr>
              <a:t>Candidate example band combos: </a:t>
            </a:r>
            <a:r>
              <a:rPr lang="en-US" altLang="zh-CN" sz="1000" u="sng" dirty="0" err="1">
                <a:solidFill>
                  <a:srgbClr val="FF0000"/>
                </a:solidFill>
              </a:rPr>
              <a:t>n77</a:t>
            </a:r>
            <a:r>
              <a:rPr lang="en-US" altLang="zh-CN" sz="1000" u="sng" dirty="0">
                <a:solidFill>
                  <a:srgbClr val="FF0000"/>
                </a:solidFill>
              </a:rPr>
              <a:t>(</a:t>
            </a:r>
            <a:r>
              <a:rPr lang="en-US" altLang="zh-CN" sz="1000" u="sng" dirty="0" err="1">
                <a:solidFill>
                  <a:srgbClr val="FF0000"/>
                </a:solidFill>
              </a:rPr>
              <a:t>2A</a:t>
            </a:r>
            <a:r>
              <a:rPr lang="en-US" altLang="zh-CN" sz="1000" u="sng" dirty="0">
                <a:solidFill>
                  <a:srgbClr val="FF0000"/>
                </a:solidFill>
              </a:rPr>
              <a:t>)</a:t>
            </a:r>
            <a:endParaRPr lang="en-US" altLang="zh-CN" sz="1000" u="sng" baseline="0" dirty="0">
              <a:solidFill>
                <a:srgbClr val="FF0000"/>
              </a:solidFill>
            </a:endParaRPr>
          </a:p>
          <a:p>
            <a:pPr marL="563012" lvl="1" indent="-285750" defTabSz="914400">
              <a:lnSpc>
                <a:spcPct val="120000"/>
              </a:lnSpc>
              <a:buFont typeface="Arial" panose="020B0604020202020204" pitchFamily="34" charset="0"/>
              <a:buChar char="•"/>
              <a:defRPr/>
            </a:pPr>
            <a:r>
              <a:rPr lang="en-US" sz="1000" kern="0" dirty="0" err="1">
                <a:solidFill>
                  <a:sysClr val="windowText" lastClr="000000"/>
                </a:solidFill>
              </a:rPr>
              <a:t>PC1.5</a:t>
            </a:r>
            <a:r>
              <a:rPr lang="en-US" sz="1000" kern="0" dirty="0">
                <a:solidFill>
                  <a:sysClr val="windowText" lastClr="000000"/>
                </a:solidFill>
              </a:rPr>
              <a:t> UE for two band inter-band CA with </a:t>
            </a:r>
            <a:r>
              <a:rPr lang="en-US" sz="1000" kern="0" dirty="0" err="1">
                <a:solidFill>
                  <a:sysClr val="windowText" lastClr="000000"/>
                </a:solidFill>
              </a:rPr>
              <a:t>2Tx</a:t>
            </a:r>
            <a:r>
              <a:rPr lang="en-US" sz="1000" kern="0" dirty="0">
                <a:solidFill>
                  <a:sysClr val="windowText" lastClr="000000"/>
                </a:solidFill>
              </a:rPr>
              <a:t> and/or </a:t>
            </a:r>
            <a:r>
              <a:rPr lang="en-US" sz="1000" kern="0" dirty="0" err="1">
                <a:solidFill>
                  <a:sysClr val="windowText" lastClr="000000"/>
                </a:solidFill>
              </a:rPr>
              <a:t>3Tx</a:t>
            </a:r>
            <a:r>
              <a:rPr lang="en-US" sz="1000" kern="0" dirty="0">
                <a:solidFill>
                  <a:sysClr val="windowText" lastClr="000000"/>
                </a:solidFill>
              </a:rPr>
              <a:t> for handheld and FWA</a:t>
            </a:r>
          </a:p>
          <a:p>
            <a:pPr marL="840274" lvl="2" indent="-285750" defTabSz="914400">
              <a:lnSpc>
                <a:spcPct val="120000"/>
              </a:lnSpc>
              <a:buFont typeface="Arial" panose="020B0604020202020204" pitchFamily="34" charset="0"/>
              <a:buChar char="•"/>
              <a:defRPr/>
            </a:pPr>
            <a:r>
              <a:rPr lang="en-US" sz="1000" u="sng" kern="0" dirty="0">
                <a:solidFill>
                  <a:srgbClr val="FF0000"/>
                </a:solidFill>
              </a:rPr>
              <a:t>Candidate example band combos: </a:t>
            </a:r>
            <a:r>
              <a:rPr lang="en-US" sz="1000" u="sng" kern="0" dirty="0" err="1">
                <a:solidFill>
                  <a:srgbClr val="FF0000"/>
                </a:solidFill>
              </a:rPr>
              <a:t>n41-n77</a:t>
            </a:r>
            <a:r>
              <a:rPr lang="en-US" sz="1000" u="sng" kern="0" dirty="0">
                <a:solidFill>
                  <a:srgbClr val="FF0000"/>
                </a:solidFill>
              </a:rPr>
              <a:t> (</a:t>
            </a:r>
            <a:r>
              <a:rPr lang="en-US" sz="1000" u="sng" kern="0" dirty="0" err="1">
                <a:solidFill>
                  <a:srgbClr val="FF0000"/>
                </a:solidFill>
              </a:rPr>
              <a:t>TDD-TDD</a:t>
            </a:r>
            <a:r>
              <a:rPr lang="en-US" sz="1000" u="sng" kern="0" dirty="0">
                <a:solidFill>
                  <a:srgbClr val="FF0000"/>
                </a:solidFill>
              </a:rPr>
              <a:t>), </a:t>
            </a:r>
            <a:r>
              <a:rPr lang="en-US" altLang="zh-CN" sz="1000" u="sng" kern="1200" baseline="0" dirty="0" err="1">
                <a:solidFill>
                  <a:srgbClr val="FF0000"/>
                </a:solidFill>
              </a:rPr>
              <a:t>n25-n77</a:t>
            </a:r>
            <a:r>
              <a:rPr lang="en-US" altLang="zh-CN" sz="1000" u="sng" kern="1200" baseline="0" dirty="0">
                <a:solidFill>
                  <a:srgbClr val="FF0000"/>
                </a:solidFill>
              </a:rPr>
              <a:t> (</a:t>
            </a:r>
            <a:r>
              <a:rPr lang="en-US" altLang="zh-CN" sz="1000" u="sng" kern="1200" baseline="0" dirty="0" err="1">
                <a:solidFill>
                  <a:srgbClr val="FF0000"/>
                </a:solidFill>
              </a:rPr>
              <a:t>FDD-TDD</a:t>
            </a:r>
            <a:r>
              <a:rPr lang="en-US" altLang="zh-CN" sz="1000" u="sng" kern="1200" baseline="0" dirty="0">
                <a:solidFill>
                  <a:srgbClr val="FF0000"/>
                </a:solidFill>
              </a:rPr>
              <a:t>), </a:t>
            </a:r>
            <a:r>
              <a:rPr lang="en-GB" altLang="zh-CN" sz="1000" u="sng" dirty="0" err="1">
                <a:solidFill>
                  <a:srgbClr val="FF0000"/>
                </a:solidFill>
                <a:effectLst/>
              </a:rPr>
              <a:t>n25-n66</a:t>
            </a:r>
            <a:r>
              <a:rPr lang="en-GB" altLang="zh-CN" sz="1000" u="sng" dirty="0">
                <a:solidFill>
                  <a:srgbClr val="FF0000"/>
                </a:solidFill>
                <a:effectLst/>
              </a:rPr>
              <a:t> (</a:t>
            </a:r>
            <a:r>
              <a:rPr lang="en-GB" altLang="zh-CN" sz="1000" u="sng" dirty="0" err="1">
                <a:solidFill>
                  <a:srgbClr val="FF0000"/>
                </a:solidFill>
                <a:effectLst/>
              </a:rPr>
              <a:t>FDD-FDD</a:t>
            </a:r>
            <a:r>
              <a:rPr lang="en-GB" altLang="zh-CN" sz="1000" u="sng" dirty="0">
                <a:solidFill>
                  <a:srgbClr val="FF0000"/>
                </a:solidFill>
              </a:rPr>
              <a:t>)</a:t>
            </a:r>
          </a:p>
          <a:p>
            <a:pPr marL="563012" lvl="1" indent="-285750" defTabSz="914400">
              <a:lnSpc>
                <a:spcPct val="120000"/>
              </a:lnSpc>
              <a:buFont typeface="Arial" panose="020B0604020202020204" pitchFamily="34" charset="0"/>
              <a:buChar char="•"/>
              <a:defRPr/>
            </a:pPr>
            <a:r>
              <a:rPr lang="en-US" sz="1000" kern="0" dirty="0">
                <a:solidFill>
                  <a:sysClr val="windowText" lastClr="000000"/>
                </a:solidFill>
              </a:rPr>
              <a:t>Generic framework of support increasing UE power high limit for inter-band CA </a:t>
            </a:r>
            <a:r>
              <a:rPr lang="en-US" sz="1000" kern="0" dirty="0" err="1">
                <a:solidFill>
                  <a:sysClr val="windowText" lastClr="000000"/>
                </a:solidFill>
              </a:rPr>
              <a:t>HPUE</a:t>
            </a:r>
            <a:r>
              <a:rPr lang="en-US" sz="1000" kern="0" dirty="0">
                <a:solidFill>
                  <a:sysClr val="windowText" lastClr="000000"/>
                </a:solidFill>
              </a:rPr>
              <a:t> (only for TN) for different power classes</a:t>
            </a:r>
          </a:p>
          <a:p>
            <a:pPr marL="840274" lvl="2" indent="-285750" defTabSz="914400">
              <a:lnSpc>
                <a:spcPct val="120000"/>
              </a:lnSpc>
              <a:buFont typeface="Arial" panose="020B0604020202020204" pitchFamily="34" charset="0"/>
              <a:buChar char="•"/>
              <a:defRPr/>
            </a:pPr>
            <a:r>
              <a:rPr lang="en-US" altLang="zh-CN" sz="1000" u="sng" kern="0" dirty="0">
                <a:solidFill>
                  <a:srgbClr val="FF0000"/>
                </a:solidFill>
              </a:rPr>
              <a:t>Study </a:t>
            </a:r>
            <a:r>
              <a:rPr lang="en-US" sz="1000" u="sng" kern="0" dirty="0">
                <a:solidFill>
                  <a:srgbClr val="FF0000"/>
                </a:solidFill>
              </a:rPr>
              <a:t>phase with check point at </a:t>
            </a:r>
            <a:r>
              <a:rPr lang="en-US" sz="1000" u="sng" kern="0" dirty="0" err="1">
                <a:solidFill>
                  <a:srgbClr val="FF0000"/>
                </a:solidFill>
              </a:rPr>
              <a:t>3Q’24</a:t>
            </a:r>
            <a:endParaRPr lang="en-US" sz="1000" u="sng" kern="0" dirty="0">
              <a:solidFill>
                <a:srgbClr val="FF0000"/>
              </a:solidFill>
            </a:endParaRPr>
          </a:p>
        </p:txBody>
      </p:sp>
      <p:sp>
        <p:nvSpPr>
          <p:cNvPr id="16" name="Text Placeholder 4">
            <a:extLst>
              <a:ext uri="{FF2B5EF4-FFF2-40B4-BE49-F238E27FC236}">
                <a16:creationId xmlns:a16="http://schemas.microsoft.com/office/drawing/2014/main" id="{004C793D-9CAE-4233-BD7D-7FA90174B6B8}"/>
              </a:ext>
            </a:extLst>
          </p:cNvPr>
          <p:cNvSpPr txBox="1">
            <a:spLocks/>
          </p:cNvSpPr>
          <p:nvPr/>
        </p:nvSpPr>
        <p:spPr>
          <a:xfrm>
            <a:off x="6236644" y="1403862"/>
            <a:ext cx="5480052" cy="373949"/>
          </a:xfrm>
          <a:prstGeom prst="rect">
            <a:avLst/>
          </a:prstGeom>
          <a:solidFill>
            <a:schemeClr val="tx2"/>
          </a:solidFill>
        </p:spPr>
        <p:txBody>
          <a:bodyPr wrap="square" lIns="91440" tIns="27432" rIns="0" bIns="0" anchor="t" anchorCtr="0">
            <a:spAutoFit/>
          </a:bodyPr>
          <a:lstStyle>
            <a:lvl1pPr marL="0">
              <a:lnSpc>
                <a:spcPct val="100000"/>
              </a:lnSpc>
              <a:defRPr sz="2250" b="0" i="0">
                <a:solidFill>
                  <a:schemeClr val="bg1"/>
                </a:solidFill>
                <a:latin typeface="SamsungOne 700" charset="0"/>
                <a:ea typeface="SamsungOne 700" charset="0"/>
                <a:cs typeface="SamsungOne 700" charset="0"/>
              </a:defRPr>
            </a:lvl1pPr>
            <a:lvl2pPr marL="277262">
              <a:lnSpc>
                <a:spcPts val="1400"/>
              </a:lnSpc>
              <a:defRPr sz="1300">
                <a:latin typeface="+mn-lt"/>
                <a:ea typeface="+mn-ea"/>
                <a:cs typeface="+mn-cs"/>
              </a:defRPr>
            </a:lvl2pPr>
            <a:lvl3pPr marL="554524">
              <a:lnSpc>
                <a:spcPts val="1400"/>
              </a:lnSpc>
              <a:defRPr sz="1300">
                <a:latin typeface="+mn-lt"/>
                <a:ea typeface="+mn-ea"/>
                <a:cs typeface="+mn-cs"/>
              </a:defRPr>
            </a:lvl3pPr>
            <a:lvl4pPr marL="831786">
              <a:lnSpc>
                <a:spcPts val="1400"/>
              </a:lnSpc>
              <a:defRPr sz="1300">
                <a:latin typeface="+mn-lt"/>
                <a:ea typeface="+mn-ea"/>
                <a:cs typeface="+mn-cs"/>
              </a:defRPr>
            </a:lvl4pPr>
            <a:lvl5pPr marL="1109048">
              <a:lnSpc>
                <a:spcPts val="1400"/>
              </a:lnSpc>
              <a:defRPr sz="1300">
                <a:latin typeface="+mn-lt"/>
                <a:ea typeface="+mn-ea"/>
                <a:cs typeface="+mn-cs"/>
              </a:defRPr>
            </a:lvl5pPr>
            <a:lvl6pPr marL="1386310">
              <a:defRPr>
                <a:latin typeface="+mn-lt"/>
                <a:ea typeface="+mn-ea"/>
                <a:cs typeface="+mn-cs"/>
              </a:defRPr>
            </a:lvl6pPr>
            <a:lvl7pPr marL="1663570">
              <a:defRPr>
                <a:latin typeface="+mn-lt"/>
                <a:ea typeface="+mn-ea"/>
                <a:cs typeface="+mn-cs"/>
              </a:defRPr>
            </a:lvl7pPr>
            <a:lvl8pPr marL="1940834">
              <a:defRPr>
                <a:latin typeface="+mn-lt"/>
                <a:ea typeface="+mn-ea"/>
                <a:cs typeface="+mn-cs"/>
              </a:defRPr>
            </a:lvl8pPr>
            <a:lvl9pPr marL="2218095">
              <a:defRPr>
                <a:latin typeface="+mn-lt"/>
                <a:ea typeface="+mn-ea"/>
                <a:cs typeface="+mn-cs"/>
              </a:defRPr>
            </a:lvl9pPr>
          </a:lstStyle>
          <a:p>
            <a:pPr algn="ctr" defTabSz="914400" latinLnBrk="1"/>
            <a:r>
              <a:rPr lang="en-US" altLang="zh-CN" kern="0" dirty="0"/>
              <a:t>Proposed objectives</a:t>
            </a:r>
            <a:endParaRPr lang="en-US" altLang="ko-KR" kern="0" dirty="0"/>
          </a:p>
        </p:txBody>
      </p:sp>
      <p:sp>
        <p:nvSpPr>
          <p:cNvPr id="11" name="文本框 10">
            <a:extLst>
              <a:ext uri="{FF2B5EF4-FFF2-40B4-BE49-F238E27FC236}">
                <a16:creationId xmlns:a16="http://schemas.microsoft.com/office/drawing/2014/main" id="{B5CDF83B-20BD-48A4-9027-C9A79294C529}"/>
              </a:ext>
            </a:extLst>
          </p:cNvPr>
          <p:cNvSpPr txBox="1"/>
          <p:nvPr/>
        </p:nvSpPr>
        <p:spPr>
          <a:xfrm>
            <a:off x="88762" y="6530601"/>
            <a:ext cx="6096000" cy="215444"/>
          </a:xfrm>
          <a:prstGeom prst="rect">
            <a:avLst/>
          </a:prstGeom>
          <a:noFill/>
        </p:spPr>
        <p:txBody>
          <a:bodyPr wrap="square">
            <a:spAutoFit/>
          </a:bodyPr>
          <a:lstStyle/>
          <a:p>
            <a:pPr marL="277262" lvl="2">
              <a:spcAft>
                <a:spcPts val="600"/>
              </a:spcAft>
            </a:pPr>
            <a:r>
              <a:rPr kumimoji="1" lang="en-US" altLang="zh-CN" sz="800" b="1" dirty="0">
                <a:solidFill>
                  <a:schemeClr val="tx1"/>
                </a:solidFill>
              </a:rPr>
              <a:t>3/6</a:t>
            </a:r>
          </a:p>
        </p:txBody>
      </p:sp>
    </p:spTree>
    <p:extLst>
      <p:ext uri="{BB962C8B-B14F-4D97-AF65-F5344CB8AC3E}">
        <p14:creationId xmlns:p14="http://schemas.microsoft.com/office/powerpoint/2010/main" val="32571456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idx="39"/>
          </p:nvPr>
        </p:nvSpPr>
        <p:spPr/>
        <p:txBody>
          <a:bodyPr/>
          <a:lstStyle/>
          <a:p>
            <a:r>
              <a:rPr kumimoji="1" lang="en-US" altLang="zh-CN" sz="3600" dirty="0">
                <a:solidFill>
                  <a:schemeClr val="tx1"/>
                </a:solidFill>
              </a:rPr>
              <a:t>Power boosting and/or </a:t>
            </a:r>
            <a:r>
              <a:rPr kumimoji="1" lang="en-US" altLang="zh-CN" sz="3600" dirty="0" err="1">
                <a:solidFill>
                  <a:schemeClr val="tx1"/>
                </a:solidFill>
              </a:rPr>
              <a:t>MPR</a:t>
            </a:r>
            <a:r>
              <a:rPr kumimoji="1" lang="en-US" altLang="zh-CN" sz="3600" dirty="0">
                <a:solidFill>
                  <a:schemeClr val="tx1"/>
                </a:solidFill>
              </a:rPr>
              <a:t> reduction</a:t>
            </a:r>
            <a:endParaRPr lang="en-US" altLang="ja-JP" dirty="0"/>
          </a:p>
        </p:txBody>
      </p:sp>
      <p:sp>
        <p:nvSpPr>
          <p:cNvPr id="3" name="Text Placeholder 2">
            <a:extLst>
              <a:ext uri="{FF2B5EF4-FFF2-40B4-BE49-F238E27FC236}">
                <a16:creationId xmlns:a16="http://schemas.microsoft.com/office/drawing/2014/main" id="{01E2312E-F6D5-5244-BCFC-D7B00A2ACFCB}"/>
              </a:ext>
            </a:extLst>
          </p:cNvPr>
          <p:cNvSpPr>
            <a:spLocks noGrp="1"/>
          </p:cNvSpPr>
          <p:nvPr>
            <p:ph type="body" sz="quarter" idx="40"/>
          </p:nvPr>
        </p:nvSpPr>
        <p:spPr>
          <a:xfrm>
            <a:off x="254944" y="1777810"/>
            <a:ext cx="5480052" cy="3701143"/>
          </a:xfrm>
          <a:ln>
            <a:solidFill>
              <a:schemeClr val="bg1">
                <a:lumMod val="85000"/>
              </a:schemeClr>
            </a:solidFill>
          </a:ln>
        </p:spPr>
        <p:txBody>
          <a:bodyPr/>
          <a:lstStyle/>
          <a:p>
            <a:pPr marL="285750" lvl="1" indent="-285750">
              <a:buFont typeface="Wingdings" panose="05000000000000000000" pitchFamily="2" charset="2"/>
              <a:buChar char="§"/>
            </a:pPr>
            <a:endParaRPr kumimoji="1" lang="en-US" altLang="ko-KR" sz="1500" dirty="0">
              <a:solidFill>
                <a:schemeClr val="tx1"/>
              </a:solidFill>
            </a:endParaRPr>
          </a:p>
          <a:p>
            <a:pPr marL="285750" lvl="1" indent="-285750">
              <a:buFont typeface="Wingdings" panose="05000000000000000000" pitchFamily="2" charset="2"/>
              <a:buChar char="§"/>
            </a:pPr>
            <a:endParaRPr kumimoji="1" lang="en-US" altLang="ko-KR" sz="1500" dirty="0">
              <a:solidFill>
                <a:schemeClr val="tx1"/>
              </a:solidFill>
            </a:endParaRPr>
          </a:p>
        </p:txBody>
      </p:sp>
      <p:sp>
        <p:nvSpPr>
          <p:cNvPr id="5" name="Text Placeholder 4">
            <a:extLst>
              <a:ext uri="{FF2B5EF4-FFF2-40B4-BE49-F238E27FC236}">
                <a16:creationId xmlns:a16="http://schemas.microsoft.com/office/drawing/2014/main" id="{96C2C6F1-FC8E-3D4D-8C8A-3B1DAB9D52FA}"/>
              </a:ext>
            </a:extLst>
          </p:cNvPr>
          <p:cNvSpPr>
            <a:spLocks noGrp="1"/>
          </p:cNvSpPr>
          <p:nvPr>
            <p:ph type="body" sz="quarter" idx="41"/>
          </p:nvPr>
        </p:nvSpPr>
        <p:spPr>
          <a:xfrm>
            <a:off x="254944" y="1403862"/>
            <a:ext cx="5480052" cy="373949"/>
          </a:xfrm>
        </p:spPr>
        <p:txBody>
          <a:bodyPr/>
          <a:lstStyle/>
          <a:p>
            <a:pPr algn="ctr" latinLnBrk="1"/>
            <a:r>
              <a:rPr lang="en-US" altLang="ko-KR" dirty="0"/>
              <a:t>Observation and Proposals</a:t>
            </a:r>
          </a:p>
        </p:txBody>
      </p:sp>
      <p:sp>
        <p:nvSpPr>
          <p:cNvPr id="15" name="Text Placeholder 2">
            <a:extLst>
              <a:ext uri="{FF2B5EF4-FFF2-40B4-BE49-F238E27FC236}">
                <a16:creationId xmlns:a16="http://schemas.microsoft.com/office/drawing/2014/main" id="{9EEBAB85-1EF5-4AAD-B6A6-035811F5837F}"/>
              </a:ext>
            </a:extLst>
          </p:cNvPr>
          <p:cNvSpPr txBox="1">
            <a:spLocks/>
          </p:cNvSpPr>
          <p:nvPr/>
        </p:nvSpPr>
        <p:spPr>
          <a:xfrm>
            <a:off x="6236644" y="1777810"/>
            <a:ext cx="5480052" cy="3701143"/>
          </a:xfrm>
          <a:prstGeom prst="rect">
            <a:avLst/>
          </a:prstGeom>
          <a:ln>
            <a:solidFill>
              <a:schemeClr val="bg1">
                <a:lumMod val="85000"/>
              </a:schemeClr>
            </a:solidFill>
          </a:ln>
        </p:spPr>
        <p:txBody>
          <a:bodyPr/>
          <a:lstStyle>
            <a:lvl1pPr marL="0">
              <a:defRPr kumimoji="1" lang="ja-JP" altLang="en-US" sz="1500" baseline="0" dirty="0">
                <a:solidFill>
                  <a:schemeClr val="tx1"/>
                </a:solidFill>
                <a:latin typeface="+mn-lt"/>
                <a:ea typeface="+mn-ea"/>
                <a:cs typeface="+mn-cs"/>
              </a:defRPr>
            </a:lvl1pPr>
            <a:lvl2pPr marL="277262">
              <a:defRPr>
                <a:latin typeface="+mn-lt"/>
                <a:ea typeface="+mn-ea"/>
                <a:cs typeface="+mn-cs"/>
              </a:defRPr>
            </a:lvl2pPr>
            <a:lvl3pPr marL="554524">
              <a:defRPr>
                <a:latin typeface="+mn-lt"/>
                <a:ea typeface="+mn-ea"/>
                <a:cs typeface="+mn-cs"/>
              </a:defRPr>
            </a:lvl3pPr>
            <a:lvl4pPr marL="831786">
              <a:defRPr>
                <a:latin typeface="+mn-lt"/>
                <a:ea typeface="+mn-ea"/>
                <a:cs typeface="+mn-cs"/>
              </a:defRPr>
            </a:lvl4pPr>
            <a:lvl5pPr marL="1109048">
              <a:defRPr>
                <a:latin typeface="+mn-lt"/>
                <a:ea typeface="+mn-ea"/>
                <a:cs typeface="+mn-cs"/>
              </a:defRPr>
            </a:lvl5pPr>
            <a:lvl6pPr marL="1386310">
              <a:defRPr>
                <a:latin typeface="+mn-lt"/>
                <a:ea typeface="+mn-ea"/>
                <a:cs typeface="+mn-cs"/>
              </a:defRPr>
            </a:lvl6pPr>
            <a:lvl7pPr marL="1663570">
              <a:defRPr>
                <a:latin typeface="+mn-lt"/>
                <a:ea typeface="+mn-ea"/>
                <a:cs typeface="+mn-cs"/>
              </a:defRPr>
            </a:lvl7pPr>
            <a:lvl8pPr marL="1940834">
              <a:defRPr>
                <a:latin typeface="+mn-lt"/>
                <a:ea typeface="+mn-ea"/>
                <a:cs typeface="+mn-cs"/>
              </a:defRPr>
            </a:lvl8pPr>
            <a:lvl9pPr marL="2218095">
              <a:defRPr>
                <a:latin typeface="+mn-lt"/>
                <a:ea typeface="+mn-ea"/>
                <a:cs typeface="+mn-cs"/>
              </a:defRPr>
            </a:lvl9pPr>
          </a:lstStyle>
          <a:p>
            <a:pPr marL="620162" lvl="1" indent="-342900">
              <a:buFont typeface="Arial" panose="020B0604020202020204" pitchFamily="34" charset="0"/>
              <a:buChar char="•"/>
            </a:pPr>
            <a:r>
              <a:rPr lang="en-US" sz="1200" dirty="0"/>
              <a:t>Power boosting or </a:t>
            </a:r>
            <a:r>
              <a:rPr lang="en-US" sz="1200" dirty="0" err="1"/>
              <a:t>MPR</a:t>
            </a:r>
            <a:r>
              <a:rPr lang="en-US" sz="1200" dirty="0"/>
              <a:t> reduction for </a:t>
            </a:r>
            <a:r>
              <a:rPr lang="en-US" sz="1200" dirty="0" err="1"/>
              <a:t>PC2</a:t>
            </a:r>
            <a:r>
              <a:rPr lang="en-US" sz="1200" dirty="0"/>
              <a:t>/</a:t>
            </a:r>
            <a:r>
              <a:rPr lang="en-US" sz="1200" dirty="0" err="1"/>
              <a:t>PC3</a:t>
            </a:r>
            <a:r>
              <a:rPr lang="en-US" sz="1200" dirty="0"/>
              <a:t> with </a:t>
            </a:r>
            <a:r>
              <a:rPr lang="en-US" sz="1200" dirty="0" err="1"/>
              <a:t>ACLR</a:t>
            </a:r>
            <a:r>
              <a:rPr lang="en-US" sz="1200" dirty="0"/>
              <a:t> relaxation with BS indication </a:t>
            </a:r>
            <a:r>
              <a:rPr lang="en-US" sz="1200" dirty="0">
                <a:solidFill>
                  <a:srgbClr val="FF0000"/>
                </a:solidFill>
                <a:highlight>
                  <a:srgbClr val="FFFF00"/>
                </a:highlight>
              </a:rPr>
              <a:t>(Study on whether and how much the requirement can be relaxed first and how often the power boosting can be done, and at least lower modulation order need be studied and FFS on higher modulation order) </a:t>
            </a:r>
            <a:r>
              <a:rPr lang="en-US" sz="1200" u="sng" dirty="0">
                <a:solidFill>
                  <a:srgbClr val="FF0000"/>
                </a:solidFill>
              </a:rPr>
              <a:t>for </a:t>
            </a:r>
            <a:r>
              <a:rPr lang="en-US" sz="1200" u="sng" dirty="0" err="1">
                <a:solidFill>
                  <a:srgbClr val="FF0000"/>
                </a:solidFill>
              </a:rPr>
              <a:t>FR1</a:t>
            </a:r>
            <a:r>
              <a:rPr lang="en-US" sz="1200" u="sng" dirty="0">
                <a:solidFill>
                  <a:srgbClr val="FF0000"/>
                </a:solidFill>
              </a:rPr>
              <a:t> and </a:t>
            </a:r>
            <a:r>
              <a:rPr lang="en-US" sz="1200" u="sng" dirty="0" err="1">
                <a:solidFill>
                  <a:srgbClr val="FF0000"/>
                </a:solidFill>
              </a:rPr>
              <a:t>FR2</a:t>
            </a:r>
            <a:endParaRPr lang="en-US" sz="1200" u="sng" dirty="0">
              <a:solidFill>
                <a:srgbClr val="FF0000"/>
              </a:solidFill>
            </a:endParaRPr>
          </a:p>
          <a:p>
            <a:pPr marL="897424" lvl="2" indent="-342900">
              <a:buFont typeface="Arial" panose="020B0604020202020204" pitchFamily="34" charset="0"/>
              <a:buChar char="•"/>
            </a:pPr>
            <a:r>
              <a:rPr lang="en-US" sz="1200" u="sng" dirty="0">
                <a:solidFill>
                  <a:srgbClr val="FF0000"/>
                </a:solidFill>
              </a:rPr>
              <a:t>Study Tx </a:t>
            </a:r>
            <a:r>
              <a:rPr lang="en-US" sz="1200" u="sng" dirty="0" err="1">
                <a:solidFill>
                  <a:srgbClr val="FF0000"/>
                </a:solidFill>
              </a:rPr>
              <a:t>EVM</a:t>
            </a:r>
            <a:r>
              <a:rPr lang="en-US" sz="1200" u="sng" dirty="0">
                <a:solidFill>
                  <a:srgbClr val="FF0000"/>
                </a:solidFill>
              </a:rPr>
              <a:t> relaxation for higher modulation orders including </a:t>
            </a:r>
            <a:r>
              <a:rPr lang="en-US" sz="1200" u="sng" dirty="0" err="1">
                <a:solidFill>
                  <a:srgbClr val="FF0000"/>
                </a:solidFill>
              </a:rPr>
              <a:t>64QAM</a:t>
            </a:r>
            <a:r>
              <a:rPr lang="en-US" sz="1200" u="sng" dirty="0">
                <a:solidFill>
                  <a:srgbClr val="FF0000"/>
                </a:solidFill>
              </a:rPr>
              <a:t> and </a:t>
            </a:r>
            <a:r>
              <a:rPr lang="en-US" sz="1200" u="sng" dirty="0" err="1">
                <a:solidFill>
                  <a:srgbClr val="FF0000"/>
                </a:solidFill>
              </a:rPr>
              <a:t>256QAM</a:t>
            </a:r>
            <a:r>
              <a:rPr lang="en-US" sz="1200" u="sng" dirty="0">
                <a:solidFill>
                  <a:srgbClr val="FF0000"/>
                </a:solidFill>
              </a:rPr>
              <a:t> (study only, w/o normative work in </a:t>
            </a:r>
            <a:r>
              <a:rPr lang="en-US" altLang="zh-CN" sz="1200" u="sng" dirty="0" err="1">
                <a:solidFill>
                  <a:srgbClr val="FF0000"/>
                </a:solidFill>
              </a:rPr>
              <a:t>rel</a:t>
            </a:r>
            <a:r>
              <a:rPr lang="en-US" altLang="zh-CN" sz="1200" u="sng" dirty="0">
                <a:solidFill>
                  <a:srgbClr val="FF0000"/>
                </a:solidFill>
              </a:rPr>
              <a:t>-19)</a:t>
            </a:r>
          </a:p>
        </p:txBody>
      </p:sp>
      <p:sp>
        <p:nvSpPr>
          <p:cNvPr id="16" name="Text Placeholder 4">
            <a:extLst>
              <a:ext uri="{FF2B5EF4-FFF2-40B4-BE49-F238E27FC236}">
                <a16:creationId xmlns:a16="http://schemas.microsoft.com/office/drawing/2014/main" id="{004C793D-9CAE-4233-BD7D-7FA90174B6B8}"/>
              </a:ext>
            </a:extLst>
          </p:cNvPr>
          <p:cNvSpPr txBox="1">
            <a:spLocks/>
          </p:cNvSpPr>
          <p:nvPr/>
        </p:nvSpPr>
        <p:spPr>
          <a:xfrm>
            <a:off x="6236644" y="1403862"/>
            <a:ext cx="5480052" cy="373949"/>
          </a:xfrm>
          <a:prstGeom prst="rect">
            <a:avLst/>
          </a:prstGeom>
          <a:solidFill>
            <a:schemeClr val="tx2"/>
          </a:solidFill>
        </p:spPr>
        <p:txBody>
          <a:bodyPr wrap="square" lIns="91440" tIns="27432" rIns="0" bIns="0" anchor="t" anchorCtr="0">
            <a:spAutoFit/>
          </a:bodyPr>
          <a:lstStyle>
            <a:lvl1pPr marL="0">
              <a:lnSpc>
                <a:spcPct val="100000"/>
              </a:lnSpc>
              <a:defRPr sz="2250" b="0" i="0">
                <a:solidFill>
                  <a:schemeClr val="bg1"/>
                </a:solidFill>
                <a:latin typeface="SamsungOne 700" charset="0"/>
                <a:ea typeface="SamsungOne 700" charset="0"/>
                <a:cs typeface="SamsungOne 700" charset="0"/>
              </a:defRPr>
            </a:lvl1pPr>
            <a:lvl2pPr marL="277262">
              <a:lnSpc>
                <a:spcPts val="1400"/>
              </a:lnSpc>
              <a:defRPr sz="1300">
                <a:latin typeface="+mn-lt"/>
                <a:ea typeface="+mn-ea"/>
                <a:cs typeface="+mn-cs"/>
              </a:defRPr>
            </a:lvl2pPr>
            <a:lvl3pPr marL="554524">
              <a:lnSpc>
                <a:spcPts val="1400"/>
              </a:lnSpc>
              <a:defRPr sz="1300">
                <a:latin typeface="+mn-lt"/>
                <a:ea typeface="+mn-ea"/>
                <a:cs typeface="+mn-cs"/>
              </a:defRPr>
            </a:lvl3pPr>
            <a:lvl4pPr marL="831786">
              <a:lnSpc>
                <a:spcPts val="1400"/>
              </a:lnSpc>
              <a:defRPr sz="1300">
                <a:latin typeface="+mn-lt"/>
                <a:ea typeface="+mn-ea"/>
                <a:cs typeface="+mn-cs"/>
              </a:defRPr>
            </a:lvl4pPr>
            <a:lvl5pPr marL="1109048">
              <a:lnSpc>
                <a:spcPts val="1400"/>
              </a:lnSpc>
              <a:defRPr sz="1300">
                <a:latin typeface="+mn-lt"/>
                <a:ea typeface="+mn-ea"/>
                <a:cs typeface="+mn-cs"/>
              </a:defRPr>
            </a:lvl5pPr>
            <a:lvl6pPr marL="1386310">
              <a:defRPr>
                <a:latin typeface="+mn-lt"/>
                <a:ea typeface="+mn-ea"/>
                <a:cs typeface="+mn-cs"/>
              </a:defRPr>
            </a:lvl6pPr>
            <a:lvl7pPr marL="1663570">
              <a:defRPr>
                <a:latin typeface="+mn-lt"/>
                <a:ea typeface="+mn-ea"/>
                <a:cs typeface="+mn-cs"/>
              </a:defRPr>
            </a:lvl7pPr>
            <a:lvl8pPr marL="1940834">
              <a:defRPr>
                <a:latin typeface="+mn-lt"/>
                <a:ea typeface="+mn-ea"/>
                <a:cs typeface="+mn-cs"/>
              </a:defRPr>
            </a:lvl8pPr>
            <a:lvl9pPr marL="2218095">
              <a:defRPr>
                <a:latin typeface="+mn-lt"/>
                <a:ea typeface="+mn-ea"/>
                <a:cs typeface="+mn-cs"/>
              </a:defRPr>
            </a:lvl9pPr>
          </a:lstStyle>
          <a:p>
            <a:pPr algn="ctr" defTabSz="914400" latinLnBrk="1"/>
            <a:r>
              <a:rPr lang="en-US" altLang="zh-CN" kern="0" dirty="0"/>
              <a:t>Proposed objectives</a:t>
            </a:r>
            <a:endParaRPr lang="en-US" altLang="ko-KR" kern="0" dirty="0"/>
          </a:p>
        </p:txBody>
      </p:sp>
      <p:sp>
        <p:nvSpPr>
          <p:cNvPr id="11" name="文本框 10">
            <a:extLst>
              <a:ext uri="{FF2B5EF4-FFF2-40B4-BE49-F238E27FC236}">
                <a16:creationId xmlns:a16="http://schemas.microsoft.com/office/drawing/2014/main" id="{B5CDF83B-20BD-48A4-9027-C9A79294C529}"/>
              </a:ext>
            </a:extLst>
          </p:cNvPr>
          <p:cNvSpPr txBox="1"/>
          <p:nvPr/>
        </p:nvSpPr>
        <p:spPr>
          <a:xfrm>
            <a:off x="69307" y="6530601"/>
            <a:ext cx="6096000" cy="215444"/>
          </a:xfrm>
          <a:prstGeom prst="rect">
            <a:avLst/>
          </a:prstGeom>
          <a:noFill/>
        </p:spPr>
        <p:txBody>
          <a:bodyPr wrap="square">
            <a:spAutoFit/>
          </a:bodyPr>
          <a:lstStyle/>
          <a:p>
            <a:pPr marL="277262" lvl="2">
              <a:spcAft>
                <a:spcPts val="600"/>
              </a:spcAft>
            </a:pPr>
            <a:r>
              <a:rPr kumimoji="1" lang="en-US" altLang="zh-CN" sz="800" b="1" dirty="0">
                <a:solidFill>
                  <a:schemeClr val="tx1"/>
                </a:solidFill>
              </a:rPr>
              <a:t>4/6</a:t>
            </a:r>
          </a:p>
        </p:txBody>
      </p:sp>
      <p:sp>
        <p:nvSpPr>
          <p:cNvPr id="8" name="Text Placeholder 2">
            <a:extLst>
              <a:ext uri="{FF2B5EF4-FFF2-40B4-BE49-F238E27FC236}">
                <a16:creationId xmlns:a16="http://schemas.microsoft.com/office/drawing/2014/main" id="{81EF01E2-5F45-4652-8E39-DCE48596A503}"/>
              </a:ext>
            </a:extLst>
          </p:cNvPr>
          <p:cNvSpPr txBox="1">
            <a:spLocks/>
          </p:cNvSpPr>
          <p:nvPr/>
        </p:nvSpPr>
        <p:spPr>
          <a:xfrm>
            <a:off x="254943" y="1777809"/>
            <a:ext cx="5480053" cy="3853544"/>
          </a:xfrm>
          <a:prstGeom prst="rect">
            <a:avLst/>
          </a:prstGeom>
          <a:ln>
            <a:solidFill>
              <a:schemeClr val="bg1">
                <a:lumMod val="85000"/>
              </a:schemeClr>
            </a:solidFill>
          </a:ln>
        </p:spPr>
        <p:txBody>
          <a:bodyPr/>
          <a:lstStyle>
            <a:lvl1pPr marL="0">
              <a:defRPr kumimoji="1" lang="ja-JP" altLang="en-US" sz="1500" baseline="0" dirty="0">
                <a:solidFill>
                  <a:schemeClr val="tx1"/>
                </a:solidFill>
                <a:latin typeface="+mn-lt"/>
                <a:ea typeface="+mn-ea"/>
                <a:cs typeface="+mn-cs"/>
              </a:defRPr>
            </a:lvl1pPr>
            <a:lvl2pPr marL="277262">
              <a:defRPr>
                <a:latin typeface="+mn-lt"/>
                <a:ea typeface="+mn-ea"/>
                <a:cs typeface="+mn-cs"/>
              </a:defRPr>
            </a:lvl2pPr>
            <a:lvl3pPr marL="554524">
              <a:defRPr>
                <a:latin typeface="+mn-lt"/>
                <a:ea typeface="+mn-ea"/>
                <a:cs typeface="+mn-cs"/>
              </a:defRPr>
            </a:lvl3pPr>
            <a:lvl4pPr marL="831786">
              <a:defRPr>
                <a:latin typeface="+mn-lt"/>
                <a:ea typeface="+mn-ea"/>
                <a:cs typeface="+mn-cs"/>
              </a:defRPr>
            </a:lvl4pPr>
            <a:lvl5pPr marL="1109048">
              <a:defRPr>
                <a:latin typeface="+mn-lt"/>
                <a:ea typeface="+mn-ea"/>
                <a:cs typeface="+mn-cs"/>
              </a:defRPr>
            </a:lvl5pPr>
            <a:lvl6pPr marL="1386310">
              <a:defRPr>
                <a:latin typeface="+mn-lt"/>
                <a:ea typeface="+mn-ea"/>
                <a:cs typeface="+mn-cs"/>
              </a:defRPr>
            </a:lvl6pPr>
            <a:lvl7pPr marL="1663570">
              <a:defRPr>
                <a:latin typeface="+mn-lt"/>
                <a:ea typeface="+mn-ea"/>
                <a:cs typeface="+mn-cs"/>
              </a:defRPr>
            </a:lvl7pPr>
            <a:lvl8pPr marL="1940834">
              <a:defRPr>
                <a:latin typeface="+mn-lt"/>
                <a:ea typeface="+mn-ea"/>
                <a:cs typeface="+mn-cs"/>
              </a:defRPr>
            </a:lvl8pPr>
            <a:lvl9pPr marL="2218095">
              <a:defRPr>
                <a:latin typeface="+mn-lt"/>
                <a:ea typeface="+mn-ea"/>
                <a:cs typeface="+mn-cs"/>
              </a:defRPr>
            </a:lvl9pPr>
          </a:lstStyle>
          <a:p>
            <a:pPr marL="285750" indent="-285750">
              <a:buFont typeface="Wingdings" panose="05000000000000000000" pitchFamily="2" charset="2"/>
              <a:buChar char="§"/>
            </a:pPr>
            <a:r>
              <a:rPr lang="en-US" altLang="en-US" sz="1200" dirty="0"/>
              <a:t>Both </a:t>
            </a:r>
            <a:r>
              <a:rPr lang="en-US" altLang="en-US" sz="1200" dirty="0" err="1"/>
              <a:t>ACLR</a:t>
            </a:r>
            <a:r>
              <a:rPr lang="en-US" altLang="en-US" sz="1200" dirty="0"/>
              <a:t>/emission and </a:t>
            </a:r>
            <a:r>
              <a:rPr lang="en-US" altLang="zh-CN" sz="1200" dirty="0"/>
              <a:t>Tx </a:t>
            </a:r>
            <a:r>
              <a:rPr lang="en-US" altLang="zh-CN" sz="1200" dirty="0" err="1"/>
              <a:t>EVM</a:t>
            </a:r>
            <a:r>
              <a:rPr lang="en-US" altLang="zh-CN" sz="1200" dirty="0"/>
              <a:t> requirements have impact on UE Tx power limitation. </a:t>
            </a:r>
          </a:p>
          <a:p>
            <a:pPr marL="285750" indent="-285750">
              <a:buFont typeface="Wingdings" panose="05000000000000000000" pitchFamily="2" charset="2"/>
              <a:buChar char="§"/>
            </a:pPr>
            <a:r>
              <a:rPr lang="en-US" altLang="en-US" sz="1200" dirty="0"/>
              <a:t>Tx </a:t>
            </a:r>
            <a:r>
              <a:rPr lang="en-US" altLang="en-US" sz="1200" dirty="0" err="1"/>
              <a:t>EVM</a:t>
            </a:r>
            <a:r>
              <a:rPr lang="en-US" altLang="en-US" sz="1200" dirty="0"/>
              <a:t> is the major bottleneck for high modulation orders and large </a:t>
            </a:r>
            <a:r>
              <a:rPr lang="en-US" altLang="en-US" sz="1200" dirty="0" err="1"/>
              <a:t>MPR</a:t>
            </a:r>
            <a:r>
              <a:rPr lang="en-US" altLang="en-US" sz="1200" dirty="0"/>
              <a:t> required e.g. </a:t>
            </a:r>
            <a:r>
              <a:rPr lang="en-US" altLang="en-US" sz="1200" dirty="0" err="1"/>
              <a:t>64QAM</a:t>
            </a:r>
            <a:r>
              <a:rPr lang="en-US" altLang="en-US" sz="1200" dirty="0"/>
              <a:t>, </a:t>
            </a:r>
            <a:r>
              <a:rPr lang="en-US" altLang="en-US" sz="1200" dirty="0" err="1"/>
              <a:t>256QAM</a:t>
            </a:r>
            <a:r>
              <a:rPr lang="en-US" altLang="en-US" sz="1200" dirty="0"/>
              <a:t>.</a:t>
            </a:r>
          </a:p>
          <a:p>
            <a:pPr marL="285750" indent="-285750">
              <a:buFont typeface="Wingdings" panose="05000000000000000000" pitchFamily="2" charset="2"/>
              <a:buChar char="§"/>
            </a:pPr>
            <a:r>
              <a:rPr lang="en-US" altLang="en-US" sz="1200" dirty="0"/>
              <a:t>Relaxed Tx </a:t>
            </a:r>
            <a:r>
              <a:rPr lang="en-US" altLang="en-US" sz="1200" dirty="0" err="1"/>
              <a:t>EVM</a:t>
            </a:r>
            <a:r>
              <a:rPr lang="en-US" altLang="en-US" sz="1200" dirty="0"/>
              <a:t> and reduced </a:t>
            </a:r>
            <a:r>
              <a:rPr lang="en-US" altLang="en-US" sz="1200" dirty="0" err="1"/>
              <a:t>MPR</a:t>
            </a:r>
            <a:r>
              <a:rPr lang="en-US" altLang="en-US" sz="1200" dirty="0"/>
              <a:t> can be applied in Tx side to leverage high modulation order usage and improve uplink performance.</a:t>
            </a:r>
            <a:endParaRPr lang="en-US" sz="1200" b="0" i="0" u="none" strike="noStrike" baseline="0" dirty="0">
              <a:solidFill>
                <a:srgbClr val="000000"/>
              </a:solidFill>
            </a:endParaRPr>
          </a:p>
          <a:p>
            <a:pPr marL="285750" indent="-285750">
              <a:buFont typeface="Wingdings" panose="05000000000000000000" pitchFamily="2" charset="2"/>
              <a:buChar char="§"/>
            </a:pPr>
            <a:endParaRPr lang="en-US" altLang="en-US" dirty="0"/>
          </a:p>
          <a:p>
            <a:pPr marL="0" lvl="1"/>
            <a:r>
              <a:rPr kumimoji="1" lang="en-US" altLang="ko-KR" sz="1500" b="1" dirty="0"/>
              <a:t>Proposal 3: Including Tx </a:t>
            </a:r>
            <a:r>
              <a:rPr kumimoji="1" lang="en-US" altLang="ko-KR" sz="1500" b="1" dirty="0" err="1"/>
              <a:t>EVM</a:t>
            </a:r>
            <a:r>
              <a:rPr kumimoji="1" lang="en-US" altLang="ko-KR" sz="1500" b="1" dirty="0"/>
              <a:t> </a:t>
            </a:r>
            <a:r>
              <a:rPr kumimoji="1" lang="en-US" altLang="ko-KR" sz="1500" b="1" dirty="0" err="1"/>
              <a:t>relaxtion</a:t>
            </a:r>
            <a:r>
              <a:rPr kumimoji="1" lang="en-US" altLang="ko-KR" sz="1500" b="1" dirty="0"/>
              <a:t> into </a:t>
            </a:r>
            <a:r>
              <a:rPr kumimoji="1" lang="en-US" altLang="ko-KR" sz="1500" b="1" dirty="0" err="1"/>
              <a:t>MPR</a:t>
            </a:r>
            <a:r>
              <a:rPr kumimoji="1" lang="en-US" altLang="ko-KR" sz="1500" b="1" dirty="0"/>
              <a:t> reduction for study only. </a:t>
            </a:r>
          </a:p>
        </p:txBody>
      </p:sp>
      <p:pic>
        <p:nvPicPr>
          <p:cNvPr id="6" name="图片 5">
            <a:extLst>
              <a:ext uri="{FF2B5EF4-FFF2-40B4-BE49-F238E27FC236}">
                <a16:creationId xmlns:a16="http://schemas.microsoft.com/office/drawing/2014/main" id="{CBFB65D0-B65C-43D8-943F-AB460AA31438}"/>
              </a:ext>
            </a:extLst>
          </p:cNvPr>
          <p:cNvPicPr>
            <a:picLocks noChangeAspect="1"/>
          </p:cNvPicPr>
          <p:nvPr/>
        </p:nvPicPr>
        <p:blipFill>
          <a:blip r:embed="rId3"/>
          <a:stretch>
            <a:fillRect/>
          </a:stretch>
        </p:blipFill>
        <p:spPr>
          <a:xfrm>
            <a:off x="869005" y="3817682"/>
            <a:ext cx="3842729" cy="1158314"/>
          </a:xfrm>
          <a:prstGeom prst="rect">
            <a:avLst/>
          </a:prstGeom>
        </p:spPr>
      </p:pic>
    </p:spTree>
    <p:extLst>
      <p:ext uri="{BB962C8B-B14F-4D97-AF65-F5344CB8AC3E}">
        <p14:creationId xmlns:p14="http://schemas.microsoft.com/office/powerpoint/2010/main" val="5469581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idx="39"/>
          </p:nvPr>
        </p:nvSpPr>
        <p:spPr/>
        <p:txBody>
          <a:bodyPr/>
          <a:lstStyle/>
          <a:p>
            <a:r>
              <a:rPr lang="en-US" altLang="ko-KR" dirty="0" err="1"/>
              <a:t>6Rx</a:t>
            </a:r>
            <a:endParaRPr lang="en-US" altLang="ja-JP" dirty="0"/>
          </a:p>
        </p:txBody>
      </p:sp>
      <p:sp>
        <p:nvSpPr>
          <p:cNvPr id="3" name="Text Placeholder 2">
            <a:extLst>
              <a:ext uri="{FF2B5EF4-FFF2-40B4-BE49-F238E27FC236}">
                <a16:creationId xmlns:a16="http://schemas.microsoft.com/office/drawing/2014/main" id="{01E2312E-F6D5-5244-BCFC-D7B00A2ACFCB}"/>
              </a:ext>
            </a:extLst>
          </p:cNvPr>
          <p:cNvSpPr>
            <a:spLocks noGrp="1"/>
          </p:cNvSpPr>
          <p:nvPr>
            <p:ph type="body" sz="quarter" idx="40"/>
          </p:nvPr>
        </p:nvSpPr>
        <p:spPr>
          <a:xfrm>
            <a:off x="254944" y="1777810"/>
            <a:ext cx="5480052" cy="3701143"/>
          </a:xfrm>
          <a:ln>
            <a:solidFill>
              <a:schemeClr val="bg1">
                <a:lumMod val="85000"/>
              </a:schemeClr>
            </a:solidFill>
          </a:ln>
        </p:spPr>
        <p:txBody>
          <a:bodyPr/>
          <a:lstStyle/>
          <a:p>
            <a:pPr marL="285750" lvl="1" indent="-285750">
              <a:buFont typeface="Arial" panose="020B0604020202020204" pitchFamily="34" charset="0"/>
              <a:buChar char="•"/>
            </a:pPr>
            <a:r>
              <a:rPr kumimoji="1" lang="en-US" altLang="zh-CN" sz="1500" b="1" dirty="0">
                <a:solidFill>
                  <a:schemeClr val="tx1"/>
                </a:solidFill>
              </a:rPr>
              <a:t>MIMO layer: </a:t>
            </a:r>
          </a:p>
          <a:p>
            <a:pPr marL="563012" lvl="2" indent="-285750">
              <a:buFont typeface="Arial" panose="020B0604020202020204" pitchFamily="34" charset="0"/>
              <a:buChar char="•"/>
            </a:pPr>
            <a:r>
              <a:rPr kumimoji="1" lang="en-US" altLang="ko-KR" sz="1200" dirty="0">
                <a:solidFill>
                  <a:schemeClr val="tx1"/>
                </a:solidFill>
              </a:rPr>
              <a:t>Rx impairment (Rx </a:t>
            </a:r>
            <a:r>
              <a:rPr kumimoji="1" lang="en-US" altLang="ko-KR" sz="1200" dirty="0" err="1">
                <a:solidFill>
                  <a:schemeClr val="tx1"/>
                </a:solidFill>
              </a:rPr>
              <a:t>EVM</a:t>
            </a:r>
            <a:r>
              <a:rPr kumimoji="1" lang="en-US" altLang="ko-KR" sz="1200" dirty="0">
                <a:solidFill>
                  <a:schemeClr val="tx1"/>
                </a:solidFill>
              </a:rPr>
              <a:t>) can be bottleneck for supporting combination of number of layers and modulation orders instead of baseband processing. </a:t>
            </a:r>
          </a:p>
          <a:p>
            <a:pPr marL="563012" lvl="2" indent="-285750">
              <a:buFont typeface="Arial" panose="020B0604020202020204" pitchFamily="34" charset="0"/>
              <a:buChar char="•"/>
            </a:pPr>
            <a:r>
              <a:rPr kumimoji="1" lang="en-US" altLang="ko-KR" sz="1200" dirty="0">
                <a:solidFill>
                  <a:schemeClr val="tx1"/>
                </a:solidFill>
              </a:rPr>
              <a:t>It’s challenge to support 6  DL layers under high modulation orders considering the realistic Rx </a:t>
            </a:r>
            <a:r>
              <a:rPr kumimoji="1" lang="en-US" altLang="ko-KR" sz="1200" dirty="0" err="1">
                <a:solidFill>
                  <a:schemeClr val="tx1"/>
                </a:solidFill>
              </a:rPr>
              <a:t>EVM</a:t>
            </a:r>
            <a:r>
              <a:rPr kumimoji="1" lang="en-US" altLang="ko-KR" sz="1200" dirty="0">
                <a:solidFill>
                  <a:schemeClr val="tx1"/>
                </a:solidFill>
              </a:rPr>
              <a:t> for smartphone. </a:t>
            </a:r>
          </a:p>
          <a:p>
            <a:pPr marL="0" lvl="1"/>
            <a:r>
              <a:rPr kumimoji="1" lang="en-US" altLang="ko-KR" sz="1500" b="1" dirty="0">
                <a:solidFill>
                  <a:schemeClr val="tx1"/>
                </a:solidFill>
              </a:rPr>
              <a:t>Proposal 4: </a:t>
            </a:r>
            <a:r>
              <a:rPr kumimoji="1" lang="en-US" altLang="zh-CN" sz="1500" b="1" dirty="0">
                <a:solidFill>
                  <a:schemeClr val="tx1"/>
                </a:solidFill>
              </a:rPr>
              <a:t>Limit to 4 layers in initial stage, and further study the feasibility of supporting 6 layers</a:t>
            </a:r>
            <a:endParaRPr kumimoji="1" lang="en-US" altLang="ko-KR" sz="1500" b="1" dirty="0">
              <a:solidFill>
                <a:schemeClr val="tx1"/>
              </a:solidFill>
            </a:endParaRPr>
          </a:p>
          <a:p>
            <a:pPr marL="0" lvl="1"/>
            <a:endParaRPr kumimoji="1" lang="en-US" altLang="ko-KR" sz="1500" dirty="0">
              <a:solidFill>
                <a:schemeClr val="tx1"/>
              </a:solidFill>
            </a:endParaRPr>
          </a:p>
          <a:p>
            <a:pPr marL="285750" lvl="1" indent="-285750">
              <a:buFont typeface="Arial" panose="020B0604020202020204" pitchFamily="34" charset="0"/>
              <a:buChar char="•"/>
            </a:pPr>
            <a:r>
              <a:rPr kumimoji="1" lang="en-US" altLang="ko-KR" sz="1500" b="1" dirty="0">
                <a:solidFill>
                  <a:schemeClr val="tx1"/>
                </a:solidFill>
              </a:rPr>
              <a:t>SRS reporting enhancement</a:t>
            </a:r>
          </a:p>
          <a:p>
            <a:pPr marL="563012" lvl="2" indent="-285750">
              <a:buFont typeface="Arial" panose="020B0604020202020204" pitchFamily="34" charset="0"/>
              <a:buChar char="•"/>
            </a:pPr>
            <a:r>
              <a:rPr kumimoji="1" lang="en-US" altLang="ko-KR" sz="1200" dirty="0" err="1">
                <a:solidFill>
                  <a:schemeClr val="tx1"/>
                </a:solidFill>
              </a:rPr>
              <a:t>RAN4</a:t>
            </a:r>
            <a:r>
              <a:rPr kumimoji="1" lang="en-US" altLang="ko-KR" sz="1200" dirty="0">
                <a:solidFill>
                  <a:schemeClr val="tx1"/>
                </a:solidFill>
              </a:rPr>
              <a:t> has discussed IL (insertion loss) </a:t>
            </a:r>
            <a:r>
              <a:rPr kumimoji="1" lang="en-US" altLang="zh-CN" sz="1200" dirty="0">
                <a:solidFill>
                  <a:schemeClr val="tx1"/>
                </a:solidFill>
              </a:rPr>
              <a:t>reporting scheme in previous release without any conclusion. </a:t>
            </a:r>
          </a:p>
          <a:p>
            <a:pPr marL="563012" lvl="2" indent="-285750">
              <a:buFont typeface="Arial" panose="020B0604020202020204" pitchFamily="34" charset="0"/>
              <a:buChar char="•"/>
            </a:pPr>
            <a:r>
              <a:rPr kumimoji="1" lang="en-US" altLang="zh-CN" sz="1200" dirty="0">
                <a:solidFill>
                  <a:schemeClr val="tx1"/>
                </a:solidFill>
              </a:rPr>
              <a:t>IL belongs to UE implementation and it’s hard to harmonize and standardize the reporting scheme.</a:t>
            </a:r>
          </a:p>
          <a:p>
            <a:pPr marL="0" lvl="1"/>
            <a:r>
              <a:rPr kumimoji="1" lang="en-US" altLang="ko-KR" sz="1500" b="1" dirty="0">
                <a:solidFill>
                  <a:schemeClr val="tx1"/>
                </a:solidFill>
              </a:rPr>
              <a:t>Proposal 5: Not consider SRS reporting enhancement.</a:t>
            </a:r>
          </a:p>
        </p:txBody>
      </p:sp>
      <p:sp>
        <p:nvSpPr>
          <p:cNvPr id="5" name="Text Placeholder 4">
            <a:extLst>
              <a:ext uri="{FF2B5EF4-FFF2-40B4-BE49-F238E27FC236}">
                <a16:creationId xmlns:a16="http://schemas.microsoft.com/office/drawing/2014/main" id="{96C2C6F1-FC8E-3D4D-8C8A-3B1DAB9D52FA}"/>
              </a:ext>
            </a:extLst>
          </p:cNvPr>
          <p:cNvSpPr>
            <a:spLocks noGrp="1"/>
          </p:cNvSpPr>
          <p:nvPr>
            <p:ph type="body" sz="quarter" idx="41"/>
          </p:nvPr>
        </p:nvSpPr>
        <p:spPr>
          <a:xfrm>
            <a:off x="254944" y="1403862"/>
            <a:ext cx="5480052" cy="373949"/>
          </a:xfrm>
        </p:spPr>
        <p:txBody>
          <a:bodyPr/>
          <a:lstStyle/>
          <a:p>
            <a:pPr algn="ctr" latinLnBrk="1"/>
            <a:r>
              <a:rPr lang="en-US" altLang="ko-KR" dirty="0"/>
              <a:t>Observation and Proposals</a:t>
            </a:r>
          </a:p>
        </p:txBody>
      </p:sp>
      <p:sp>
        <p:nvSpPr>
          <p:cNvPr id="15" name="Text Placeholder 2">
            <a:extLst>
              <a:ext uri="{FF2B5EF4-FFF2-40B4-BE49-F238E27FC236}">
                <a16:creationId xmlns:a16="http://schemas.microsoft.com/office/drawing/2014/main" id="{9EEBAB85-1EF5-4AAD-B6A6-035811F5837F}"/>
              </a:ext>
            </a:extLst>
          </p:cNvPr>
          <p:cNvSpPr txBox="1">
            <a:spLocks/>
          </p:cNvSpPr>
          <p:nvPr/>
        </p:nvSpPr>
        <p:spPr>
          <a:xfrm>
            <a:off x="6236644" y="1777810"/>
            <a:ext cx="5480052" cy="3701143"/>
          </a:xfrm>
          <a:prstGeom prst="rect">
            <a:avLst/>
          </a:prstGeom>
          <a:ln>
            <a:solidFill>
              <a:schemeClr val="bg1">
                <a:lumMod val="85000"/>
              </a:schemeClr>
            </a:solidFill>
          </a:ln>
        </p:spPr>
        <p:txBody>
          <a:bodyPr/>
          <a:lstStyle>
            <a:lvl1pPr marL="0">
              <a:defRPr kumimoji="1" lang="ja-JP" altLang="en-US" sz="1500" baseline="0" dirty="0">
                <a:solidFill>
                  <a:schemeClr val="tx1"/>
                </a:solidFill>
                <a:latin typeface="+mn-lt"/>
                <a:ea typeface="+mn-ea"/>
                <a:cs typeface="+mn-cs"/>
              </a:defRPr>
            </a:lvl1pPr>
            <a:lvl2pPr marL="277262">
              <a:defRPr>
                <a:latin typeface="+mn-lt"/>
                <a:ea typeface="+mn-ea"/>
                <a:cs typeface="+mn-cs"/>
              </a:defRPr>
            </a:lvl2pPr>
            <a:lvl3pPr marL="554524">
              <a:defRPr>
                <a:latin typeface="+mn-lt"/>
                <a:ea typeface="+mn-ea"/>
                <a:cs typeface="+mn-cs"/>
              </a:defRPr>
            </a:lvl3pPr>
            <a:lvl4pPr marL="831786">
              <a:defRPr>
                <a:latin typeface="+mn-lt"/>
                <a:ea typeface="+mn-ea"/>
                <a:cs typeface="+mn-cs"/>
              </a:defRPr>
            </a:lvl4pPr>
            <a:lvl5pPr marL="1109048">
              <a:defRPr>
                <a:latin typeface="+mn-lt"/>
                <a:ea typeface="+mn-ea"/>
                <a:cs typeface="+mn-cs"/>
              </a:defRPr>
            </a:lvl5pPr>
            <a:lvl6pPr marL="1386310">
              <a:defRPr>
                <a:latin typeface="+mn-lt"/>
                <a:ea typeface="+mn-ea"/>
                <a:cs typeface="+mn-cs"/>
              </a:defRPr>
            </a:lvl6pPr>
            <a:lvl7pPr marL="1663570">
              <a:defRPr>
                <a:latin typeface="+mn-lt"/>
                <a:ea typeface="+mn-ea"/>
                <a:cs typeface="+mn-cs"/>
              </a:defRPr>
            </a:lvl7pPr>
            <a:lvl8pPr marL="1940834">
              <a:defRPr>
                <a:latin typeface="+mn-lt"/>
                <a:ea typeface="+mn-ea"/>
                <a:cs typeface="+mn-cs"/>
              </a:defRPr>
            </a:lvl8pPr>
            <a:lvl9pPr marL="2218095">
              <a:defRPr>
                <a:latin typeface="+mn-lt"/>
                <a:ea typeface="+mn-ea"/>
                <a:cs typeface="+mn-cs"/>
              </a:defRPr>
            </a:lvl9pPr>
          </a:lstStyle>
          <a:p>
            <a:pPr marL="620162" lvl="1" indent="-342900">
              <a:buFont typeface="Arial" panose="020B0604020202020204" pitchFamily="34" charset="0"/>
              <a:buChar char="•"/>
            </a:pPr>
            <a:r>
              <a:rPr lang="en-US" sz="1200" dirty="0"/>
              <a:t>Investigate and enable </a:t>
            </a:r>
            <a:r>
              <a:rPr lang="en-US" sz="1200" dirty="0" err="1"/>
              <a:t>6Rx</a:t>
            </a:r>
            <a:r>
              <a:rPr lang="en-US" sz="1200" dirty="0"/>
              <a:t> on higher frequency bands (&gt;</a:t>
            </a:r>
            <a:r>
              <a:rPr lang="en-US" sz="1200" dirty="0" err="1"/>
              <a:t>2.5GHz</a:t>
            </a:r>
            <a:r>
              <a:rPr lang="en-US" sz="1200" dirty="0"/>
              <a:t> ) targeting at support of smartphone and FWA</a:t>
            </a:r>
          </a:p>
          <a:p>
            <a:pPr marL="620162" lvl="1" indent="-342900">
              <a:buFont typeface="Arial" panose="020B0604020202020204" pitchFamily="34" charset="0"/>
              <a:buChar char="•"/>
            </a:pPr>
            <a:r>
              <a:rPr lang="en-US" sz="1200" dirty="0"/>
              <a:t>Specify the requirements to support SRS antenna switching</a:t>
            </a:r>
          </a:p>
          <a:p>
            <a:pPr marL="620162" lvl="1" indent="-342900">
              <a:buFont typeface="Arial" panose="020B0604020202020204" pitchFamily="34" charset="0"/>
              <a:buChar char="•"/>
            </a:pPr>
            <a:r>
              <a:rPr lang="en-US" sz="1200" u="sng" strike="sngStrike" dirty="0">
                <a:solidFill>
                  <a:srgbClr val="FF0000"/>
                </a:solidFill>
                <a:highlight>
                  <a:srgbClr val="FFFF00"/>
                </a:highlight>
              </a:rPr>
              <a:t>FFS on the MIMO layer to be supported.</a:t>
            </a:r>
          </a:p>
          <a:p>
            <a:pPr marL="620162" lvl="1" indent="-342900">
              <a:buFont typeface="Arial" panose="020B0604020202020204" pitchFamily="34" charset="0"/>
              <a:buChar char="•"/>
            </a:pPr>
            <a:r>
              <a:rPr lang="en-US" altLang="zh-CN" sz="1200" u="sng" dirty="0">
                <a:solidFill>
                  <a:srgbClr val="FF0000"/>
                </a:solidFill>
              </a:rPr>
              <a:t>Limit to 4 layers in initial stage  and further study the feasibility of supporting 6 layers</a:t>
            </a:r>
            <a:endParaRPr lang="en-US" sz="1200" u="sng" dirty="0">
              <a:solidFill>
                <a:srgbClr val="FF0000"/>
              </a:solidFill>
            </a:endParaRPr>
          </a:p>
          <a:p>
            <a:pPr marL="620162" lvl="1" indent="-342900">
              <a:buFont typeface="Arial" panose="020B0604020202020204" pitchFamily="34" charset="0"/>
              <a:buChar char="•"/>
            </a:pPr>
            <a:r>
              <a:rPr lang="en-US" sz="1200" u="sng" strike="sngStrike" dirty="0">
                <a:solidFill>
                  <a:srgbClr val="FF0000"/>
                </a:solidFill>
                <a:highlight>
                  <a:srgbClr val="FFFF00"/>
                </a:highlight>
              </a:rPr>
              <a:t>Further discussions on the following potential objective:</a:t>
            </a:r>
          </a:p>
          <a:p>
            <a:pPr marL="840274" lvl="2" indent="-285750">
              <a:buFont typeface="Arial" panose="020B0604020202020204" pitchFamily="34" charset="0"/>
              <a:buChar char="•"/>
            </a:pPr>
            <a:r>
              <a:rPr lang="en-US" sz="1200" u="sng" strike="sngStrike" dirty="0">
                <a:solidFill>
                  <a:srgbClr val="FF0000"/>
                </a:solidFill>
                <a:highlight>
                  <a:srgbClr val="FFFF00"/>
                </a:highlight>
              </a:rPr>
              <a:t>Improved SRS reporting for antenna switching usage</a:t>
            </a:r>
          </a:p>
        </p:txBody>
      </p:sp>
      <p:sp>
        <p:nvSpPr>
          <p:cNvPr id="16" name="Text Placeholder 4">
            <a:extLst>
              <a:ext uri="{FF2B5EF4-FFF2-40B4-BE49-F238E27FC236}">
                <a16:creationId xmlns:a16="http://schemas.microsoft.com/office/drawing/2014/main" id="{004C793D-9CAE-4233-BD7D-7FA90174B6B8}"/>
              </a:ext>
            </a:extLst>
          </p:cNvPr>
          <p:cNvSpPr txBox="1">
            <a:spLocks/>
          </p:cNvSpPr>
          <p:nvPr/>
        </p:nvSpPr>
        <p:spPr>
          <a:xfrm>
            <a:off x="6236644" y="1403862"/>
            <a:ext cx="5480052" cy="373949"/>
          </a:xfrm>
          <a:prstGeom prst="rect">
            <a:avLst/>
          </a:prstGeom>
          <a:solidFill>
            <a:schemeClr val="tx2"/>
          </a:solidFill>
        </p:spPr>
        <p:txBody>
          <a:bodyPr wrap="square" lIns="91440" tIns="27432" rIns="0" bIns="0" anchor="t" anchorCtr="0">
            <a:spAutoFit/>
          </a:bodyPr>
          <a:lstStyle>
            <a:lvl1pPr marL="0">
              <a:lnSpc>
                <a:spcPct val="100000"/>
              </a:lnSpc>
              <a:defRPr sz="2250" b="0" i="0">
                <a:solidFill>
                  <a:schemeClr val="bg1"/>
                </a:solidFill>
                <a:latin typeface="SamsungOne 700" charset="0"/>
                <a:ea typeface="SamsungOne 700" charset="0"/>
                <a:cs typeface="SamsungOne 700" charset="0"/>
              </a:defRPr>
            </a:lvl1pPr>
            <a:lvl2pPr marL="277262">
              <a:lnSpc>
                <a:spcPts val="1400"/>
              </a:lnSpc>
              <a:defRPr sz="1300">
                <a:latin typeface="+mn-lt"/>
                <a:ea typeface="+mn-ea"/>
                <a:cs typeface="+mn-cs"/>
              </a:defRPr>
            </a:lvl2pPr>
            <a:lvl3pPr marL="554524">
              <a:lnSpc>
                <a:spcPts val="1400"/>
              </a:lnSpc>
              <a:defRPr sz="1300">
                <a:latin typeface="+mn-lt"/>
                <a:ea typeface="+mn-ea"/>
                <a:cs typeface="+mn-cs"/>
              </a:defRPr>
            </a:lvl3pPr>
            <a:lvl4pPr marL="831786">
              <a:lnSpc>
                <a:spcPts val="1400"/>
              </a:lnSpc>
              <a:defRPr sz="1300">
                <a:latin typeface="+mn-lt"/>
                <a:ea typeface="+mn-ea"/>
                <a:cs typeface="+mn-cs"/>
              </a:defRPr>
            </a:lvl4pPr>
            <a:lvl5pPr marL="1109048">
              <a:lnSpc>
                <a:spcPts val="1400"/>
              </a:lnSpc>
              <a:defRPr sz="1300">
                <a:latin typeface="+mn-lt"/>
                <a:ea typeface="+mn-ea"/>
                <a:cs typeface="+mn-cs"/>
              </a:defRPr>
            </a:lvl5pPr>
            <a:lvl6pPr marL="1386310">
              <a:defRPr>
                <a:latin typeface="+mn-lt"/>
                <a:ea typeface="+mn-ea"/>
                <a:cs typeface="+mn-cs"/>
              </a:defRPr>
            </a:lvl6pPr>
            <a:lvl7pPr marL="1663570">
              <a:defRPr>
                <a:latin typeface="+mn-lt"/>
                <a:ea typeface="+mn-ea"/>
                <a:cs typeface="+mn-cs"/>
              </a:defRPr>
            </a:lvl7pPr>
            <a:lvl8pPr marL="1940834">
              <a:defRPr>
                <a:latin typeface="+mn-lt"/>
                <a:ea typeface="+mn-ea"/>
                <a:cs typeface="+mn-cs"/>
              </a:defRPr>
            </a:lvl8pPr>
            <a:lvl9pPr marL="2218095">
              <a:defRPr>
                <a:latin typeface="+mn-lt"/>
                <a:ea typeface="+mn-ea"/>
                <a:cs typeface="+mn-cs"/>
              </a:defRPr>
            </a:lvl9pPr>
          </a:lstStyle>
          <a:p>
            <a:pPr algn="ctr" defTabSz="914400" latinLnBrk="1"/>
            <a:r>
              <a:rPr lang="en-US" altLang="zh-CN" kern="0" dirty="0"/>
              <a:t>Proposed objectives</a:t>
            </a:r>
            <a:endParaRPr lang="en-US" altLang="ko-KR" kern="0" dirty="0"/>
          </a:p>
        </p:txBody>
      </p:sp>
      <p:sp>
        <p:nvSpPr>
          <p:cNvPr id="11" name="文本框 10">
            <a:extLst>
              <a:ext uri="{FF2B5EF4-FFF2-40B4-BE49-F238E27FC236}">
                <a16:creationId xmlns:a16="http://schemas.microsoft.com/office/drawing/2014/main" id="{B5CDF83B-20BD-48A4-9027-C9A79294C529}"/>
              </a:ext>
            </a:extLst>
          </p:cNvPr>
          <p:cNvSpPr txBox="1"/>
          <p:nvPr/>
        </p:nvSpPr>
        <p:spPr>
          <a:xfrm>
            <a:off x="69307" y="6530601"/>
            <a:ext cx="6096000" cy="215444"/>
          </a:xfrm>
          <a:prstGeom prst="rect">
            <a:avLst/>
          </a:prstGeom>
          <a:noFill/>
        </p:spPr>
        <p:txBody>
          <a:bodyPr wrap="square">
            <a:spAutoFit/>
          </a:bodyPr>
          <a:lstStyle/>
          <a:p>
            <a:pPr marL="277262" lvl="2">
              <a:spcAft>
                <a:spcPts val="600"/>
              </a:spcAft>
            </a:pPr>
            <a:r>
              <a:rPr kumimoji="1" lang="en-US" altLang="zh-CN" sz="800" b="1" dirty="0"/>
              <a:t>5</a:t>
            </a:r>
            <a:r>
              <a:rPr kumimoji="1" lang="en-US" altLang="zh-CN" sz="800" b="1" dirty="0">
                <a:solidFill>
                  <a:schemeClr val="tx1"/>
                </a:solidFill>
              </a:rPr>
              <a:t>/6</a:t>
            </a:r>
          </a:p>
        </p:txBody>
      </p:sp>
    </p:spTree>
    <p:extLst>
      <p:ext uri="{BB962C8B-B14F-4D97-AF65-F5344CB8AC3E}">
        <p14:creationId xmlns:p14="http://schemas.microsoft.com/office/powerpoint/2010/main" val="38795900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页脚占位符 1">
            <a:extLst>
              <a:ext uri="{FF2B5EF4-FFF2-40B4-BE49-F238E27FC236}">
                <a16:creationId xmlns:a16="http://schemas.microsoft.com/office/drawing/2014/main" id="{32A233BA-39F2-4EE5-AD73-6C532E534265}"/>
              </a:ext>
            </a:extLst>
          </p:cNvPr>
          <p:cNvSpPr>
            <a:spLocks noGrp="1"/>
          </p:cNvSpPr>
          <p:nvPr>
            <p:ph type="ftr" sz="quarter" idx="10"/>
          </p:nvPr>
        </p:nvSpPr>
        <p:spPr>
          <a:xfrm>
            <a:off x="545913" y="6577099"/>
            <a:ext cx="2396515" cy="120639"/>
          </a:xfrm>
        </p:spPr>
        <p:txBody>
          <a:bodyPr/>
          <a:lstStyle/>
          <a:p>
            <a:r>
              <a:rPr kumimoji="1" lang="en-US" altLang="ja-JP" dirty="0"/>
              <a:t>6/6</a:t>
            </a:r>
            <a:endParaRPr kumimoji="1" lang="ja-JP" altLang="en-US" dirty="0"/>
          </a:p>
        </p:txBody>
      </p:sp>
      <p:sp>
        <p:nvSpPr>
          <p:cNvPr id="3" name="文本占位符 2">
            <a:extLst>
              <a:ext uri="{FF2B5EF4-FFF2-40B4-BE49-F238E27FC236}">
                <a16:creationId xmlns:a16="http://schemas.microsoft.com/office/drawing/2014/main" id="{97E8A9A4-EC11-426F-A3CA-18278CA5BE84}"/>
              </a:ext>
            </a:extLst>
          </p:cNvPr>
          <p:cNvSpPr>
            <a:spLocks noGrp="1"/>
          </p:cNvSpPr>
          <p:nvPr>
            <p:ph type="body" idx="39"/>
          </p:nvPr>
        </p:nvSpPr>
        <p:spPr/>
        <p:txBody>
          <a:bodyPr/>
          <a:lstStyle/>
          <a:p>
            <a:r>
              <a:rPr lang="en-US" dirty="0"/>
              <a:t>Appendix: New </a:t>
            </a:r>
            <a:r>
              <a:rPr lang="en-US" dirty="0" err="1"/>
              <a:t>HPUE</a:t>
            </a:r>
            <a:r>
              <a:rPr lang="en-US" dirty="0"/>
              <a:t> scenarios </a:t>
            </a:r>
          </a:p>
        </p:txBody>
      </p:sp>
      <p:sp>
        <p:nvSpPr>
          <p:cNvPr id="8" name="文本占位符 8">
            <a:extLst>
              <a:ext uri="{FF2B5EF4-FFF2-40B4-BE49-F238E27FC236}">
                <a16:creationId xmlns:a16="http://schemas.microsoft.com/office/drawing/2014/main" id="{0405893D-F334-4141-B154-29D9C31F0DA2}"/>
              </a:ext>
            </a:extLst>
          </p:cNvPr>
          <p:cNvSpPr txBox="1">
            <a:spLocks/>
          </p:cNvSpPr>
          <p:nvPr/>
        </p:nvSpPr>
        <p:spPr>
          <a:xfrm>
            <a:off x="6741867" y="1735756"/>
            <a:ext cx="4202358" cy="2127098"/>
          </a:xfrm>
          <a:prstGeom prst="rect">
            <a:avLst/>
          </a:prstGeom>
        </p:spPr>
        <p:txBody>
          <a:bodyPr/>
          <a:lstStyle>
            <a:lvl1pPr marL="0">
              <a:defRPr>
                <a:latin typeface="+mn-lt"/>
                <a:ea typeface="+mn-ea"/>
                <a:cs typeface="+mn-cs"/>
              </a:defRPr>
            </a:lvl1pPr>
            <a:lvl2pPr marL="277262">
              <a:defRPr>
                <a:latin typeface="+mn-lt"/>
                <a:ea typeface="+mn-ea"/>
                <a:cs typeface="+mn-cs"/>
              </a:defRPr>
            </a:lvl2pPr>
            <a:lvl3pPr marL="554524">
              <a:defRPr>
                <a:latin typeface="+mn-lt"/>
                <a:ea typeface="+mn-ea"/>
                <a:cs typeface="+mn-cs"/>
              </a:defRPr>
            </a:lvl3pPr>
            <a:lvl4pPr marL="831786">
              <a:defRPr>
                <a:latin typeface="+mn-lt"/>
                <a:ea typeface="+mn-ea"/>
                <a:cs typeface="+mn-cs"/>
              </a:defRPr>
            </a:lvl4pPr>
            <a:lvl5pPr marL="1109048">
              <a:defRPr>
                <a:latin typeface="+mn-lt"/>
                <a:ea typeface="+mn-ea"/>
                <a:cs typeface="+mn-cs"/>
              </a:defRPr>
            </a:lvl5pPr>
            <a:lvl6pPr marL="1386310">
              <a:defRPr>
                <a:latin typeface="+mn-lt"/>
                <a:ea typeface="+mn-ea"/>
                <a:cs typeface="+mn-cs"/>
              </a:defRPr>
            </a:lvl6pPr>
            <a:lvl7pPr marL="1663570">
              <a:defRPr>
                <a:latin typeface="+mn-lt"/>
                <a:ea typeface="+mn-ea"/>
                <a:cs typeface="+mn-cs"/>
              </a:defRPr>
            </a:lvl7pPr>
            <a:lvl8pPr marL="1940834">
              <a:defRPr>
                <a:latin typeface="+mn-lt"/>
                <a:ea typeface="+mn-ea"/>
                <a:cs typeface="+mn-cs"/>
              </a:defRPr>
            </a:lvl8pPr>
            <a:lvl9pPr marL="2218095">
              <a:defRPr>
                <a:latin typeface="+mn-lt"/>
                <a:ea typeface="+mn-ea"/>
                <a:cs typeface="+mn-cs"/>
              </a:defRPr>
            </a:lvl9pPr>
          </a:lstStyle>
          <a:p>
            <a:pPr defTabSz="914400"/>
            <a:r>
              <a:rPr lang="en-US" sz="1600" kern="0">
                <a:solidFill>
                  <a:sysClr val="windowText" lastClr="000000"/>
                </a:solidFill>
              </a:rPr>
              <a:t>Note 1: For </a:t>
            </a:r>
            <a:r>
              <a:rPr lang="en-US" altLang="zh-CN" sz="1600" kern="0">
                <a:solidFill>
                  <a:sysClr val="windowText" lastClr="000000"/>
                </a:solidFill>
              </a:rPr>
              <a:t>the scenarios marked in gray color  FFS whether there is operators’ demand</a:t>
            </a:r>
          </a:p>
          <a:p>
            <a:pPr defTabSz="914400"/>
            <a:r>
              <a:rPr lang="en-US" sz="1600" kern="0">
                <a:solidFill>
                  <a:sysClr val="windowText" lastClr="000000"/>
                </a:solidFill>
              </a:rPr>
              <a:t>Note 2: Example band combos collected based on operators’ feedback </a:t>
            </a:r>
            <a:endParaRPr lang="en-US" sz="1600" kern="0" dirty="0">
              <a:solidFill>
                <a:sysClr val="windowText" lastClr="000000"/>
              </a:solidFill>
            </a:endParaRPr>
          </a:p>
        </p:txBody>
      </p:sp>
      <p:sp>
        <p:nvSpPr>
          <p:cNvPr id="9" name="文本占位符 4">
            <a:extLst>
              <a:ext uri="{FF2B5EF4-FFF2-40B4-BE49-F238E27FC236}">
                <a16:creationId xmlns:a16="http://schemas.microsoft.com/office/drawing/2014/main" id="{C0FF85AF-BB49-4B8B-993D-E284F9B13438}"/>
              </a:ext>
            </a:extLst>
          </p:cNvPr>
          <p:cNvSpPr txBox="1">
            <a:spLocks/>
          </p:cNvSpPr>
          <p:nvPr/>
        </p:nvSpPr>
        <p:spPr>
          <a:xfrm>
            <a:off x="334791" y="1159538"/>
            <a:ext cx="10540480" cy="340425"/>
          </a:xfrm>
          <a:prstGeom prst="rect">
            <a:avLst/>
          </a:prstGeom>
        </p:spPr>
        <p:txBody>
          <a:bodyPr/>
          <a:lstStyle>
            <a:lvl1pPr marL="0">
              <a:defRPr>
                <a:latin typeface="+mn-lt"/>
                <a:ea typeface="+mn-ea"/>
                <a:cs typeface="+mn-cs"/>
              </a:defRPr>
            </a:lvl1pPr>
            <a:lvl2pPr marL="277262">
              <a:defRPr>
                <a:latin typeface="+mn-lt"/>
                <a:ea typeface="+mn-ea"/>
                <a:cs typeface="+mn-cs"/>
              </a:defRPr>
            </a:lvl2pPr>
            <a:lvl3pPr marL="554524">
              <a:defRPr>
                <a:latin typeface="+mn-lt"/>
                <a:ea typeface="+mn-ea"/>
                <a:cs typeface="+mn-cs"/>
              </a:defRPr>
            </a:lvl3pPr>
            <a:lvl4pPr marL="831786">
              <a:defRPr>
                <a:latin typeface="+mn-lt"/>
                <a:ea typeface="+mn-ea"/>
                <a:cs typeface="+mn-cs"/>
              </a:defRPr>
            </a:lvl4pPr>
            <a:lvl5pPr marL="1109048">
              <a:defRPr>
                <a:latin typeface="+mn-lt"/>
                <a:ea typeface="+mn-ea"/>
                <a:cs typeface="+mn-cs"/>
              </a:defRPr>
            </a:lvl5pPr>
            <a:lvl6pPr marL="1386310">
              <a:defRPr>
                <a:latin typeface="+mn-lt"/>
                <a:ea typeface="+mn-ea"/>
                <a:cs typeface="+mn-cs"/>
              </a:defRPr>
            </a:lvl6pPr>
            <a:lvl7pPr marL="1663570">
              <a:defRPr>
                <a:latin typeface="+mn-lt"/>
                <a:ea typeface="+mn-ea"/>
                <a:cs typeface="+mn-cs"/>
              </a:defRPr>
            </a:lvl7pPr>
            <a:lvl8pPr marL="1940834">
              <a:defRPr>
                <a:latin typeface="+mn-lt"/>
                <a:ea typeface="+mn-ea"/>
                <a:cs typeface="+mn-cs"/>
              </a:defRPr>
            </a:lvl8pPr>
            <a:lvl9pPr marL="2218095">
              <a:defRPr>
                <a:latin typeface="+mn-lt"/>
                <a:ea typeface="+mn-ea"/>
                <a:cs typeface="+mn-cs"/>
              </a:defRPr>
            </a:lvl9pPr>
          </a:lstStyle>
          <a:p>
            <a:pPr defTabSz="914400"/>
            <a:r>
              <a:rPr lang="en-US" altLang="ko-KR" sz="2400" kern="0">
                <a:solidFill>
                  <a:sysClr val="windowText" lastClr="000000"/>
                </a:solidFill>
              </a:rPr>
              <a:t>Identified new HPUE scenarios for UL CA/DC for Rel-19 </a:t>
            </a:r>
            <a:r>
              <a:rPr lang="en-US" altLang="ko-KR" sz="2000" kern="0">
                <a:solidFill>
                  <a:sysClr val="windowText" lastClr="000000"/>
                </a:solidFill>
              </a:rPr>
              <a:t>consideration</a:t>
            </a:r>
            <a:endParaRPr lang="en-US" sz="2000" kern="0" dirty="0">
              <a:solidFill>
                <a:sysClr val="windowText" lastClr="000000"/>
              </a:solidFill>
            </a:endParaRPr>
          </a:p>
        </p:txBody>
      </p:sp>
      <p:pic>
        <p:nvPicPr>
          <p:cNvPr id="10" name="图片 9">
            <a:extLst>
              <a:ext uri="{FF2B5EF4-FFF2-40B4-BE49-F238E27FC236}">
                <a16:creationId xmlns:a16="http://schemas.microsoft.com/office/drawing/2014/main" id="{33CC0972-EAF0-4ACB-9B41-CDE89BFD349A}"/>
              </a:ext>
            </a:extLst>
          </p:cNvPr>
          <p:cNvPicPr>
            <a:picLocks noChangeAspect="1"/>
          </p:cNvPicPr>
          <p:nvPr/>
        </p:nvPicPr>
        <p:blipFill>
          <a:blip r:embed="rId2"/>
          <a:stretch>
            <a:fillRect/>
          </a:stretch>
        </p:blipFill>
        <p:spPr>
          <a:xfrm>
            <a:off x="334791" y="1653440"/>
            <a:ext cx="6204624" cy="4733671"/>
          </a:xfrm>
          <a:prstGeom prst="rect">
            <a:avLst/>
          </a:prstGeom>
        </p:spPr>
      </p:pic>
    </p:spTree>
    <p:extLst>
      <p:ext uri="{BB962C8B-B14F-4D97-AF65-F5344CB8AC3E}">
        <p14:creationId xmlns:p14="http://schemas.microsoft.com/office/powerpoint/2010/main" val="330030390"/>
      </p:ext>
    </p:extLst>
  </p:cSld>
  <p:clrMapOvr>
    <a:masterClrMapping/>
  </p:clrMapOvr>
</p:sld>
</file>

<file path=ppt/theme/theme1.xml><?xml version="1.0" encoding="utf-8"?>
<a:theme xmlns:a="http://schemas.openxmlformats.org/drawingml/2006/main" name="Samsung Master">
  <a:themeElements>
    <a:clrScheme name="Custom 1">
      <a:dk1>
        <a:srgbClr val="000000"/>
      </a:dk1>
      <a:lt1>
        <a:srgbClr val="FFFFFF"/>
      </a:lt1>
      <a:dk2>
        <a:srgbClr val="1428A0"/>
      </a:dk2>
      <a:lt2>
        <a:srgbClr val="6E6969"/>
      </a:lt2>
      <a:accent1>
        <a:srgbClr val="0077C8"/>
      </a:accent1>
      <a:accent2>
        <a:srgbClr val="00B2E2"/>
      </a:accent2>
      <a:accent3>
        <a:srgbClr val="00C3B2"/>
      </a:accent3>
      <a:accent4>
        <a:srgbClr val="96D653"/>
      </a:accent4>
      <a:accent5>
        <a:srgbClr val="FFB545"/>
      </a:accent5>
      <a:accent6>
        <a:srgbClr val="FF4337"/>
      </a:accent6>
      <a:hlink>
        <a:srgbClr val="0000FF"/>
      </a:hlink>
      <a:folHlink>
        <a:srgbClr val="800080"/>
      </a:folHlink>
    </a:clrScheme>
    <a:fontScheme name="사용자 지정 1">
      <a:majorFont>
        <a:latin typeface="Samsung Sharp Sans"/>
        <a:ea typeface="SamsungOneKoreanOTF 700"/>
        <a:cs typeface=""/>
      </a:majorFont>
      <a:minorFont>
        <a:latin typeface="SamsungOne 400"/>
        <a:ea typeface="SamsungOneKoreanOTF 400"/>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lnDef>
      <a:spPr>
        <a:ln w="6350">
          <a:solidFill>
            <a:schemeClr val="tx1"/>
          </a:solidFill>
        </a:ln>
      </a:spPr>
      <a:bodyPr/>
      <a:lstStyle/>
      <a:style>
        <a:lnRef idx="1">
          <a:schemeClr val="accent1"/>
        </a:lnRef>
        <a:fillRef idx="0">
          <a:schemeClr val="accent1"/>
        </a:fillRef>
        <a:effectRef idx="0">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ublishingExpirationDate xmlns="http://schemas.microsoft.com/sharepoint/v3" xsi:nil="true"/>
    <PublishingStartDate xmlns="http://schemas.microsoft.com/sharepoint/v3"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F8FE624D29B0764A852539F84AD82E8E" ma:contentTypeVersion="1" ma:contentTypeDescription="Create a new document." ma:contentTypeScope="" ma:versionID="1a8b8c3f36bf5d6a8729b06a616b1a46">
  <xsd:schema xmlns:xsd="http://www.w3.org/2001/XMLSchema" xmlns:xs="http://www.w3.org/2001/XMLSchema" xmlns:p="http://schemas.microsoft.com/office/2006/metadata/properties" xmlns:ns1="http://schemas.microsoft.com/sharepoint/v3" targetNamespace="http://schemas.microsoft.com/office/2006/metadata/properties" ma:root="true" ma:fieldsID="ff01fac345008aa34b3a53f2166bf3c8" ns1:_="">
    <xsd:import namespace="http://schemas.microsoft.com/sharepoint/v3"/>
    <xsd:element name="properties">
      <xsd:complexType>
        <xsd:sequence>
          <xsd:element name="documentManagement">
            <xsd:complexType>
              <xsd:all>
                <xsd:element ref="ns1:PublishingStartDate" minOccurs="0"/>
                <xsd:element ref="ns1:PublishingExpiration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description="Scheduling Start Date is a site column created by the Publishing feature. It is used to specify the date and time on which this page will first appear to site visitors." ma:hidden="true" ma:internalName="PublishingStartDate">
      <xsd:simpleType>
        <xsd:restriction base="dms:Unknown"/>
      </xsd:simpleType>
    </xsd:element>
    <xsd:element name="PublishingExpirationDate" ma:index="9" nillable="true" ma:displayName="Scheduling End Date" ma:description="Scheduling End Date is a site column created by the Publishing feature. It is used to specify the date and time on which this page will no longer appear to site visitors." ma:hidden="true" ma:internalName="PublishingExpirationDat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04C05A0-4031-458C-93F9-657B34B48EEA}">
  <ds:schemaRefs>
    <ds:schemaRef ds:uri="http://www.w3.org/XML/1998/namespace"/>
    <ds:schemaRef ds:uri="http://purl.org/dc/dcmitype/"/>
    <ds:schemaRef ds:uri="http://schemas.microsoft.com/office/2006/documentManagement/types"/>
    <ds:schemaRef ds:uri="http://purl.org/dc/elements/1.1/"/>
    <ds:schemaRef ds:uri="http://schemas.openxmlformats.org/package/2006/metadata/core-properties"/>
    <ds:schemaRef ds:uri="http://purl.org/dc/terms/"/>
    <ds:schemaRef ds:uri="http://schemas.microsoft.com/office/infopath/2007/PartnerControls"/>
    <ds:schemaRef ds:uri="http://schemas.microsoft.com/sharepoint/v3"/>
    <ds:schemaRef ds:uri="http://schemas.microsoft.com/office/2006/metadata/properties"/>
  </ds:schemaRefs>
</ds:datastoreItem>
</file>

<file path=customXml/itemProps2.xml><?xml version="1.0" encoding="utf-8"?>
<ds:datastoreItem xmlns:ds="http://schemas.openxmlformats.org/officeDocument/2006/customXml" ds:itemID="{8FA7ACDF-50EB-4FED-9840-E1A2F001BB4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6DE0627B-C306-4245-9F22-903A5A9B3F4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22837</TotalTime>
  <Words>857</Words>
  <Application>Microsoft Office PowerPoint</Application>
  <PresentationFormat>宽屏</PresentationFormat>
  <Paragraphs>77</Paragraphs>
  <Slides>6</Slides>
  <Notes>4</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6</vt:i4>
      </vt:variant>
    </vt:vector>
  </HeadingPairs>
  <TitlesOfParts>
    <vt:vector size="15" baseType="lpstr">
      <vt:lpstr>Samsung Sharp Sans</vt:lpstr>
      <vt:lpstr>Arial</vt:lpstr>
      <vt:lpstr>Calibri</vt:lpstr>
      <vt:lpstr>Samsung Sharp Sans Bold</vt:lpstr>
      <vt:lpstr>SamsungOne 400</vt:lpstr>
      <vt:lpstr>SamsungOne 700</vt:lpstr>
      <vt:lpstr>Times New Roman</vt:lpstr>
      <vt:lpstr>Wingdings</vt:lpstr>
      <vt:lpstr>Samsung Master</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Confidential xx.xx.xx</dc:title>
  <dc:creator>garethw</dc:creator>
  <cp:lastModifiedBy>Samsung-#109 v2(Haijie Qiu)</cp:lastModifiedBy>
  <cp:revision>608</cp:revision>
  <cp:lastPrinted>2017-12-18T22:10:10Z</cp:lastPrinted>
  <dcterms:created xsi:type="dcterms:W3CDTF">2017-12-10T01:01:38Z</dcterms:created>
  <dcterms:modified xsi:type="dcterms:W3CDTF">2024-03-11T05:51:13Z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2017-12-09T00:00:00Z</vt:filetime>
  </property>
  <property fmtid="{D5CDD505-2E9C-101B-9397-08002B2CF9AE}" pid="3" name="Creator">
    <vt:lpwstr>Adobe InDesign CC 13.0 (Macintosh)</vt:lpwstr>
  </property>
  <property fmtid="{D5CDD505-2E9C-101B-9397-08002B2CF9AE}" pid="4" name="LastSaved">
    <vt:filetime>2017-12-10T00:00:00Z</vt:filetime>
  </property>
  <property fmtid="{D5CDD505-2E9C-101B-9397-08002B2CF9AE}" pid="5" name="ContentTypeId">
    <vt:lpwstr>0x010100F8FE624D29B0764A852539F84AD82E8E</vt:lpwstr>
  </property>
</Properties>
</file>