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4"/>
    <p:sldMasterId id="2147483682" r:id="rId5"/>
  </p:sldMasterIdLst>
  <p:notesMasterIdLst>
    <p:notesMasterId r:id="rId17"/>
  </p:notesMasterIdLst>
  <p:handoutMasterIdLst>
    <p:handoutMasterId r:id="rId18"/>
  </p:handoutMasterIdLst>
  <p:sldIdLst>
    <p:sldId id="256" r:id="rId6"/>
    <p:sldId id="302" r:id="rId7"/>
    <p:sldId id="304" r:id="rId8"/>
    <p:sldId id="311" r:id="rId9"/>
    <p:sldId id="303" r:id="rId10"/>
    <p:sldId id="305" r:id="rId11"/>
    <p:sldId id="308" r:id="rId12"/>
    <p:sldId id="314" r:id="rId13"/>
    <p:sldId id="307" r:id="rId14"/>
    <p:sldId id="312" r:id="rId15"/>
    <p:sldId id="30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191FB89-E425-1B0E-3D5A-B4DEC1F9DC72}" name="Charlie Woloszynski" initials="CW" userId="S::Charlie.Woloszynski@iridium.com::36e15b3c-8478-45b7-818b-6c4ff001ed93" providerId="AD"/>
  <p188:author id="{6A97FADD-06EE-EFCE-9033-C0D465D4AC8D}" name="Sean Khoury" initials="SK" userId="S::Sean.Khoury@iridium.com::0b16a1ca-1ca8-4241-acf4-87fb9a6d97c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AB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F4B761D-44D8-4784-BC40-571ACF90DBDC}" v="5" dt="2024-03-07T17:14:19.4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Khoury" userId="0b16a1ca-1ca8-4241-acf4-87fb9a6d97cf" providerId="ADAL" clId="{AF4B761D-44D8-4784-BC40-571ACF90DBDC}"/>
    <pc:docChg chg="undo custSel modSld">
      <pc:chgData name="Sean Khoury" userId="0b16a1ca-1ca8-4241-acf4-87fb9a6d97cf" providerId="ADAL" clId="{AF4B761D-44D8-4784-BC40-571ACF90DBDC}" dt="2024-03-11T13:18:12.338" v="126" actId="404"/>
      <pc:docMkLst>
        <pc:docMk/>
      </pc:docMkLst>
      <pc:sldChg chg="modSp mod">
        <pc:chgData name="Sean Khoury" userId="0b16a1ca-1ca8-4241-acf4-87fb9a6d97cf" providerId="ADAL" clId="{AF4B761D-44D8-4784-BC40-571ACF90DBDC}" dt="2024-03-07T17:13:01.214" v="42" actId="1076"/>
        <pc:sldMkLst>
          <pc:docMk/>
          <pc:sldMk cId="2244189891" sldId="256"/>
        </pc:sldMkLst>
        <pc:spChg chg="mod">
          <ac:chgData name="Sean Khoury" userId="0b16a1ca-1ca8-4241-acf4-87fb9a6d97cf" providerId="ADAL" clId="{AF4B761D-44D8-4784-BC40-571ACF90DBDC}" dt="2024-03-07T17:10:37.074" v="19" actId="2"/>
          <ac:spMkLst>
            <pc:docMk/>
            <pc:sldMk cId="2244189891" sldId="256"/>
            <ac:spMk id="2" creationId="{54201BD1-E6B7-4C40-83DD-E563F52112D7}"/>
          </ac:spMkLst>
        </pc:spChg>
        <pc:spChg chg="mod">
          <ac:chgData name="Sean Khoury" userId="0b16a1ca-1ca8-4241-acf4-87fb9a6d97cf" providerId="ADAL" clId="{AF4B761D-44D8-4784-BC40-571ACF90DBDC}" dt="2024-03-07T17:12:56.294" v="41" actId="1076"/>
          <ac:spMkLst>
            <pc:docMk/>
            <pc:sldMk cId="2244189891" sldId="256"/>
            <ac:spMk id="3" creationId="{377370A6-53C9-D04D-8F82-60251AA5DC53}"/>
          </ac:spMkLst>
        </pc:spChg>
        <pc:spChg chg="mod">
          <ac:chgData name="Sean Khoury" userId="0b16a1ca-1ca8-4241-acf4-87fb9a6d97cf" providerId="ADAL" clId="{AF4B761D-44D8-4784-BC40-571ACF90DBDC}" dt="2024-03-07T17:13:01.214" v="42" actId="1076"/>
          <ac:spMkLst>
            <pc:docMk/>
            <pc:sldMk cId="2244189891" sldId="256"/>
            <ac:spMk id="4" creationId="{5C48EED2-70F3-8E5E-0FDF-B276E84903E8}"/>
          </ac:spMkLst>
        </pc:spChg>
      </pc:sldChg>
      <pc:sldChg chg="modSp mod">
        <pc:chgData name="Sean Khoury" userId="0b16a1ca-1ca8-4241-acf4-87fb9a6d97cf" providerId="ADAL" clId="{AF4B761D-44D8-4784-BC40-571ACF90DBDC}" dt="2024-03-07T17:08:41.389" v="5" actId="13926"/>
        <pc:sldMkLst>
          <pc:docMk/>
          <pc:sldMk cId="4182331027" sldId="302"/>
        </pc:sldMkLst>
        <pc:spChg chg="mod">
          <ac:chgData name="Sean Khoury" userId="0b16a1ca-1ca8-4241-acf4-87fb9a6d97cf" providerId="ADAL" clId="{AF4B761D-44D8-4784-BC40-571ACF90DBDC}" dt="2024-03-07T17:08:41.389" v="5" actId="13926"/>
          <ac:spMkLst>
            <pc:docMk/>
            <pc:sldMk cId="4182331027" sldId="302"/>
            <ac:spMk id="4" creationId="{13A3506E-F87B-203C-FF39-45553ECDE23C}"/>
          </ac:spMkLst>
        </pc:spChg>
      </pc:sldChg>
      <pc:sldChg chg="modSp mod">
        <pc:chgData name="Sean Khoury" userId="0b16a1ca-1ca8-4241-acf4-87fb9a6d97cf" providerId="ADAL" clId="{AF4B761D-44D8-4784-BC40-571ACF90DBDC}" dt="2024-03-07T17:08:48.957" v="7"/>
        <pc:sldMkLst>
          <pc:docMk/>
          <pc:sldMk cId="563121656" sldId="303"/>
        </pc:sldMkLst>
        <pc:spChg chg="mod">
          <ac:chgData name="Sean Khoury" userId="0b16a1ca-1ca8-4241-acf4-87fb9a6d97cf" providerId="ADAL" clId="{AF4B761D-44D8-4784-BC40-571ACF90DBDC}" dt="2024-03-07T17:08:48.957" v="7"/>
          <ac:spMkLst>
            <pc:docMk/>
            <pc:sldMk cId="563121656" sldId="303"/>
            <ac:spMk id="4" creationId="{52060651-1E20-9A4E-A571-E01FE42C8552}"/>
          </ac:spMkLst>
        </pc:spChg>
      </pc:sldChg>
      <pc:sldChg chg="modSp mod">
        <pc:chgData name="Sean Khoury" userId="0b16a1ca-1ca8-4241-acf4-87fb9a6d97cf" providerId="ADAL" clId="{AF4B761D-44D8-4784-BC40-571ACF90DBDC}" dt="2024-03-07T17:13:13.960" v="44" actId="403"/>
        <pc:sldMkLst>
          <pc:docMk/>
          <pc:sldMk cId="2922788048" sldId="304"/>
        </pc:sldMkLst>
        <pc:spChg chg="mod">
          <ac:chgData name="Sean Khoury" userId="0b16a1ca-1ca8-4241-acf4-87fb9a6d97cf" providerId="ADAL" clId="{AF4B761D-44D8-4784-BC40-571ACF90DBDC}" dt="2024-03-07T17:10:19.400" v="18" actId="108"/>
          <ac:spMkLst>
            <pc:docMk/>
            <pc:sldMk cId="2922788048" sldId="304"/>
            <ac:spMk id="3" creationId="{76CB556B-F076-EED8-B09A-618D49E665C3}"/>
          </ac:spMkLst>
        </pc:spChg>
        <pc:graphicFrameChg chg="modGraphic">
          <ac:chgData name="Sean Khoury" userId="0b16a1ca-1ca8-4241-acf4-87fb9a6d97cf" providerId="ADAL" clId="{AF4B761D-44D8-4784-BC40-571ACF90DBDC}" dt="2024-03-07T17:13:13.960" v="44" actId="403"/>
          <ac:graphicFrameMkLst>
            <pc:docMk/>
            <pc:sldMk cId="2922788048" sldId="304"/>
            <ac:graphicFrameMk id="8" creationId="{F6F3D469-0D37-D290-F411-874C84444399}"/>
          </ac:graphicFrameMkLst>
        </pc:graphicFrameChg>
      </pc:sldChg>
      <pc:sldChg chg="modSp mod">
        <pc:chgData name="Sean Khoury" userId="0b16a1ca-1ca8-4241-acf4-87fb9a6d97cf" providerId="ADAL" clId="{AF4B761D-44D8-4784-BC40-571ACF90DBDC}" dt="2024-03-07T17:08:50.754" v="8"/>
        <pc:sldMkLst>
          <pc:docMk/>
          <pc:sldMk cId="352148595" sldId="305"/>
        </pc:sldMkLst>
        <pc:spChg chg="mod">
          <ac:chgData name="Sean Khoury" userId="0b16a1ca-1ca8-4241-acf4-87fb9a6d97cf" providerId="ADAL" clId="{AF4B761D-44D8-4784-BC40-571ACF90DBDC}" dt="2024-03-07T17:08:50.754" v="8"/>
          <ac:spMkLst>
            <pc:docMk/>
            <pc:sldMk cId="352148595" sldId="305"/>
            <ac:spMk id="4" creationId="{A5D31D6B-6067-4DFE-B02D-1154EE355886}"/>
          </ac:spMkLst>
        </pc:spChg>
      </pc:sldChg>
      <pc:sldChg chg="modSp mod">
        <pc:chgData name="Sean Khoury" userId="0b16a1ca-1ca8-4241-acf4-87fb9a6d97cf" providerId="ADAL" clId="{AF4B761D-44D8-4784-BC40-571ACF90DBDC}" dt="2024-03-07T17:15:20.404" v="87" actId="255"/>
        <pc:sldMkLst>
          <pc:docMk/>
          <pc:sldMk cId="1766354588" sldId="306"/>
        </pc:sldMkLst>
        <pc:spChg chg="mod">
          <ac:chgData name="Sean Khoury" userId="0b16a1ca-1ca8-4241-acf4-87fb9a6d97cf" providerId="ADAL" clId="{AF4B761D-44D8-4784-BC40-571ACF90DBDC}" dt="2024-03-07T17:15:20.404" v="87" actId="255"/>
          <ac:spMkLst>
            <pc:docMk/>
            <pc:sldMk cId="1766354588" sldId="306"/>
            <ac:spMk id="3" creationId="{5825CB56-5A7A-9A89-D196-D236A0670818}"/>
          </ac:spMkLst>
        </pc:spChg>
        <pc:spChg chg="mod">
          <ac:chgData name="Sean Khoury" userId="0b16a1ca-1ca8-4241-acf4-87fb9a6d97cf" providerId="ADAL" clId="{AF4B761D-44D8-4784-BC40-571ACF90DBDC}" dt="2024-03-07T17:09:20.534" v="16"/>
          <ac:spMkLst>
            <pc:docMk/>
            <pc:sldMk cId="1766354588" sldId="306"/>
            <ac:spMk id="4" creationId="{0628F369-6CD7-4DDF-88B6-41A96047AD21}"/>
          </ac:spMkLst>
        </pc:spChg>
      </pc:sldChg>
      <pc:sldChg chg="modSp mod">
        <pc:chgData name="Sean Khoury" userId="0b16a1ca-1ca8-4241-acf4-87fb9a6d97cf" providerId="ADAL" clId="{AF4B761D-44D8-4784-BC40-571ACF90DBDC}" dt="2024-03-07T17:14:13.983" v="70" actId="20577"/>
        <pc:sldMkLst>
          <pc:docMk/>
          <pc:sldMk cId="1676185288" sldId="307"/>
        </pc:sldMkLst>
        <pc:spChg chg="mod">
          <ac:chgData name="Sean Khoury" userId="0b16a1ca-1ca8-4241-acf4-87fb9a6d97cf" providerId="ADAL" clId="{AF4B761D-44D8-4784-BC40-571ACF90DBDC}" dt="2024-03-07T17:09:15.444" v="14"/>
          <ac:spMkLst>
            <pc:docMk/>
            <pc:sldMk cId="1676185288" sldId="307"/>
            <ac:spMk id="4" creationId="{A5D31D6B-6067-4DFE-B02D-1154EE355886}"/>
          </ac:spMkLst>
        </pc:spChg>
        <pc:spChg chg="mod">
          <ac:chgData name="Sean Khoury" userId="0b16a1ca-1ca8-4241-acf4-87fb9a6d97cf" providerId="ADAL" clId="{AF4B761D-44D8-4784-BC40-571ACF90DBDC}" dt="2024-03-07T17:14:13.983" v="70" actId="20577"/>
          <ac:spMkLst>
            <pc:docMk/>
            <pc:sldMk cId="1676185288" sldId="307"/>
            <ac:spMk id="6" creationId="{00000000-0000-0000-0000-000000000000}"/>
          </ac:spMkLst>
        </pc:spChg>
      </pc:sldChg>
      <pc:sldChg chg="modSp mod">
        <pc:chgData name="Sean Khoury" userId="0b16a1ca-1ca8-4241-acf4-87fb9a6d97cf" providerId="ADAL" clId="{AF4B761D-44D8-4784-BC40-571ACF90DBDC}" dt="2024-03-07T17:09:02.649" v="11" actId="1076"/>
        <pc:sldMkLst>
          <pc:docMk/>
          <pc:sldMk cId="1899019018" sldId="308"/>
        </pc:sldMkLst>
        <pc:spChg chg="mod">
          <ac:chgData name="Sean Khoury" userId="0b16a1ca-1ca8-4241-acf4-87fb9a6d97cf" providerId="ADAL" clId="{AF4B761D-44D8-4784-BC40-571ACF90DBDC}" dt="2024-03-07T17:08:57.024" v="10" actId="1076"/>
          <ac:spMkLst>
            <pc:docMk/>
            <pc:sldMk cId="1899019018" sldId="308"/>
            <ac:spMk id="4" creationId="{A5D31D6B-6067-4DFE-B02D-1154EE355886}"/>
          </ac:spMkLst>
        </pc:spChg>
        <pc:spChg chg="mod">
          <ac:chgData name="Sean Khoury" userId="0b16a1ca-1ca8-4241-acf4-87fb9a6d97cf" providerId="ADAL" clId="{AF4B761D-44D8-4784-BC40-571ACF90DBDC}" dt="2024-03-07T17:09:02.649" v="11" actId="1076"/>
          <ac:spMkLst>
            <pc:docMk/>
            <pc:sldMk cId="1899019018" sldId="308"/>
            <ac:spMk id="5" creationId="{E46D9AAA-1C3E-DEE0-94F5-935FF9C000C8}"/>
          </ac:spMkLst>
        </pc:spChg>
      </pc:sldChg>
      <pc:sldChg chg="modSp mod">
        <pc:chgData name="Sean Khoury" userId="0b16a1ca-1ca8-4241-acf4-87fb9a6d97cf" providerId="ADAL" clId="{AF4B761D-44D8-4784-BC40-571ACF90DBDC}" dt="2024-03-07T17:08:47.064" v="6"/>
        <pc:sldMkLst>
          <pc:docMk/>
          <pc:sldMk cId="1776189952" sldId="311"/>
        </pc:sldMkLst>
        <pc:spChg chg="mod">
          <ac:chgData name="Sean Khoury" userId="0b16a1ca-1ca8-4241-acf4-87fb9a6d97cf" providerId="ADAL" clId="{AF4B761D-44D8-4784-BC40-571ACF90DBDC}" dt="2024-03-07T17:08:47.064" v="6"/>
          <ac:spMkLst>
            <pc:docMk/>
            <pc:sldMk cId="1776189952" sldId="311"/>
            <ac:spMk id="4" creationId="{93B2FAE4-57C7-5FA6-4B22-0996C70CA049}"/>
          </ac:spMkLst>
        </pc:spChg>
      </pc:sldChg>
      <pc:sldChg chg="modSp mod">
        <pc:chgData name="Sean Khoury" userId="0b16a1ca-1ca8-4241-acf4-87fb9a6d97cf" providerId="ADAL" clId="{AF4B761D-44D8-4784-BC40-571ACF90DBDC}" dt="2024-03-11T13:18:12.338" v="126" actId="404"/>
        <pc:sldMkLst>
          <pc:docMk/>
          <pc:sldMk cId="3430853308" sldId="312"/>
        </pc:sldMkLst>
        <pc:spChg chg="mod">
          <ac:chgData name="Sean Khoury" userId="0b16a1ca-1ca8-4241-acf4-87fb9a6d97cf" providerId="ADAL" clId="{AF4B761D-44D8-4784-BC40-571ACF90DBDC}" dt="2024-03-07T17:11:48.342" v="32" actId="790"/>
          <ac:spMkLst>
            <pc:docMk/>
            <pc:sldMk cId="3430853308" sldId="312"/>
            <ac:spMk id="2" creationId="{00000000-0000-0000-0000-000000000000}"/>
          </ac:spMkLst>
        </pc:spChg>
        <pc:spChg chg="mod">
          <ac:chgData name="Sean Khoury" userId="0b16a1ca-1ca8-4241-acf4-87fb9a6d97cf" providerId="ADAL" clId="{AF4B761D-44D8-4784-BC40-571ACF90DBDC}" dt="2024-03-11T13:18:12.338" v="126" actId="404"/>
          <ac:spMkLst>
            <pc:docMk/>
            <pc:sldMk cId="3430853308" sldId="312"/>
            <ac:spMk id="3" creationId="{00000000-0000-0000-0000-000000000000}"/>
          </ac:spMkLst>
        </pc:spChg>
        <pc:spChg chg="mod">
          <ac:chgData name="Sean Khoury" userId="0b16a1ca-1ca8-4241-acf4-87fb9a6d97cf" providerId="ADAL" clId="{AF4B761D-44D8-4784-BC40-571ACF90DBDC}" dt="2024-03-07T17:09:17.584" v="15"/>
          <ac:spMkLst>
            <pc:docMk/>
            <pc:sldMk cId="3430853308" sldId="312"/>
            <ac:spMk id="6" creationId="{96F3B47F-91E3-715D-7EEC-28B4B6398863}"/>
          </ac:spMkLst>
        </pc:spChg>
      </pc:sldChg>
      <pc:sldChg chg="modSp mod delCm">
        <pc:chgData name="Sean Khoury" userId="0b16a1ca-1ca8-4241-acf4-87fb9a6d97cf" providerId="ADAL" clId="{AF4B761D-44D8-4784-BC40-571ACF90DBDC}" dt="2024-03-11T13:17:38.574" v="123" actId="313"/>
        <pc:sldMkLst>
          <pc:docMk/>
          <pc:sldMk cId="317323864" sldId="314"/>
        </pc:sldMkLst>
        <pc:spChg chg="mod">
          <ac:chgData name="Sean Khoury" userId="0b16a1ca-1ca8-4241-acf4-87fb9a6d97cf" providerId="ADAL" clId="{AF4B761D-44D8-4784-BC40-571ACF90DBDC}" dt="2024-03-11T13:17:20.145" v="91" actId="20577"/>
          <ac:spMkLst>
            <pc:docMk/>
            <pc:sldMk cId="317323864" sldId="314"/>
            <ac:spMk id="2" creationId="{ED9091E4-572E-89FD-6293-89C4E680EA93}"/>
          </ac:spMkLst>
        </pc:spChg>
        <pc:spChg chg="mod">
          <ac:chgData name="Sean Khoury" userId="0b16a1ca-1ca8-4241-acf4-87fb9a6d97cf" providerId="ADAL" clId="{AF4B761D-44D8-4784-BC40-571ACF90DBDC}" dt="2024-03-11T13:17:38.574" v="123" actId="313"/>
          <ac:spMkLst>
            <pc:docMk/>
            <pc:sldMk cId="317323864" sldId="314"/>
            <ac:spMk id="3" creationId="{C5C33018-4942-D938-B144-7AC551DC5FDD}"/>
          </ac:spMkLst>
        </pc:spChg>
        <pc:spChg chg="mod">
          <ac:chgData name="Sean Khoury" userId="0b16a1ca-1ca8-4241-acf4-87fb9a6d97cf" providerId="ADAL" clId="{AF4B761D-44D8-4784-BC40-571ACF90DBDC}" dt="2024-03-07T17:09:07.700" v="12"/>
          <ac:spMkLst>
            <pc:docMk/>
            <pc:sldMk cId="317323864" sldId="314"/>
            <ac:spMk id="4" creationId="{07FCCE7F-555C-D99C-D520-69C83D7484FD}"/>
          </ac:spMkLst>
        </pc:spChg>
        <pc:graphicFrameChg chg="modGraphic">
          <ac:chgData name="Sean Khoury" userId="0b16a1ca-1ca8-4241-acf4-87fb9a6d97cf" providerId="ADAL" clId="{AF4B761D-44D8-4784-BC40-571ACF90DBDC}" dt="2024-03-07T17:10:51.924" v="23" actId="2"/>
          <ac:graphicFrameMkLst>
            <pc:docMk/>
            <pc:sldMk cId="317323864" sldId="314"/>
            <ac:graphicFrameMk id="6" creationId="{7B73EE92-00EA-49F8-411B-88841A71CD25}"/>
          </ac:graphicFrameMkLst>
        </pc:graphicFrameChg>
        <pc:extLst>
          <p:ext xmlns:p="http://schemas.openxmlformats.org/presentationml/2006/main" uri="{D6D511B9-2390-475A-947B-AFAB55BFBCF1}">
            <pc226:cmChg xmlns:pc226="http://schemas.microsoft.com/office/powerpoint/2022/06/main/command" chg="del">
              <pc226:chgData name="Sean Khoury" userId="0b16a1ca-1ca8-4241-acf4-87fb9a6d97cf" providerId="ADAL" clId="{AF4B761D-44D8-4784-BC40-571ACF90DBDC}" dt="2024-03-07T17:09:10.174" v="13"/>
              <pc2:cmMkLst xmlns:pc2="http://schemas.microsoft.com/office/powerpoint/2019/9/main/command">
                <pc:docMk/>
                <pc:sldMk cId="317323864" sldId="314"/>
                <pc2:cmMk id="{2625CD57-0276-4E38-8083-33B922B9F5F2}"/>
              </pc2:cmMkLst>
            </pc226:cmChg>
          </p:ext>
        </pc:extLst>
      </pc:sldChg>
    </pc:docChg>
  </pc:docChgLst>
  <pc:docChgLst>
    <pc:chgData name="Sean Khoury" userId="0b16a1ca-1ca8-4241-acf4-87fb9a6d97cf" providerId="ADAL" clId="{FC23C381-0F26-4865-8ED3-250239754BA9}"/>
    <pc:docChg chg="undo redo custSel delSld modSld">
      <pc:chgData name="Sean Khoury" userId="0b16a1ca-1ca8-4241-acf4-87fb9a6d97cf" providerId="ADAL" clId="{FC23C381-0F26-4865-8ED3-250239754BA9}" dt="2024-03-07T17:01:35.640" v="546" actId="13926"/>
      <pc:docMkLst>
        <pc:docMk/>
      </pc:docMkLst>
      <pc:sldChg chg="modSp mod">
        <pc:chgData name="Sean Khoury" userId="0b16a1ca-1ca8-4241-acf4-87fb9a6d97cf" providerId="ADAL" clId="{FC23C381-0F26-4865-8ED3-250239754BA9}" dt="2024-03-07T17:01:35.640" v="546" actId="13926"/>
        <pc:sldMkLst>
          <pc:docMk/>
          <pc:sldMk cId="2244189891" sldId="256"/>
        </pc:sldMkLst>
        <pc:spChg chg="mod">
          <ac:chgData name="Sean Khoury" userId="0b16a1ca-1ca8-4241-acf4-87fb9a6d97cf" providerId="ADAL" clId="{FC23C381-0F26-4865-8ED3-250239754BA9}" dt="2024-03-07T17:00:14.415" v="495" actId="14100"/>
          <ac:spMkLst>
            <pc:docMk/>
            <pc:sldMk cId="2244189891" sldId="256"/>
            <ac:spMk id="2" creationId="{54201BD1-E6B7-4C40-83DD-E563F52112D7}"/>
          </ac:spMkLst>
        </pc:spChg>
        <pc:spChg chg="mod">
          <ac:chgData name="Sean Khoury" userId="0b16a1ca-1ca8-4241-acf4-87fb9a6d97cf" providerId="ADAL" clId="{FC23C381-0F26-4865-8ED3-250239754BA9}" dt="2024-03-07T17:01:35.640" v="546" actId="13926"/>
          <ac:spMkLst>
            <pc:docMk/>
            <pc:sldMk cId="2244189891" sldId="256"/>
            <ac:spMk id="3" creationId="{377370A6-53C9-D04D-8F82-60251AA5DC53}"/>
          </ac:spMkLst>
        </pc:spChg>
        <pc:spChg chg="mod">
          <ac:chgData name="Sean Khoury" userId="0b16a1ca-1ca8-4241-acf4-87fb9a6d97cf" providerId="ADAL" clId="{FC23C381-0F26-4865-8ED3-250239754BA9}" dt="2024-03-07T17:01:19.182" v="524" actId="14100"/>
          <ac:spMkLst>
            <pc:docMk/>
            <pc:sldMk cId="2244189891" sldId="256"/>
            <ac:spMk id="4" creationId="{5C48EED2-70F3-8E5E-0FDF-B276E84903E8}"/>
          </ac:spMkLst>
        </pc:spChg>
      </pc:sldChg>
      <pc:sldChg chg="del">
        <pc:chgData name="Sean Khoury" userId="0b16a1ca-1ca8-4241-acf4-87fb9a6d97cf" providerId="ADAL" clId="{FC23C381-0F26-4865-8ED3-250239754BA9}" dt="2024-03-07T16:24:56.402" v="0" actId="47"/>
        <pc:sldMkLst>
          <pc:docMk/>
          <pc:sldMk cId="194586771" sldId="300"/>
        </pc:sldMkLst>
      </pc:sldChg>
      <pc:sldChg chg="modSp mod">
        <pc:chgData name="Sean Khoury" userId="0b16a1ca-1ca8-4241-acf4-87fb9a6d97cf" providerId="ADAL" clId="{FC23C381-0F26-4865-8ED3-250239754BA9}" dt="2024-03-07T16:55:34.719" v="459" actId="13926"/>
        <pc:sldMkLst>
          <pc:docMk/>
          <pc:sldMk cId="4182331027" sldId="302"/>
        </pc:sldMkLst>
        <pc:spChg chg="mod">
          <ac:chgData name="Sean Khoury" userId="0b16a1ca-1ca8-4241-acf4-87fb9a6d97cf" providerId="ADAL" clId="{FC23C381-0F26-4865-8ED3-250239754BA9}" dt="2024-03-07T16:55:34.719" v="459" actId="13926"/>
          <ac:spMkLst>
            <pc:docMk/>
            <pc:sldMk cId="4182331027" sldId="302"/>
            <ac:spMk id="4" creationId="{13A3506E-F87B-203C-FF39-45553ECDE23C}"/>
          </ac:spMkLst>
        </pc:spChg>
      </pc:sldChg>
      <pc:sldChg chg="modSp mod">
        <pc:chgData name="Sean Khoury" userId="0b16a1ca-1ca8-4241-acf4-87fb9a6d97cf" providerId="ADAL" clId="{FC23C381-0F26-4865-8ED3-250239754BA9}" dt="2024-03-07T16:57:28.715" v="463" actId="1076"/>
        <pc:sldMkLst>
          <pc:docMk/>
          <pc:sldMk cId="1676185288" sldId="307"/>
        </pc:sldMkLst>
        <pc:spChg chg="mod">
          <ac:chgData name="Sean Khoury" userId="0b16a1ca-1ca8-4241-acf4-87fb9a6d97cf" providerId="ADAL" clId="{FC23C381-0F26-4865-8ED3-250239754BA9}" dt="2024-03-07T16:57:23.038" v="462" actId="14100"/>
          <ac:spMkLst>
            <pc:docMk/>
            <pc:sldMk cId="1676185288" sldId="307"/>
            <ac:spMk id="3" creationId="{93BD359B-8E92-C761-ED19-D46B55B02096}"/>
          </ac:spMkLst>
        </pc:spChg>
        <pc:spChg chg="mod">
          <ac:chgData name="Sean Khoury" userId="0b16a1ca-1ca8-4241-acf4-87fb9a6d97cf" providerId="ADAL" clId="{FC23C381-0F26-4865-8ED3-250239754BA9}" dt="2024-03-07T16:45:35.362" v="85" actId="13926"/>
          <ac:spMkLst>
            <pc:docMk/>
            <pc:sldMk cId="1676185288" sldId="307"/>
            <ac:spMk id="4" creationId="{A5D31D6B-6067-4DFE-B02D-1154EE355886}"/>
          </ac:spMkLst>
        </pc:spChg>
        <pc:spChg chg="mod">
          <ac:chgData name="Sean Khoury" userId="0b16a1ca-1ca8-4241-acf4-87fb9a6d97cf" providerId="ADAL" clId="{FC23C381-0F26-4865-8ED3-250239754BA9}" dt="2024-03-07T16:57:28.715" v="463" actId="1076"/>
          <ac:spMkLst>
            <pc:docMk/>
            <pc:sldMk cId="1676185288" sldId="307"/>
            <ac:spMk id="6" creationId="{00000000-0000-0000-0000-000000000000}"/>
          </ac:spMkLst>
        </pc:spChg>
      </pc:sldChg>
      <pc:sldChg chg="addSp delSp modSp mod">
        <pc:chgData name="Sean Khoury" userId="0b16a1ca-1ca8-4241-acf4-87fb9a6d97cf" providerId="ADAL" clId="{FC23C381-0F26-4865-8ED3-250239754BA9}" dt="2024-03-07T16:58:53.060" v="489" actId="6549"/>
        <pc:sldMkLst>
          <pc:docMk/>
          <pc:sldMk cId="3430853308" sldId="312"/>
        </pc:sldMkLst>
        <pc:spChg chg="mod">
          <ac:chgData name="Sean Khoury" userId="0b16a1ca-1ca8-4241-acf4-87fb9a6d97cf" providerId="ADAL" clId="{FC23C381-0F26-4865-8ED3-250239754BA9}" dt="2024-03-07T16:54:12.876" v="457"/>
          <ac:spMkLst>
            <pc:docMk/>
            <pc:sldMk cId="3430853308" sldId="312"/>
            <ac:spMk id="2" creationId="{00000000-0000-0000-0000-000000000000}"/>
          </ac:spMkLst>
        </pc:spChg>
        <pc:spChg chg="mod">
          <ac:chgData name="Sean Khoury" userId="0b16a1ca-1ca8-4241-acf4-87fb9a6d97cf" providerId="ADAL" clId="{FC23C381-0F26-4865-8ED3-250239754BA9}" dt="2024-03-07T16:58:53.060" v="489" actId="6549"/>
          <ac:spMkLst>
            <pc:docMk/>
            <pc:sldMk cId="3430853308" sldId="312"/>
            <ac:spMk id="3" creationId="{00000000-0000-0000-0000-000000000000}"/>
          </ac:spMkLst>
        </pc:spChg>
        <pc:spChg chg="del">
          <ac:chgData name="Sean Khoury" userId="0b16a1ca-1ca8-4241-acf4-87fb9a6d97cf" providerId="ADAL" clId="{FC23C381-0F26-4865-8ED3-250239754BA9}" dt="2024-03-07T16:53:57.209" v="455" actId="478"/>
          <ac:spMkLst>
            <pc:docMk/>
            <pc:sldMk cId="3430853308" sldId="312"/>
            <ac:spMk id="4" creationId="{00000000-0000-0000-0000-000000000000}"/>
          </ac:spMkLst>
        </pc:spChg>
        <pc:spChg chg="add mod">
          <ac:chgData name="Sean Khoury" userId="0b16a1ca-1ca8-4241-acf4-87fb9a6d97cf" providerId="ADAL" clId="{FC23C381-0F26-4865-8ED3-250239754BA9}" dt="2024-03-07T16:53:57.539" v="456"/>
          <ac:spMkLst>
            <pc:docMk/>
            <pc:sldMk cId="3430853308" sldId="312"/>
            <ac:spMk id="6" creationId="{96F3B47F-91E3-715D-7EEC-28B4B6398863}"/>
          </ac:spMkLst>
        </pc:spChg>
      </pc:sldChg>
      <pc:sldChg chg="modSp mod">
        <pc:chgData name="Sean Khoury" userId="0b16a1ca-1ca8-4241-acf4-87fb9a6d97cf" providerId="ADAL" clId="{FC23C381-0F26-4865-8ED3-250239754BA9}" dt="2024-03-07T16:43:22.864" v="61" actId="6549"/>
        <pc:sldMkLst>
          <pc:docMk/>
          <pc:sldMk cId="317323864" sldId="314"/>
        </pc:sldMkLst>
        <pc:spChg chg="mod">
          <ac:chgData name="Sean Khoury" userId="0b16a1ca-1ca8-4241-acf4-87fb9a6d97cf" providerId="ADAL" clId="{FC23C381-0F26-4865-8ED3-250239754BA9}" dt="2024-03-07T16:43:22.864" v="61" actId="6549"/>
          <ac:spMkLst>
            <pc:docMk/>
            <pc:sldMk cId="317323864" sldId="314"/>
            <ac:spMk id="3" creationId="{C5C33018-4942-D938-B144-7AC551DC5FD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8911406-EEDF-4520-938F-6E12B0B38A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73F5DC9-EE7E-452F-8549-C74A97505B9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376D1A-C412-4818-92A3-10EB9D201AD6}" type="datetimeFigureOut">
              <a:rPr lang="en-US" smtClean="0"/>
              <a:t>3/11/2024</a:t>
            </a:fld>
            <a:endParaRPr lang="en-US"/>
          </a:p>
        </p:txBody>
      </p:sp>
      <p:sp>
        <p:nvSpPr>
          <p:cNvPr id="4" name="Footer Placeholder 3">
            <a:extLst>
              <a:ext uri="{FF2B5EF4-FFF2-40B4-BE49-F238E27FC236}">
                <a16:creationId xmlns:a16="http://schemas.microsoft.com/office/drawing/2014/main" id="{1DD8ACCA-3695-4CE7-A02C-B5361E95275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6FD5F1-6F45-40A2-9D1E-6887BEAC6E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6B79A5-6A40-44AB-BBB2-DBF50F4114E4}" type="slidenum">
              <a:rPr lang="en-US" smtClean="0"/>
              <a:t>‹#›</a:t>
            </a:fld>
            <a:endParaRPr lang="en-US"/>
          </a:p>
        </p:txBody>
      </p:sp>
    </p:spTree>
    <p:extLst>
      <p:ext uri="{BB962C8B-B14F-4D97-AF65-F5344CB8AC3E}">
        <p14:creationId xmlns:p14="http://schemas.microsoft.com/office/powerpoint/2010/main" val="563637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46C530-5C8F-4541-8B2A-596A84163975}" type="datetimeFigureOut">
              <a:rPr lang="en-US" smtClean="0"/>
              <a:t>3/11/2024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87C2C8-AA33-3245-9778-3B8DC27E0B43}" type="slidenum">
              <a:rPr lang="en-US" smtClean="0"/>
              <a:t>‹#›</a:t>
            </a:fld>
            <a:endParaRPr lang="en-US"/>
          </a:p>
        </p:txBody>
      </p:sp>
    </p:spTree>
    <p:extLst>
      <p:ext uri="{BB962C8B-B14F-4D97-AF65-F5344CB8AC3E}">
        <p14:creationId xmlns:p14="http://schemas.microsoft.com/office/powerpoint/2010/main" val="938574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7C4EBD-F3B6-DB42-A8A0-9E5A141316DE}"/>
              </a:ext>
            </a:extLst>
          </p:cNvPr>
          <p:cNvSpPr>
            <a:spLocks noGrp="1"/>
          </p:cNvSpPr>
          <p:nvPr>
            <p:ph type="ctrTitle" hasCustomPrompt="1"/>
          </p:nvPr>
        </p:nvSpPr>
        <p:spPr>
          <a:xfrm>
            <a:off x="397145" y="1807716"/>
            <a:ext cx="5038455" cy="2001013"/>
          </a:xfrm>
        </p:spPr>
        <p:txBody>
          <a:bodyPr anchor="b"/>
          <a:lstStyle>
            <a:lvl1pPr algn="l">
              <a:lnSpc>
                <a:spcPct val="100000"/>
              </a:lnSpc>
              <a:defRPr sz="3600" b="1"/>
            </a:lvl1pPr>
          </a:lstStyle>
          <a:p>
            <a:r>
              <a:rPr lang="en-US"/>
              <a:t>Click to Edit Presentation Title</a:t>
            </a:r>
          </a:p>
        </p:txBody>
      </p:sp>
      <p:sp>
        <p:nvSpPr>
          <p:cNvPr id="5" name="Subtitle 2">
            <a:extLst>
              <a:ext uri="{FF2B5EF4-FFF2-40B4-BE49-F238E27FC236}">
                <a16:creationId xmlns:a16="http://schemas.microsoft.com/office/drawing/2014/main" id="{7D341223-EAE0-DF41-8766-7BC26623480E}"/>
              </a:ext>
            </a:extLst>
          </p:cNvPr>
          <p:cNvSpPr>
            <a:spLocks noGrp="1"/>
          </p:cNvSpPr>
          <p:nvPr>
            <p:ph type="subTitle" idx="1" hasCustomPrompt="1"/>
          </p:nvPr>
        </p:nvSpPr>
        <p:spPr>
          <a:xfrm>
            <a:off x="397145" y="4244244"/>
            <a:ext cx="4898755" cy="1655762"/>
          </a:xfrm>
        </p:spPr>
        <p:txBody>
          <a:bodyPr>
            <a:noAutofit/>
          </a:bodyPr>
          <a:lstStyle>
            <a:lvl1pPr marL="0" indent="0" algn="l">
              <a:lnSpc>
                <a:spcPct val="100000"/>
              </a:lnSpc>
              <a:spcBef>
                <a:spcPts val="0"/>
              </a:spcBef>
              <a:buNone/>
              <a:defRPr sz="20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pic>
        <p:nvPicPr>
          <p:cNvPr id="6" name="Picture 5">
            <a:extLst>
              <a:ext uri="{FF2B5EF4-FFF2-40B4-BE49-F238E27FC236}">
                <a16:creationId xmlns:a16="http://schemas.microsoft.com/office/drawing/2014/main" id="{ED638B32-E667-3C4A-B456-C18713F75B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585" r="14885"/>
          <a:stretch/>
        </p:blipFill>
        <p:spPr>
          <a:xfrm>
            <a:off x="5598791" y="0"/>
            <a:ext cx="6593209" cy="6599275"/>
          </a:xfrm>
          <a:prstGeom prst="rect">
            <a:avLst/>
          </a:prstGeom>
        </p:spPr>
      </p:pic>
      <p:pic>
        <p:nvPicPr>
          <p:cNvPr id="7" name="Picture 6" descr="A picture containing text, clipart&#10;&#10;Description automatically generated">
            <a:extLst>
              <a:ext uri="{FF2B5EF4-FFF2-40B4-BE49-F238E27FC236}">
                <a16:creationId xmlns:a16="http://schemas.microsoft.com/office/drawing/2014/main" id="{3B015941-5654-F548-A705-0DADE41D3C0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7145" y="6235700"/>
            <a:ext cx="2011518" cy="363575"/>
          </a:xfrm>
          <a:prstGeom prst="rect">
            <a:avLst/>
          </a:prstGeom>
        </p:spPr>
      </p:pic>
      <p:sp>
        <p:nvSpPr>
          <p:cNvPr id="8" name="Rectangle 7">
            <a:extLst>
              <a:ext uri="{FF2B5EF4-FFF2-40B4-BE49-F238E27FC236}">
                <a16:creationId xmlns:a16="http://schemas.microsoft.com/office/drawing/2014/main" id="{C77E68B8-3B4F-AF4F-8151-A5AF4A96B3ED}"/>
              </a:ext>
            </a:extLst>
          </p:cNvPr>
          <p:cNvSpPr/>
          <p:nvPr userDrawn="1"/>
        </p:nvSpPr>
        <p:spPr>
          <a:xfrm>
            <a:off x="351323" y="4049777"/>
            <a:ext cx="3457101" cy="45719"/>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dirty="0"/>
          </a:p>
        </p:txBody>
      </p:sp>
    </p:spTree>
    <p:extLst>
      <p:ext uri="{BB962C8B-B14F-4D97-AF65-F5344CB8AC3E}">
        <p14:creationId xmlns:p14="http://schemas.microsoft.com/office/powerpoint/2010/main" val="2343964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losing (Option 2)">
    <p:spTree>
      <p:nvGrpSpPr>
        <p:cNvPr id="1" name=""/>
        <p:cNvGrpSpPr/>
        <p:nvPr/>
      </p:nvGrpSpPr>
      <p:grpSpPr>
        <a:xfrm>
          <a:off x="0" y="0"/>
          <a:ext cx="0" cy="0"/>
          <a:chOff x="0" y="0"/>
          <a:chExt cx="0" cy="0"/>
        </a:xfrm>
      </p:grpSpPr>
      <p:pic>
        <p:nvPicPr>
          <p:cNvPr id="8" name="Picture 7" descr="A picture containing text, clipart&#10;&#10;Description automatically generated">
            <a:extLst>
              <a:ext uri="{FF2B5EF4-FFF2-40B4-BE49-F238E27FC236}">
                <a16:creationId xmlns:a16="http://schemas.microsoft.com/office/drawing/2014/main" id="{4F13E11F-7A24-A940-B1D3-38F49919C9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15" name="Picture 14">
            <a:extLst>
              <a:ext uri="{FF2B5EF4-FFF2-40B4-BE49-F238E27FC236}">
                <a16:creationId xmlns:a16="http://schemas.microsoft.com/office/drawing/2014/main" id="{72C2E5AB-4B50-004F-86C3-2599B83B362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tx1"/>
          </a:solidFill>
        </p:spPr>
        <p:txBody>
          <a:bodyPr anchor="ctr" anchorCtr="0">
            <a:noAutofit/>
          </a:bodyPr>
          <a:lstStyle>
            <a:lvl1pPr algn="ctr">
              <a:lnSpc>
                <a:spcPct val="100000"/>
              </a:lnSpc>
              <a:defRPr sz="3600" b="1">
                <a:solidFill>
                  <a:schemeClr val="bg1"/>
                </a:solidFill>
              </a:defRPr>
            </a:lvl1pPr>
          </a:lstStyle>
          <a:p>
            <a:r>
              <a:rPr lang="en-US"/>
              <a:t>Click to Edit Closing Text</a:t>
            </a:r>
          </a:p>
        </p:txBody>
      </p:sp>
      <p:grpSp>
        <p:nvGrpSpPr>
          <p:cNvPr id="2" name="Group 1">
            <a:extLst>
              <a:ext uri="{FF2B5EF4-FFF2-40B4-BE49-F238E27FC236}">
                <a16:creationId xmlns:a16="http://schemas.microsoft.com/office/drawing/2014/main" id="{62BA2E44-E645-48E8-B542-26184EFB5A09}"/>
              </a:ext>
            </a:extLst>
          </p:cNvPr>
          <p:cNvGrpSpPr/>
          <p:nvPr userDrawn="1"/>
        </p:nvGrpSpPr>
        <p:grpSpPr>
          <a:xfrm>
            <a:off x="1461008" y="4827798"/>
            <a:ext cx="1483024" cy="434960"/>
            <a:chOff x="1461008" y="4827798"/>
            <a:chExt cx="1483024" cy="434960"/>
          </a:xfrm>
        </p:grpSpPr>
        <p:sp>
          <p:nvSpPr>
            <p:cNvPr id="19" name="Rectangle 18">
              <a:extLst>
                <a:ext uri="{FF2B5EF4-FFF2-40B4-BE49-F238E27FC236}">
                  <a16:creationId xmlns:a16="http://schemas.microsoft.com/office/drawing/2014/main" id="{0C2D95E8-B497-4B0D-85A0-6205D0338863}"/>
                </a:ext>
              </a:extLst>
            </p:cNvPr>
            <p:cNvSpPr/>
            <p:nvPr/>
          </p:nvSpPr>
          <p:spPr>
            <a:xfrm>
              <a:off x="1808785" y="4922168"/>
              <a:ext cx="1135247" cy="246221"/>
            </a:xfrm>
            <a:prstGeom prst="rect">
              <a:avLst/>
            </a:prstGeom>
          </p:spPr>
          <p:txBody>
            <a:bodyPr wrap="none">
              <a:spAutoFit/>
            </a:bodyPr>
            <a:lstStyle/>
            <a:p>
              <a:r>
                <a:rPr lang="en-US" sz="1000" b="1">
                  <a:solidFill>
                    <a:schemeClr val="tx1"/>
                  </a:solidFill>
                  <a:latin typeface="Arial" panose="020B0604020202020204" pitchFamily="34" charset="0"/>
                  <a:cs typeface="Arial" panose="020B0604020202020204" pitchFamily="34" charset="0"/>
                </a:rPr>
                <a:t>@IridiumComm</a:t>
              </a:r>
              <a:endParaRPr lang="en-US" sz="1000" b="1" i="0">
                <a:solidFill>
                  <a:schemeClr val="tx1"/>
                </a:solidFill>
                <a:effectLst/>
                <a:latin typeface="Arial" panose="020B0604020202020204" pitchFamily="34" charset="0"/>
                <a:cs typeface="Arial" panose="020B0604020202020204" pitchFamily="34" charset="0"/>
              </a:endParaRPr>
            </a:p>
          </p:txBody>
        </p:sp>
        <p:pic>
          <p:nvPicPr>
            <p:cNvPr id="20" name="Picture 2" descr="Twitter icon">
              <a:extLst>
                <a:ext uri="{FF2B5EF4-FFF2-40B4-BE49-F238E27FC236}">
                  <a16:creationId xmlns:a16="http://schemas.microsoft.com/office/drawing/2014/main" id="{3CD3372C-1692-44B9-AEAA-83A780C3C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008" y="4827798"/>
              <a:ext cx="434961" cy="43496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21" name="Group 20">
            <a:extLst>
              <a:ext uri="{FF2B5EF4-FFF2-40B4-BE49-F238E27FC236}">
                <a16:creationId xmlns:a16="http://schemas.microsoft.com/office/drawing/2014/main" id="{B8DD971A-4F38-4657-86B3-66FD870D582C}"/>
              </a:ext>
            </a:extLst>
          </p:cNvPr>
          <p:cNvGrpSpPr/>
          <p:nvPr userDrawn="1"/>
        </p:nvGrpSpPr>
        <p:grpSpPr>
          <a:xfrm>
            <a:off x="5824712" y="4827798"/>
            <a:ext cx="1478200" cy="434960"/>
            <a:chOff x="5936850" y="4827798"/>
            <a:chExt cx="1478200" cy="434960"/>
          </a:xfrm>
        </p:grpSpPr>
        <p:pic>
          <p:nvPicPr>
            <p:cNvPr id="17" name="Picture 16">
              <a:extLst>
                <a:ext uri="{FF2B5EF4-FFF2-40B4-BE49-F238E27FC236}">
                  <a16:creationId xmlns:a16="http://schemas.microsoft.com/office/drawing/2014/main" id="{19F8DB5C-46CD-4A5A-B2AC-A5AE2290247A}"/>
                </a:ext>
              </a:extLst>
            </p:cNvPr>
            <p:cNvPicPr>
              <a:picLocks noChangeAspect="1"/>
            </p:cNvPicPr>
            <p:nvPr userDrawn="1"/>
          </p:nvPicPr>
          <p:blipFill>
            <a:blip r:embed="rId5"/>
            <a:stretch>
              <a:fillRect/>
            </a:stretch>
          </p:blipFill>
          <p:spPr>
            <a:xfrm>
              <a:off x="5936850" y="4827798"/>
              <a:ext cx="347623" cy="434960"/>
            </a:xfrm>
            <a:prstGeom prst="rect">
              <a:avLst/>
            </a:prstGeom>
          </p:spPr>
        </p:pic>
        <p:sp>
          <p:nvSpPr>
            <p:cNvPr id="18" name="Rectangle 17">
              <a:extLst>
                <a:ext uri="{FF2B5EF4-FFF2-40B4-BE49-F238E27FC236}">
                  <a16:creationId xmlns:a16="http://schemas.microsoft.com/office/drawing/2014/main" id="{D06B9E2C-460D-4C82-A95E-E83C7CF8C9DF}"/>
                </a:ext>
              </a:extLst>
            </p:cNvPr>
            <p:cNvSpPr/>
            <p:nvPr userDrawn="1"/>
          </p:nvSpPr>
          <p:spPr>
            <a:xfrm>
              <a:off x="6284473" y="4922168"/>
              <a:ext cx="1130577" cy="246221"/>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@IridiumComm</a:t>
              </a:r>
              <a:endParaRPr lang="en-US" sz="1000" b="1" i="0">
                <a:solidFill>
                  <a:schemeClr val="tx1"/>
                </a:solidFill>
                <a:effectLst/>
                <a:latin typeface="Arial" panose="020B0604020202020204" pitchFamily="34" charset="0"/>
                <a:cs typeface="Arial" panose="020B0604020202020204" pitchFamily="34" charset="0"/>
              </a:endParaRPr>
            </a:p>
          </p:txBody>
        </p:sp>
      </p:grpSp>
      <p:grpSp>
        <p:nvGrpSpPr>
          <p:cNvPr id="4" name="Group 3">
            <a:extLst>
              <a:ext uri="{FF2B5EF4-FFF2-40B4-BE49-F238E27FC236}">
                <a16:creationId xmlns:a16="http://schemas.microsoft.com/office/drawing/2014/main" id="{9BF21C6B-7B6D-42FD-A033-B578924613E3}"/>
              </a:ext>
            </a:extLst>
          </p:cNvPr>
          <p:cNvGrpSpPr/>
          <p:nvPr userDrawn="1"/>
        </p:nvGrpSpPr>
        <p:grpSpPr>
          <a:xfrm>
            <a:off x="4570737" y="4871467"/>
            <a:ext cx="1071424" cy="347622"/>
            <a:chOff x="4639263" y="4871467"/>
            <a:chExt cx="1071424" cy="347622"/>
          </a:xfrm>
        </p:grpSpPr>
        <p:sp>
          <p:nvSpPr>
            <p:cNvPr id="14" name="Rectangle 13">
              <a:extLst>
                <a:ext uri="{FF2B5EF4-FFF2-40B4-BE49-F238E27FC236}">
                  <a16:creationId xmlns:a16="http://schemas.microsoft.com/office/drawing/2014/main" id="{66901F4A-2E5F-4266-A75E-13846A6FEA76}"/>
                </a:ext>
              </a:extLst>
            </p:cNvPr>
            <p:cNvSpPr/>
            <p:nvPr userDrawn="1"/>
          </p:nvSpPr>
          <p:spPr>
            <a:xfrm>
              <a:off x="4978260" y="4922167"/>
              <a:ext cx="732427" cy="246222"/>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@Iridium</a:t>
              </a:r>
              <a:endParaRPr lang="en-US" sz="1000" b="1" i="0">
                <a:solidFill>
                  <a:schemeClr val="tx1"/>
                </a:solidFill>
                <a:effectLst/>
                <a:latin typeface="Arial" panose="020B0604020202020204" pitchFamily="34" charset="0"/>
                <a:cs typeface="Arial" panose="020B0604020202020204" pitchFamily="34" charset="0"/>
              </a:endParaRPr>
            </a:p>
          </p:txBody>
        </p:sp>
        <p:pic>
          <p:nvPicPr>
            <p:cNvPr id="16" name="Picture 15">
              <a:extLst>
                <a:ext uri="{FF2B5EF4-FFF2-40B4-BE49-F238E27FC236}">
                  <a16:creationId xmlns:a16="http://schemas.microsoft.com/office/drawing/2014/main" id="{C103885B-BD75-4CD3-A1C7-ACDD804368B5}"/>
                </a:ext>
              </a:extLst>
            </p:cNvPr>
            <p:cNvPicPr>
              <a:picLocks noChangeAspect="1"/>
            </p:cNvPicPr>
            <p:nvPr userDrawn="1"/>
          </p:nvPicPr>
          <p:blipFill>
            <a:blip r:embed="rId6"/>
            <a:stretch>
              <a:fillRect/>
            </a:stretch>
          </p:blipFill>
          <p:spPr>
            <a:xfrm>
              <a:off x="4639263" y="4871467"/>
              <a:ext cx="347622" cy="347622"/>
            </a:xfrm>
            <a:prstGeom prst="rect">
              <a:avLst/>
            </a:prstGeom>
          </p:spPr>
        </p:pic>
      </p:grpSp>
      <p:grpSp>
        <p:nvGrpSpPr>
          <p:cNvPr id="3" name="Group 2">
            <a:extLst>
              <a:ext uri="{FF2B5EF4-FFF2-40B4-BE49-F238E27FC236}">
                <a16:creationId xmlns:a16="http://schemas.microsoft.com/office/drawing/2014/main" id="{30495691-BFC2-4CE2-852D-2FD154ACBB9C}"/>
              </a:ext>
            </a:extLst>
          </p:cNvPr>
          <p:cNvGrpSpPr/>
          <p:nvPr userDrawn="1"/>
        </p:nvGrpSpPr>
        <p:grpSpPr>
          <a:xfrm>
            <a:off x="3126583" y="4871467"/>
            <a:ext cx="1261603" cy="347622"/>
            <a:chOff x="3107484" y="4871467"/>
            <a:chExt cx="1261603" cy="347622"/>
          </a:xfrm>
        </p:grpSpPr>
        <p:pic>
          <p:nvPicPr>
            <p:cNvPr id="12" name="Picture 2" descr="Facebook, social media, social icon - Free download">
              <a:extLst>
                <a:ext uri="{FF2B5EF4-FFF2-40B4-BE49-F238E27FC236}">
                  <a16:creationId xmlns:a16="http://schemas.microsoft.com/office/drawing/2014/main" id="{1505D18E-5856-46A6-8CF5-F3D0333CEEB9}"/>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107484" y="4871467"/>
              <a:ext cx="347623" cy="34762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6B0A30E3-088E-4A60-A139-AEE4C845FFB0}"/>
                </a:ext>
              </a:extLst>
            </p:cNvPr>
            <p:cNvSpPr/>
            <p:nvPr userDrawn="1"/>
          </p:nvSpPr>
          <p:spPr>
            <a:xfrm>
              <a:off x="3440319" y="4922167"/>
              <a:ext cx="928768" cy="246222"/>
            </a:xfrm>
            <a:prstGeom prst="rect">
              <a:avLst/>
            </a:prstGeom>
          </p:spPr>
          <p:txBody>
            <a:bodyPr wrap="square">
              <a:spAutoFit/>
            </a:bodyPr>
            <a:lstStyle/>
            <a:p>
              <a:r>
                <a:rPr lang="en-US" sz="1000" b="1">
                  <a:solidFill>
                    <a:schemeClr val="tx1"/>
                  </a:solidFill>
                  <a:latin typeface="Arial" panose="020B0604020202020204" pitchFamily="34" charset="0"/>
                  <a:cs typeface="Arial" panose="020B0604020202020204" pitchFamily="34" charset="0"/>
                </a:rPr>
                <a:t>@MyIridium</a:t>
              </a:r>
              <a:endParaRPr lang="en-US" sz="1000" b="1" i="0">
                <a:solidFill>
                  <a:schemeClr val="tx1"/>
                </a:solidFill>
                <a:effectLst/>
                <a:latin typeface="Arial" panose="020B0604020202020204" pitchFamily="34" charset="0"/>
                <a:cs typeface="Arial" panose="020B0604020202020204" pitchFamily="34" charset="0"/>
              </a:endParaRPr>
            </a:p>
          </p:txBody>
        </p:sp>
      </p:grpSp>
      <p:sp>
        <p:nvSpPr>
          <p:cNvPr id="22" name="Rectangle 21">
            <a:extLst>
              <a:ext uri="{FF2B5EF4-FFF2-40B4-BE49-F238E27FC236}">
                <a16:creationId xmlns:a16="http://schemas.microsoft.com/office/drawing/2014/main" id="{E78A831A-CE86-4F7F-8CF0-26763967D8CD}"/>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6180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17C4EBD-F3B6-DB42-A8A0-9E5A141316DE}"/>
              </a:ext>
            </a:extLst>
          </p:cNvPr>
          <p:cNvSpPr>
            <a:spLocks noGrp="1"/>
          </p:cNvSpPr>
          <p:nvPr>
            <p:ph type="ctrTitle" hasCustomPrompt="1"/>
          </p:nvPr>
        </p:nvSpPr>
        <p:spPr>
          <a:xfrm>
            <a:off x="397145" y="1807716"/>
            <a:ext cx="5038455" cy="2001013"/>
          </a:xfrm>
        </p:spPr>
        <p:txBody>
          <a:bodyPr anchor="b"/>
          <a:lstStyle>
            <a:lvl1pPr algn="l">
              <a:lnSpc>
                <a:spcPct val="100000"/>
              </a:lnSpc>
              <a:defRPr sz="3600" b="1"/>
            </a:lvl1pPr>
          </a:lstStyle>
          <a:p>
            <a:r>
              <a:rPr lang="en-US"/>
              <a:t>Click to Edit Presentation Title</a:t>
            </a:r>
          </a:p>
        </p:txBody>
      </p:sp>
      <p:sp>
        <p:nvSpPr>
          <p:cNvPr id="5" name="Subtitle 2">
            <a:extLst>
              <a:ext uri="{FF2B5EF4-FFF2-40B4-BE49-F238E27FC236}">
                <a16:creationId xmlns:a16="http://schemas.microsoft.com/office/drawing/2014/main" id="{7D341223-EAE0-DF41-8766-7BC26623480E}"/>
              </a:ext>
            </a:extLst>
          </p:cNvPr>
          <p:cNvSpPr>
            <a:spLocks noGrp="1"/>
          </p:cNvSpPr>
          <p:nvPr>
            <p:ph type="subTitle" idx="1" hasCustomPrompt="1"/>
          </p:nvPr>
        </p:nvSpPr>
        <p:spPr>
          <a:xfrm>
            <a:off x="397145" y="4244244"/>
            <a:ext cx="4898755" cy="1655762"/>
          </a:xfrm>
        </p:spPr>
        <p:txBody>
          <a:bodyPr>
            <a:noAutofit/>
          </a:bodyPr>
          <a:lstStyle>
            <a:lvl1pPr marL="0" indent="0" algn="l">
              <a:lnSpc>
                <a:spcPct val="100000"/>
              </a:lnSpc>
              <a:spcBef>
                <a:spcPts val="0"/>
              </a:spcBef>
              <a:buNone/>
              <a:defRPr sz="20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
        <p:nvSpPr>
          <p:cNvPr id="8" name="Rectangle 7">
            <a:extLst>
              <a:ext uri="{FF2B5EF4-FFF2-40B4-BE49-F238E27FC236}">
                <a16:creationId xmlns:a16="http://schemas.microsoft.com/office/drawing/2014/main" id="{C77E68B8-3B4F-AF4F-8151-A5AF4A96B3ED}"/>
              </a:ext>
            </a:extLst>
          </p:cNvPr>
          <p:cNvSpPr/>
          <p:nvPr userDrawn="1"/>
        </p:nvSpPr>
        <p:spPr>
          <a:xfrm>
            <a:off x="351323" y="4049777"/>
            <a:ext cx="3457101" cy="45719"/>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p>
        </p:txBody>
      </p:sp>
      <p:pic>
        <p:nvPicPr>
          <p:cNvPr id="9" name="Picture 8" descr="Logo&#10;&#10;Description automatically generated">
            <a:extLst>
              <a:ext uri="{FF2B5EF4-FFF2-40B4-BE49-F238E27FC236}">
                <a16:creationId xmlns:a16="http://schemas.microsoft.com/office/drawing/2014/main" id="{182D2A11-5123-407F-BE10-C03659CD0875}"/>
              </a:ext>
            </a:extLst>
          </p:cNvPr>
          <p:cNvPicPr>
            <a:picLocks noChangeAspect="1"/>
          </p:cNvPicPr>
          <p:nvPr userDrawn="1"/>
        </p:nvPicPr>
        <p:blipFill>
          <a:blip r:embed="rId2"/>
          <a:stretch>
            <a:fillRect/>
          </a:stretch>
        </p:blipFill>
        <p:spPr>
          <a:xfrm>
            <a:off x="310672" y="6127242"/>
            <a:ext cx="2149959" cy="580489"/>
          </a:xfrm>
          <a:prstGeom prst="rect">
            <a:avLst/>
          </a:prstGeom>
        </p:spPr>
      </p:pic>
      <p:pic>
        <p:nvPicPr>
          <p:cNvPr id="7" name="Picture 6">
            <a:extLst>
              <a:ext uri="{FF2B5EF4-FFF2-40B4-BE49-F238E27FC236}">
                <a16:creationId xmlns:a16="http://schemas.microsoft.com/office/drawing/2014/main" id="{DE27822C-793B-4E29-B57B-D8697220897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684" t="12224" r="12098"/>
          <a:stretch/>
        </p:blipFill>
        <p:spPr>
          <a:xfrm>
            <a:off x="4697306" y="1"/>
            <a:ext cx="7494694" cy="6599274"/>
          </a:xfrm>
          <a:prstGeom prst="rect">
            <a:avLst/>
          </a:prstGeom>
        </p:spPr>
      </p:pic>
    </p:spTree>
    <p:extLst>
      <p:ext uri="{BB962C8B-B14F-4D97-AF65-F5344CB8AC3E}">
        <p14:creationId xmlns:p14="http://schemas.microsoft.com/office/powerpoint/2010/main" val="26999204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egal Disclosures">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E80248D-2B01-4819-B3A0-89D420E12B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Legal Disclosures</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7" name="Footer Placeholder 4">
            <a:extLst>
              <a:ext uri="{FF2B5EF4-FFF2-40B4-BE49-F238E27FC236}">
                <a16:creationId xmlns:a16="http://schemas.microsoft.com/office/drawing/2014/main" id="{47CCA169-C9AA-8B4D-A822-2E3C0F622148}"/>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8" name="Slide Number Placeholder 5">
            <a:extLst>
              <a:ext uri="{FF2B5EF4-FFF2-40B4-BE49-F238E27FC236}">
                <a16:creationId xmlns:a16="http://schemas.microsoft.com/office/drawing/2014/main" id="{56EF6814-F783-1C4F-BF35-C0A44B026FE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1" name="Picture 10" descr="Logo&#10;&#10;Description automatically generated">
            <a:extLst>
              <a:ext uri="{FF2B5EF4-FFF2-40B4-BE49-F238E27FC236}">
                <a16:creationId xmlns:a16="http://schemas.microsoft.com/office/drawing/2014/main" id="{D7B8626E-5F4A-47DC-BB0A-11BA40C21433}"/>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1514011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5C14F1A-DE9C-44B5-8E16-F7926750643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7" name="Title 1">
            <a:extLst>
              <a:ext uri="{FF2B5EF4-FFF2-40B4-BE49-F238E27FC236}">
                <a16:creationId xmlns:a16="http://schemas.microsoft.com/office/drawing/2014/main" id="{A4EAEE2E-A693-5343-B820-E63AAF3623E1}"/>
              </a:ext>
            </a:extLst>
          </p:cNvPr>
          <p:cNvSpPr>
            <a:spLocks noGrp="1"/>
          </p:cNvSpPr>
          <p:nvPr>
            <p:ph type="title" hasCustomPrompt="1"/>
          </p:nvPr>
        </p:nvSpPr>
        <p:spPr>
          <a:xfrm>
            <a:off x="103516" y="3114136"/>
            <a:ext cx="8878899" cy="1577983"/>
          </a:xfrm>
          <a:solidFill>
            <a:schemeClr val="bg1"/>
          </a:solidFill>
        </p:spPr>
        <p:txBody>
          <a:bodyPr anchor="ctr"/>
          <a:lstStyle>
            <a:lvl1pPr algn="ctr">
              <a:defRPr sz="3200" b="1">
                <a:solidFill>
                  <a:schemeClr val="tx1"/>
                </a:solidFill>
              </a:defRPr>
            </a:lvl1pPr>
          </a:lstStyle>
          <a:p>
            <a:r>
              <a:rPr lang="en-US"/>
              <a:t>Click to Edit Section Title</a:t>
            </a:r>
          </a:p>
        </p:txBody>
      </p:sp>
      <p:sp>
        <p:nvSpPr>
          <p:cNvPr id="17" name="Footer Placeholder 4">
            <a:extLst>
              <a:ext uri="{FF2B5EF4-FFF2-40B4-BE49-F238E27FC236}">
                <a16:creationId xmlns:a16="http://schemas.microsoft.com/office/drawing/2014/main" id="{D209A8D2-5F8B-D54E-8A5D-AA8D95CD2C5D}"/>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8" name="Slide Number Placeholder 5">
            <a:extLst>
              <a:ext uri="{FF2B5EF4-FFF2-40B4-BE49-F238E27FC236}">
                <a16:creationId xmlns:a16="http://schemas.microsoft.com/office/drawing/2014/main" id="{9B45CBF8-4256-6644-85E6-1B658204525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
        <p:nvSpPr>
          <p:cNvPr id="2" name="Rectangle 1">
            <a:extLst>
              <a:ext uri="{FF2B5EF4-FFF2-40B4-BE49-F238E27FC236}">
                <a16:creationId xmlns:a16="http://schemas.microsoft.com/office/drawing/2014/main" id="{3BC55037-D37C-4FE2-A4E2-9471CE394C99}"/>
              </a:ext>
            </a:extLst>
          </p:cNvPr>
          <p:cNvSpPr/>
          <p:nvPr userDrawn="1"/>
        </p:nvSpPr>
        <p:spPr>
          <a:xfrm>
            <a:off x="0" y="3114135"/>
            <a:ext cx="103517" cy="1577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Logo&#10;&#10;Description automatically generated">
            <a:extLst>
              <a:ext uri="{FF2B5EF4-FFF2-40B4-BE49-F238E27FC236}">
                <a16:creationId xmlns:a16="http://schemas.microsoft.com/office/drawing/2014/main" id="{44455A8D-6C07-4CF7-8CDD-CBD9B4869C9E}"/>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3947893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9" name="Footer Placeholder 4">
            <a:extLst>
              <a:ext uri="{FF2B5EF4-FFF2-40B4-BE49-F238E27FC236}">
                <a16:creationId xmlns:a16="http://schemas.microsoft.com/office/drawing/2014/main" id="{9B0CBDC3-70C5-1D41-ABCB-27C43FCAC683}"/>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0" name="Slide Number Placeholder 5">
            <a:extLst>
              <a:ext uri="{FF2B5EF4-FFF2-40B4-BE49-F238E27FC236}">
                <a16:creationId xmlns:a16="http://schemas.microsoft.com/office/drawing/2014/main" id="{250020A2-36AF-0D42-957E-F6E1F093094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C857063C-6F44-4179-A1DE-0994CA3978DF}"/>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9" name="Picture 8">
            <a:extLst>
              <a:ext uri="{FF2B5EF4-FFF2-40B4-BE49-F238E27FC236}">
                <a16:creationId xmlns:a16="http://schemas.microsoft.com/office/drawing/2014/main" id="{6B384E6A-70A3-4728-9E08-100C31BFA69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1086215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443475-3A60-9A46-8737-FD975510F15C}"/>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2">
            <a:extLst>
              <a:ext uri="{FF2B5EF4-FFF2-40B4-BE49-F238E27FC236}">
                <a16:creationId xmlns:a16="http://schemas.microsoft.com/office/drawing/2014/main" id="{39FE8532-FEED-964D-B059-2D6BB3589487}"/>
              </a:ext>
            </a:extLst>
          </p:cNvPr>
          <p:cNvSpPr>
            <a:spLocks noGrp="1"/>
          </p:cNvSpPr>
          <p:nvPr>
            <p:ph sz="half" idx="1" hasCustomPrompt="1"/>
          </p:nvPr>
        </p:nvSpPr>
        <p:spPr>
          <a:xfrm>
            <a:off x="782846" y="1164437"/>
            <a:ext cx="5181600" cy="5049244"/>
          </a:xfrm>
        </p:spPr>
        <p:txBody>
          <a:bodyPr>
            <a:noAutofit/>
          </a:bodyPr>
          <a:lstStyle>
            <a:lvl1pPr>
              <a:defRPr sz="200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5" name="Content Placeholder 3">
            <a:extLst>
              <a:ext uri="{FF2B5EF4-FFF2-40B4-BE49-F238E27FC236}">
                <a16:creationId xmlns:a16="http://schemas.microsoft.com/office/drawing/2014/main" id="{C9AEA258-FBEF-AE42-AA50-B996803C0825}"/>
              </a:ext>
            </a:extLst>
          </p:cNvPr>
          <p:cNvSpPr>
            <a:spLocks noGrp="1"/>
          </p:cNvSpPr>
          <p:nvPr>
            <p:ph sz="half" idx="2" hasCustomPrompt="1"/>
          </p:nvPr>
        </p:nvSpPr>
        <p:spPr>
          <a:xfrm>
            <a:off x="6116846" y="1164437"/>
            <a:ext cx="5181600" cy="5049244"/>
          </a:xfrm>
        </p:spPr>
        <p:txBody>
          <a:bodyPr/>
          <a:lstStyle>
            <a:lvl1pPr>
              <a:defRPr sz="2000" b="0"/>
            </a:lvl1pPr>
            <a:lvl2pPr>
              <a:defRPr sz="2000" b="0"/>
            </a:lvl2pPr>
            <a:lvl3pPr>
              <a:defRPr sz="1800" b="0"/>
            </a:lvl3pPr>
            <a:lvl4pPr>
              <a:defRPr sz="1600" b="0"/>
            </a:lvl4pPr>
            <a:lvl5pPr>
              <a:defRPr sz="1600" b="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7" name="Title 1">
            <a:extLst>
              <a:ext uri="{FF2B5EF4-FFF2-40B4-BE49-F238E27FC236}">
                <a16:creationId xmlns:a16="http://schemas.microsoft.com/office/drawing/2014/main" id="{E7740D53-1165-C843-8D29-5AE8670CE2C9}"/>
              </a:ext>
            </a:extLst>
          </p:cNvPr>
          <p:cNvSpPr>
            <a:spLocks noGrp="1"/>
          </p:cNvSpPr>
          <p:nvPr>
            <p:ph type="title" hasCustomPrompt="1"/>
          </p:nvPr>
        </p:nvSpPr>
        <p:spPr>
          <a:xfrm>
            <a:off x="782846" y="117921"/>
            <a:ext cx="10515600" cy="936851"/>
          </a:xfrm>
        </p:spPr>
        <p:txBody>
          <a:bodyPr/>
          <a:lstStyle>
            <a:lvl1pPr>
              <a:lnSpc>
                <a:spcPct val="100000"/>
              </a:lnSpc>
              <a:defRPr sz="3200" b="1"/>
            </a:lvl1pPr>
          </a:lstStyle>
          <a:p>
            <a:r>
              <a:rPr lang="en-US"/>
              <a:t>Click to Edit Slide Title</a:t>
            </a:r>
          </a:p>
        </p:txBody>
      </p:sp>
      <p:sp>
        <p:nvSpPr>
          <p:cNvPr id="22" name="Footer Placeholder 4">
            <a:extLst>
              <a:ext uri="{FF2B5EF4-FFF2-40B4-BE49-F238E27FC236}">
                <a16:creationId xmlns:a16="http://schemas.microsoft.com/office/drawing/2014/main" id="{C2FD309F-DAC0-224C-8BBB-F4A250EDCC05}"/>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3" name="Slide Number Placeholder 5">
            <a:extLst>
              <a:ext uri="{FF2B5EF4-FFF2-40B4-BE49-F238E27FC236}">
                <a16:creationId xmlns:a16="http://schemas.microsoft.com/office/drawing/2014/main" id="{6D4A02F6-9D91-D248-895A-748EF66A491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444C92D2-F79C-4FC3-8D26-9DCD5A325546}"/>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11" name="Picture 10">
            <a:extLst>
              <a:ext uri="{FF2B5EF4-FFF2-40B4-BE49-F238E27FC236}">
                <a16:creationId xmlns:a16="http://schemas.microsoft.com/office/drawing/2014/main" id="{1C7B4C0A-1C41-4FB5-87E7-CA83F658FF4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7454031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211913-45F0-2D42-9490-BF880CB2F3D6}"/>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3">
            <a:extLst>
              <a:ext uri="{FF2B5EF4-FFF2-40B4-BE49-F238E27FC236}">
                <a16:creationId xmlns:a16="http://schemas.microsoft.com/office/drawing/2014/main" id="{169B29AB-DF24-E04D-9728-582A34308D50}"/>
              </a:ext>
            </a:extLst>
          </p:cNvPr>
          <p:cNvSpPr>
            <a:spLocks noGrp="1"/>
          </p:cNvSpPr>
          <p:nvPr>
            <p:ph sz="half" idx="2" hasCustomPrompt="1"/>
          </p:nvPr>
        </p:nvSpPr>
        <p:spPr>
          <a:xfrm>
            <a:off x="782846"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6" name="Text Placeholder 4">
            <a:extLst>
              <a:ext uri="{FF2B5EF4-FFF2-40B4-BE49-F238E27FC236}">
                <a16:creationId xmlns:a16="http://schemas.microsoft.com/office/drawing/2014/main" id="{4A2D1894-E727-EC46-9EEF-8B4C13FF1FEE}"/>
              </a:ext>
            </a:extLst>
          </p:cNvPr>
          <p:cNvSpPr>
            <a:spLocks noGrp="1"/>
          </p:cNvSpPr>
          <p:nvPr>
            <p:ph type="body" sz="quarter" idx="3" hasCustomPrompt="1"/>
          </p:nvPr>
        </p:nvSpPr>
        <p:spPr>
          <a:xfrm>
            <a:off x="6279032"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17" name="Content Placeholder 5">
            <a:extLst>
              <a:ext uri="{FF2B5EF4-FFF2-40B4-BE49-F238E27FC236}">
                <a16:creationId xmlns:a16="http://schemas.microsoft.com/office/drawing/2014/main" id="{19C0F938-9D0C-5A4A-88E0-B35A6354FED5}"/>
              </a:ext>
            </a:extLst>
          </p:cNvPr>
          <p:cNvSpPr>
            <a:spLocks noGrp="1"/>
          </p:cNvSpPr>
          <p:nvPr>
            <p:ph sz="quarter" idx="4" hasCustomPrompt="1"/>
          </p:nvPr>
        </p:nvSpPr>
        <p:spPr>
          <a:xfrm>
            <a:off x="6279032"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8" name="Title 1">
            <a:extLst>
              <a:ext uri="{FF2B5EF4-FFF2-40B4-BE49-F238E27FC236}">
                <a16:creationId xmlns:a16="http://schemas.microsoft.com/office/drawing/2014/main" id="{AA6B3909-020A-D743-91AA-0D91317829B3}"/>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26" name="Text Placeholder 4">
            <a:extLst>
              <a:ext uri="{FF2B5EF4-FFF2-40B4-BE49-F238E27FC236}">
                <a16:creationId xmlns:a16="http://schemas.microsoft.com/office/drawing/2014/main" id="{EE0DBF7E-5E06-974E-8257-E8EE6646E49C}"/>
              </a:ext>
            </a:extLst>
          </p:cNvPr>
          <p:cNvSpPr>
            <a:spLocks noGrp="1"/>
          </p:cNvSpPr>
          <p:nvPr>
            <p:ph type="body" sz="quarter" idx="13" hasCustomPrompt="1"/>
          </p:nvPr>
        </p:nvSpPr>
        <p:spPr>
          <a:xfrm>
            <a:off x="782846"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27" name="Footer Placeholder 4">
            <a:extLst>
              <a:ext uri="{FF2B5EF4-FFF2-40B4-BE49-F238E27FC236}">
                <a16:creationId xmlns:a16="http://schemas.microsoft.com/office/drawing/2014/main" id="{1B0C947D-6D16-234C-AAF3-68861D49E653}"/>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8" name="Slide Number Placeholder 5">
            <a:extLst>
              <a:ext uri="{FF2B5EF4-FFF2-40B4-BE49-F238E27FC236}">
                <a16:creationId xmlns:a16="http://schemas.microsoft.com/office/drawing/2014/main" id="{AB16073A-0FEA-164B-BB1A-BAE690DFE744}"/>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4" name="Picture 13" descr="Logo&#10;&#10;Description automatically generated">
            <a:extLst>
              <a:ext uri="{FF2B5EF4-FFF2-40B4-BE49-F238E27FC236}">
                <a16:creationId xmlns:a16="http://schemas.microsoft.com/office/drawing/2014/main" id="{89DECEC1-517A-4B65-B01A-9C187735E108}"/>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13" name="Picture 12">
            <a:extLst>
              <a:ext uri="{FF2B5EF4-FFF2-40B4-BE49-F238E27FC236}">
                <a16:creationId xmlns:a16="http://schemas.microsoft.com/office/drawing/2014/main" id="{7D49858D-AB0C-474A-A5B0-6D983B42866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39441068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itle 1">
            <a:extLst>
              <a:ext uri="{FF2B5EF4-FFF2-40B4-BE49-F238E27FC236}">
                <a16:creationId xmlns:a16="http://schemas.microsoft.com/office/drawing/2014/main" id="{563F748B-55CE-314E-BFAA-16CD52A6D525}"/>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28" name="Footer Placeholder 4">
            <a:extLst>
              <a:ext uri="{FF2B5EF4-FFF2-40B4-BE49-F238E27FC236}">
                <a16:creationId xmlns:a16="http://schemas.microsoft.com/office/drawing/2014/main" id="{CD62F54B-89AC-DD47-8F98-A7EBB9BB4AAB}"/>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29" name="Slide Number Placeholder 5">
            <a:extLst>
              <a:ext uri="{FF2B5EF4-FFF2-40B4-BE49-F238E27FC236}">
                <a16:creationId xmlns:a16="http://schemas.microsoft.com/office/drawing/2014/main" id="{EEFDAAA2-C685-7E47-A869-EE70C0A3F021}"/>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10" name="Picture 9" descr="Logo&#10;&#10;Description automatically generated">
            <a:extLst>
              <a:ext uri="{FF2B5EF4-FFF2-40B4-BE49-F238E27FC236}">
                <a16:creationId xmlns:a16="http://schemas.microsoft.com/office/drawing/2014/main" id="{45F880D0-4B38-4B0F-8082-320D2B314C82}"/>
              </a:ext>
            </a:extLst>
          </p:cNvPr>
          <p:cNvPicPr>
            <a:picLocks noChangeAspect="1"/>
          </p:cNvPicPr>
          <p:nvPr userDrawn="1"/>
        </p:nvPicPr>
        <p:blipFill>
          <a:blip r:embed="rId2"/>
          <a:stretch>
            <a:fillRect/>
          </a:stretch>
        </p:blipFill>
        <p:spPr>
          <a:xfrm>
            <a:off x="10601865" y="6417908"/>
            <a:ext cx="1511726" cy="408166"/>
          </a:xfrm>
          <a:prstGeom prst="rect">
            <a:avLst/>
          </a:prstGeom>
        </p:spPr>
      </p:pic>
      <p:pic>
        <p:nvPicPr>
          <p:cNvPr id="9" name="Picture 8">
            <a:extLst>
              <a:ext uri="{FF2B5EF4-FFF2-40B4-BE49-F238E27FC236}">
                <a16:creationId xmlns:a16="http://schemas.microsoft.com/office/drawing/2014/main" id="{3ECB6460-987A-446F-8CC4-71B249F5458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5054"/>
          <a:stretch/>
        </p:blipFill>
        <p:spPr>
          <a:xfrm>
            <a:off x="-1797" y="57379"/>
            <a:ext cx="678612" cy="1054327"/>
          </a:xfrm>
          <a:prstGeom prst="rect">
            <a:avLst/>
          </a:prstGeom>
        </p:spPr>
      </p:pic>
    </p:spTree>
    <p:extLst>
      <p:ext uri="{BB962C8B-B14F-4D97-AF65-F5344CB8AC3E}">
        <p14:creationId xmlns:p14="http://schemas.microsoft.com/office/powerpoint/2010/main" val="3129105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DF742332-82E6-BE4A-BD5B-0BA35253959E}"/>
              </a:ext>
            </a:extLst>
          </p:cNvPr>
          <p:cNvSpPr>
            <a:spLocks noGrp="1"/>
          </p:cNvSpPr>
          <p:nvPr>
            <p:ph type="ftr" sz="quarter" idx="11"/>
          </p:nvPr>
        </p:nvSpPr>
        <p:spPr>
          <a:xfrm>
            <a:off x="568416" y="6443926"/>
            <a:ext cx="3919330" cy="365125"/>
          </a:xfrm>
        </p:spPr>
        <p:txBody>
          <a:bodyPr/>
          <a:lstStyle>
            <a:lvl1pPr algn="l">
              <a:defRPr sz="900" b="0">
                <a:solidFill>
                  <a:schemeClr val="bg1"/>
                </a:solidFill>
              </a:defRPr>
            </a:lvl1pPr>
          </a:lstStyle>
          <a:p>
            <a:r>
              <a:rPr lang="en-US"/>
              <a:t>IRIDIUM PROPRIETARY BUSINESS INFORMATION</a:t>
            </a:r>
            <a:endParaRPr lang="en-US">
              <a:solidFill>
                <a:schemeClr val="bg1"/>
              </a:solidFill>
            </a:endParaRPr>
          </a:p>
        </p:txBody>
      </p:sp>
      <p:sp>
        <p:nvSpPr>
          <p:cNvPr id="15" name="Slide Number Placeholder 5">
            <a:extLst>
              <a:ext uri="{FF2B5EF4-FFF2-40B4-BE49-F238E27FC236}">
                <a16:creationId xmlns:a16="http://schemas.microsoft.com/office/drawing/2014/main" id="{0416D61E-23B7-2245-9096-E090A497C1A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pic>
        <p:nvPicPr>
          <p:cNvPr id="6" name="Picture 5" descr="Logo&#10;&#10;Description automatically generated">
            <a:extLst>
              <a:ext uri="{FF2B5EF4-FFF2-40B4-BE49-F238E27FC236}">
                <a16:creationId xmlns:a16="http://schemas.microsoft.com/office/drawing/2014/main" id="{98FED435-290D-4F5B-8DAD-54BDD623428F}"/>
              </a:ext>
            </a:extLst>
          </p:cNvPr>
          <p:cNvPicPr>
            <a:picLocks noChangeAspect="1"/>
          </p:cNvPicPr>
          <p:nvPr userDrawn="1"/>
        </p:nvPicPr>
        <p:blipFill>
          <a:blip r:embed="rId2"/>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2159750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Option 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06875EA-0358-447F-A7CB-CB78C014BB8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bg1"/>
          </a:solidFill>
        </p:spPr>
        <p:txBody>
          <a:bodyPr anchor="ctr" anchorCtr="0">
            <a:noAutofit/>
          </a:bodyPr>
          <a:lstStyle>
            <a:lvl1pPr algn="ctr">
              <a:lnSpc>
                <a:spcPct val="100000"/>
              </a:lnSpc>
              <a:defRPr sz="3600" b="1">
                <a:solidFill>
                  <a:schemeClr val="tx1"/>
                </a:solidFill>
              </a:defRPr>
            </a:lvl1pPr>
          </a:lstStyle>
          <a:p>
            <a:r>
              <a:rPr lang="en-US"/>
              <a:t>Click to Edit Closing Text</a:t>
            </a:r>
          </a:p>
        </p:txBody>
      </p:sp>
      <p:sp>
        <p:nvSpPr>
          <p:cNvPr id="5" name="Rectangle 4">
            <a:extLst>
              <a:ext uri="{FF2B5EF4-FFF2-40B4-BE49-F238E27FC236}">
                <a16:creationId xmlns:a16="http://schemas.microsoft.com/office/drawing/2014/main" id="{3EA50A83-403E-446C-9CC9-7EA14F4704FB}"/>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Logo&#10;&#10;Description automatically generated">
            <a:extLst>
              <a:ext uri="{FF2B5EF4-FFF2-40B4-BE49-F238E27FC236}">
                <a16:creationId xmlns:a16="http://schemas.microsoft.com/office/drawing/2014/main" id="{8F979417-F9AB-4EE2-A075-36E9FE3308EF}"/>
              </a:ext>
            </a:extLst>
          </p:cNvPr>
          <p:cNvPicPr>
            <a:picLocks noChangeAspect="1"/>
          </p:cNvPicPr>
          <p:nvPr userDrawn="1"/>
        </p:nvPicPr>
        <p:blipFill>
          <a:blip r:embed="rId3"/>
          <a:stretch>
            <a:fillRect/>
          </a:stretch>
        </p:blipFill>
        <p:spPr>
          <a:xfrm>
            <a:off x="10601865" y="6417908"/>
            <a:ext cx="1511726" cy="408166"/>
          </a:xfrm>
          <a:prstGeom prst="rect">
            <a:avLst/>
          </a:prstGeom>
        </p:spPr>
      </p:pic>
    </p:spTree>
    <p:extLst>
      <p:ext uri="{BB962C8B-B14F-4D97-AF65-F5344CB8AC3E}">
        <p14:creationId xmlns:p14="http://schemas.microsoft.com/office/powerpoint/2010/main" val="9156724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gal Disclosures">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Legal Disclosures</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792CA43E-803B-2F4C-826E-A26F0784ADB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7" name="Footer Placeholder 4">
            <a:extLst>
              <a:ext uri="{FF2B5EF4-FFF2-40B4-BE49-F238E27FC236}">
                <a16:creationId xmlns:a16="http://schemas.microsoft.com/office/drawing/2014/main" id="{47CCA169-C9AA-8B4D-A822-2E3C0F622148}"/>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dirty="0"/>
              <a:t>IRIDIUM PROPRIETARY BUSINESS INFORMATION</a:t>
            </a:r>
          </a:p>
        </p:txBody>
      </p:sp>
      <p:sp>
        <p:nvSpPr>
          <p:cNvPr id="18" name="Slide Number Placeholder 5">
            <a:extLst>
              <a:ext uri="{FF2B5EF4-FFF2-40B4-BE49-F238E27FC236}">
                <a16:creationId xmlns:a16="http://schemas.microsoft.com/office/drawing/2014/main" id="{56EF6814-F783-1C4F-BF35-C0A44B026FE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dirty="0"/>
          </a:p>
        </p:txBody>
      </p:sp>
    </p:spTree>
    <p:extLst>
      <p:ext uri="{BB962C8B-B14F-4D97-AF65-F5344CB8AC3E}">
        <p14:creationId xmlns:p14="http://schemas.microsoft.com/office/powerpoint/2010/main" val="301884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Option 2)">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AB954DEB-9893-4358-AEE7-A675F96DD04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0128" t="14290" r="16759" b="-2066"/>
          <a:stretch/>
        </p:blipFill>
        <p:spPr>
          <a:xfrm>
            <a:off x="5235068" y="0"/>
            <a:ext cx="6956932" cy="6599274"/>
          </a:xfrm>
          <a:prstGeom prst="rect">
            <a:avLst/>
          </a:prstGeom>
        </p:spPr>
      </p:pic>
      <p:sp>
        <p:nvSpPr>
          <p:cNvPr id="46" name="Rectangle 45">
            <a:extLst>
              <a:ext uri="{FF2B5EF4-FFF2-40B4-BE49-F238E27FC236}">
                <a16:creationId xmlns:a16="http://schemas.microsoft.com/office/drawing/2014/main" id="{B6AE0D70-1638-4794-B1E8-B43C6A635575}"/>
              </a:ext>
            </a:extLst>
          </p:cNvPr>
          <p:cNvSpPr/>
          <p:nvPr userDrawn="1"/>
        </p:nvSpPr>
        <p:spPr>
          <a:xfrm>
            <a:off x="4593833" y="4896817"/>
            <a:ext cx="301429" cy="296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CC3AC383-1711-4F10-B6C7-0D5936EEACC1}"/>
              </a:ext>
            </a:extLst>
          </p:cNvPr>
          <p:cNvSpPr/>
          <p:nvPr userDrawn="1"/>
        </p:nvSpPr>
        <p:spPr>
          <a:xfrm>
            <a:off x="5868256" y="4922168"/>
            <a:ext cx="248192" cy="215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bg1"/>
          </a:solidFill>
        </p:spPr>
        <p:txBody>
          <a:bodyPr anchor="ctr" anchorCtr="0">
            <a:noAutofit/>
          </a:bodyPr>
          <a:lstStyle>
            <a:lvl1pPr algn="ctr">
              <a:lnSpc>
                <a:spcPct val="100000"/>
              </a:lnSpc>
              <a:defRPr sz="3600" b="1">
                <a:solidFill>
                  <a:schemeClr val="tx1"/>
                </a:solidFill>
              </a:defRPr>
            </a:lvl1pPr>
          </a:lstStyle>
          <a:p>
            <a:r>
              <a:rPr lang="en-US"/>
              <a:t>Click to Edit Closing Text</a:t>
            </a:r>
          </a:p>
        </p:txBody>
      </p:sp>
      <p:sp>
        <p:nvSpPr>
          <p:cNvPr id="22" name="Rectangle 21">
            <a:extLst>
              <a:ext uri="{FF2B5EF4-FFF2-40B4-BE49-F238E27FC236}">
                <a16:creationId xmlns:a16="http://schemas.microsoft.com/office/drawing/2014/main" id="{E78A831A-CE86-4F7F-8CF0-26763967D8CD}"/>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Logo&#10;&#10;Description automatically generated">
            <a:extLst>
              <a:ext uri="{FF2B5EF4-FFF2-40B4-BE49-F238E27FC236}">
                <a16:creationId xmlns:a16="http://schemas.microsoft.com/office/drawing/2014/main" id="{FFF10E77-D7A7-4474-9EDD-41BE6ECA0122}"/>
              </a:ext>
            </a:extLst>
          </p:cNvPr>
          <p:cNvPicPr>
            <a:picLocks noChangeAspect="1"/>
          </p:cNvPicPr>
          <p:nvPr userDrawn="1"/>
        </p:nvPicPr>
        <p:blipFill>
          <a:blip r:embed="rId3"/>
          <a:stretch>
            <a:fillRect/>
          </a:stretch>
        </p:blipFill>
        <p:spPr>
          <a:xfrm>
            <a:off x="10601865" y="6417908"/>
            <a:ext cx="1511726" cy="408166"/>
          </a:xfrm>
          <a:prstGeom prst="rect">
            <a:avLst/>
          </a:prstGeom>
        </p:spPr>
      </p:pic>
      <p:grpSp>
        <p:nvGrpSpPr>
          <p:cNvPr id="34" name="Group 33">
            <a:extLst>
              <a:ext uri="{FF2B5EF4-FFF2-40B4-BE49-F238E27FC236}">
                <a16:creationId xmlns:a16="http://schemas.microsoft.com/office/drawing/2014/main" id="{6382C62A-EC53-4E4E-A449-39670D6D187D}"/>
              </a:ext>
            </a:extLst>
          </p:cNvPr>
          <p:cNvGrpSpPr/>
          <p:nvPr userDrawn="1"/>
        </p:nvGrpSpPr>
        <p:grpSpPr>
          <a:xfrm>
            <a:off x="1461008" y="4827798"/>
            <a:ext cx="1483024" cy="434960"/>
            <a:chOff x="1461008" y="4827798"/>
            <a:chExt cx="1483024" cy="434960"/>
          </a:xfrm>
        </p:grpSpPr>
        <p:sp>
          <p:nvSpPr>
            <p:cNvPr id="35" name="Rectangle 34">
              <a:extLst>
                <a:ext uri="{FF2B5EF4-FFF2-40B4-BE49-F238E27FC236}">
                  <a16:creationId xmlns:a16="http://schemas.microsoft.com/office/drawing/2014/main" id="{12FE5ADC-3A9B-4E45-86E2-748810A591B0}"/>
                </a:ext>
              </a:extLst>
            </p:cNvPr>
            <p:cNvSpPr/>
            <p:nvPr/>
          </p:nvSpPr>
          <p:spPr>
            <a:xfrm>
              <a:off x="1808785" y="4922168"/>
              <a:ext cx="1135247" cy="246221"/>
            </a:xfrm>
            <a:prstGeom prst="rect">
              <a:avLst/>
            </a:prstGeom>
          </p:spPr>
          <p:txBody>
            <a:bodyPr wrap="none">
              <a:spAutoFit/>
            </a:bodyPr>
            <a:lstStyle/>
            <a:p>
              <a:r>
                <a:rPr lang="en-US" sz="1000" b="1">
                  <a:solidFill>
                    <a:schemeClr val="bg1"/>
                  </a:solidFill>
                  <a:latin typeface="Arial" panose="020B0604020202020204" pitchFamily="34" charset="0"/>
                  <a:cs typeface="Arial" panose="020B0604020202020204" pitchFamily="34" charset="0"/>
                </a:rPr>
                <a:t>@IridiumComm</a:t>
              </a:r>
              <a:endParaRPr lang="en-US" sz="1000" b="1" i="0">
                <a:solidFill>
                  <a:schemeClr val="bg1"/>
                </a:solidFill>
                <a:effectLst/>
                <a:latin typeface="Arial" panose="020B0604020202020204" pitchFamily="34" charset="0"/>
                <a:cs typeface="Arial" panose="020B0604020202020204" pitchFamily="34" charset="0"/>
              </a:endParaRPr>
            </a:p>
          </p:txBody>
        </p:sp>
        <p:pic>
          <p:nvPicPr>
            <p:cNvPr id="36" name="Picture 2" descr="Twitter icon">
              <a:extLst>
                <a:ext uri="{FF2B5EF4-FFF2-40B4-BE49-F238E27FC236}">
                  <a16:creationId xmlns:a16="http://schemas.microsoft.com/office/drawing/2014/main" id="{626F3CB8-E9BF-48F6-8C41-222C1ABFA7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1008" y="4827798"/>
              <a:ext cx="434961" cy="434960"/>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37" name="Group 36">
            <a:extLst>
              <a:ext uri="{FF2B5EF4-FFF2-40B4-BE49-F238E27FC236}">
                <a16:creationId xmlns:a16="http://schemas.microsoft.com/office/drawing/2014/main" id="{AF121396-62CD-4ED5-AD25-F98FDE746801}"/>
              </a:ext>
            </a:extLst>
          </p:cNvPr>
          <p:cNvGrpSpPr/>
          <p:nvPr userDrawn="1"/>
        </p:nvGrpSpPr>
        <p:grpSpPr>
          <a:xfrm>
            <a:off x="5824712" y="4827798"/>
            <a:ext cx="1478200" cy="434960"/>
            <a:chOff x="5936850" y="4827798"/>
            <a:chExt cx="1478200" cy="434960"/>
          </a:xfrm>
        </p:grpSpPr>
        <p:pic>
          <p:nvPicPr>
            <p:cNvPr id="38" name="Picture 37">
              <a:extLst>
                <a:ext uri="{FF2B5EF4-FFF2-40B4-BE49-F238E27FC236}">
                  <a16:creationId xmlns:a16="http://schemas.microsoft.com/office/drawing/2014/main" id="{8808AF2A-7241-457E-BB2F-9586595A07C7}"/>
                </a:ext>
              </a:extLst>
            </p:cNvPr>
            <p:cNvPicPr>
              <a:picLocks noChangeAspect="1"/>
            </p:cNvPicPr>
            <p:nvPr userDrawn="1"/>
          </p:nvPicPr>
          <p:blipFill>
            <a:blip r:embed="rId5"/>
            <a:stretch>
              <a:fillRect/>
            </a:stretch>
          </p:blipFill>
          <p:spPr>
            <a:xfrm>
              <a:off x="5936850" y="4827798"/>
              <a:ext cx="347623" cy="434960"/>
            </a:xfrm>
            <a:prstGeom prst="rect">
              <a:avLst/>
            </a:prstGeom>
          </p:spPr>
        </p:pic>
        <p:sp>
          <p:nvSpPr>
            <p:cNvPr id="39" name="Rectangle 38">
              <a:extLst>
                <a:ext uri="{FF2B5EF4-FFF2-40B4-BE49-F238E27FC236}">
                  <a16:creationId xmlns:a16="http://schemas.microsoft.com/office/drawing/2014/main" id="{8426C42E-79D2-45EB-A499-B95C907DCF7E}"/>
                </a:ext>
              </a:extLst>
            </p:cNvPr>
            <p:cNvSpPr/>
            <p:nvPr userDrawn="1"/>
          </p:nvSpPr>
          <p:spPr>
            <a:xfrm>
              <a:off x="6284473" y="4922168"/>
              <a:ext cx="1130577" cy="246221"/>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@IridiumComm</a:t>
              </a:r>
              <a:endParaRPr lang="en-US" sz="1000" b="1" i="0">
                <a:solidFill>
                  <a:schemeClr val="bg1"/>
                </a:solidFill>
                <a:effectLst/>
                <a:latin typeface="Arial" panose="020B0604020202020204" pitchFamily="34" charset="0"/>
                <a:cs typeface="Arial" panose="020B0604020202020204" pitchFamily="34" charset="0"/>
              </a:endParaRPr>
            </a:p>
          </p:txBody>
        </p:sp>
      </p:grpSp>
      <p:grpSp>
        <p:nvGrpSpPr>
          <p:cNvPr id="40" name="Group 39">
            <a:extLst>
              <a:ext uri="{FF2B5EF4-FFF2-40B4-BE49-F238E27FC236}">
                <a16:creationId xmlns:a16="http://schemas.microsoft.com/office/drawing/2014/main" id="{2557604A-9296-4E25-831F-9CC0D163B1DA}"/>
              </a:ext>
            </a:extLst>
          </p:cNvPr>
          <p:cNvGrpSpPr/>
          <p:nvPr userDrawn="1"/>
        </p:nvGrpSpPr>
        <p:grpSpPr>
          <a:xfrm>
            <a:off x="4570737" y="4871467"/>
            <a:ext cx="1071424" cy="347622"/>
            <a:chOff x="4639263" y="4871467"/>
            <a:chExt cx="1071424" cy="347622"/>
          </a:xfrm>
        </p:grpSpPr>
        <p:sp>
          <p:nvSpPr>
            <p:cNvPr id="41" name="Rectangle 40">
              <a:extLst>
                <a:ext uri="{FF2B5EF4-FFF2-40B4-BE49-F238E27FC236}">
                  <a16:creationId xmlns:a16="http://schemas.microsoft.com/office/drawing/2014/main" id="{B1418354-299A-4C30-A790-436994A35B45}"/>
                </a:ext>
              </a:extLst>
            </p:cNvPr>
            <p:cNvSpPr/>
            <p:nvPr userDrawn="1"/>
          </p:nvSpPr>
          <p:spPr>
            <a:xfrm>
              <a:off x="4978260" y="4922167"/>
              <a:ext cx="732427" cy="246222"/>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@Iridium</a:t>
              </a:r>
              <a:endParaRPr lang="en-US" sz="1000" b="1" i="0">
                <a:solidFill>
                  <a:schemeClr val="bg1"/>
                </a:solidFill>
                <a:effectLst/>
                <a:latin typeface="Arial" panose="020B0604020202020204" pitchFamily="34" charset="0"/>
                <a:cs typeface="Arial" panose="020B0604020202020204" pitchFamily="34" charset="0"/>
              </a:endParaRPr>
            </a:p>
          </p:txBody>
        </p:sp>
        <p:pic>
          <p:nvPicPr>
            <p:cNvPr id="42" name="Picture 41">
              <a:extLst>
                <a:ext uri="{FF2B5EF4-FFF2-40B4-BE49-F238E27FC236}">
                  <a16:creationId xmlns:a16="http://schemas.microsoft.com/office/drawing/2014/main" id="{15F5444C-B2D0-44A7-948B-0B9FF76DCBC0}"/>
                </a:ext>
              </a:extLst>
            </p:cNvPr>
            <p:cNvPicPr>
              <a:picLocks noChangeAspect="1"/>
            </p:cNvPicPr>
            <p:nvPr userDrawn="1"/>
          </p:nvPicPr>
          <p:blipFill>
            <a:blip r:embed="rId6"/>
            <a:stretch>
              <a:fillRect/>
            </a:stretch>
          </p:blipFill>
          <p:spPr>
            <a:xfrm>
              <a:off x="4639263" y="4871467"/>
              <a:ext cx="347622" cy="347622"/>
            </a:xfrm>
            <a:prstGeom prst="rect">
              <a:avLst/>
            </a:prstGeom>
          </p:spPr>
        </p:pic>
      </p:grpSp>
      <p:grpSp>
        <p:nvGrpSpPr>
          <p:cNvPr id="43" name="Group 42">
            <a:extLst>
              <a:ext uri="{FF2B5EF4-FFF2-40B4-BE49-F238E27FC236}">
                <a16:creationId xmlns:a16="http://schemas.microsoft.com/office/drawing/2014/main" id="{E830632C-0760-4EF8-99E6-4098AF7F5939}"/>
              </a:ext>
            </a:extLst>
          </p:cNvPr>
          <p:cNvGrpSpPr/>
          <p:nvPr userDrawn="1"/>
        </p:nvGrpSpPr>
        <p:grpSpPr>
          <a:xfrm>
            <a:off x="3126583" y="4871467"/>
            <a:ext cx="1261603" cy="347622"/>
            <a:chOff x="3107484" y="4871467"/>
            <a:chExt cx="1261603" cy="347622"/>
          </a:xfrm>
        </p:grpSpPr>
        <p:pic>
          <p:nvPicPr>
            <p:cNvPr id="44" name="Picture 2" descr="Facebook, social media, social icon - Free download">
              <a:extLst>
                <a:ext uri="{FF2B5EF4-FFF2-40B4-BE49-F238E27FC236}">
                  <a16:creationId xmlns:a16="http://schemas.microsoft.com/office/drawing/2014/main" id="{793C9BA3-EE13-45E0-AC38-DFAD081AD92F}"/>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3107484" y="4871467"/>
              <a:ext cx="347623" cy="347622"/>
            </a:xfrm>
            <a:prstGeom prst="rect">
              <a:avLst/>
            </a:prstGeom>
            <a:noFill/>
            <a:extLst>
              <a:ext uri="{909E8E84-426E-40DD-AFC4-6F175D3DCCD1}">
                <a14:hiddenFill xmlns:a14="http://schemas.microsoft.com/office/drawing/2010/main">
                  <a:solidFill>
                    <a:srgbClr val="FFFFFF"/>
                  </a:solidFill>
                </a14:hiddenFill>
              </a:ext>
            </a:extLst>
          </p:spPr>
        </p:pic>
        <p:sp>
          <p:nvSpPr>
            <p:cNvPr id="45" name="Rectangle 44">
              <a:extLst>
                <a:ext uri="{FF2B5EF4-FFF2-40B4-BE49-F238E27FC236}">
                  <a16:creationId xmlns:a16="http://schemas.microsoft.com/office/drawing/2014/main" id="{7E3B49FE-AE5E-4B63-A31D-EC2AB4194E53}"/>
                </a:ext>
              </a:extLst>
            </p:cNvPr>
            <p:cNvSpPr/>
            <p:nvPr userDrawn="1"/>
          </p:nvSpPr>
          <p:spPr>
            <a:xfrm>
              <a:off x="3440319" y="4922167"/>
              <a:ext cx="928768" cy="246222"/>
            </a:xfrm>
            <a:prstGeom prst="rect">
              <a:avLst/>
            </a:prstGeom>
          </p:spPr>
          <p:txBody>
            <a:bodyPr wrap="square">
              <a:spAutoFit/>
            </a:bodyPr>
            <a:lstStyle/>
            <a:p>
              <a:r>
                <a:rPr lang="en-US" sz="1000" b="1">
                  <a:solidFill>
                    <a:schemeClr val="bg1"/>
                  </a:solidFill>
                  <a:latin typeface="Arial" panose="020B0604020202020204" pitchFamily="34" charset="0"/>
                  <a:cs typeface="Arial" panose="020B0604020202020204" pitchFamily="34" charset="0"/>
                </a:rPr>
                <a:t>@MyIridium</a:t>
              </a:r>
              <a:endParaRPr lang="en-US" sz="1000" b="1" i="0">
                <a:solidFill>
                  <a:schemeClr val="bg1"/>
                </a:solidFill>
                <a:effectLst/>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0847943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6" name="Picture 5">
            <a:extLst>
              <a:ext uri="{FF2B5EF4-FFF2-40B4-BE49-F238E27FC236}">
                <a16:creationId xmlns:a16="http://schemas.microsoft.com/office/drawing/2014/main" id="{172EA1CD-55D2-554F-AE62-0DC295014B3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7" name="Title 1">
            <a:extLst>
              <a:ext uri="{FF2B5EF4-FFF2-40B4-BE49-F238E27FC236}">
                <a16:creationId xmlns:a16="http://schemas.microsoft.com/office/drawing/2014/main" id="{A4EAEE2E-A693-5343-B820-E63AAF3623E1}"/>
              </a:ext>
            </a:extLst>
          </p:cNvPr>
          <p:cNvSpPr>
            <a:spLocks noGrp="1"/>
          </p:cNvSpPr>
          <p:nvPr>
            <p:ph type="title" hasCustomPrompt="1"/>
          </p:nvPr>
        </p:nvSpPr>
        <p:spPr>
          <a:xfrm>
            <a:off x="103516" y="3114136"/>
            <a:ext cx="8878899" cy="1577983"/>
          </a:xfrm>
          <a:solidFill>
            <a:schemeClr val="tx1"/>
          </a:solidFill>
        </p:spPr>
        <p:txBody>
          <a:bodyPr anchor="ctr"/>
          <a:lstStyle>
            <a:lvl1pPr algn="ctr">
              <a:defRPr sz="3200" b="1">
                <a:solidFill>
                  <a:schemeClr val="bg1"/>
                </a:solidFill>
              </a:defRPr>
            </a:lvl1pPr>
          </a:lstStyle>
          <a:p>
            <a:r>
              <a:rPr lang="en-US"/>
              <a:t>Click to Edit Section Title</a:t>
            </a:r>
          </a:p>
        </p:txBody>
      </p:sp>
      <p:sp>
        <p:nvSpPr>
          <p:cNvPr id="17" name="Footer Placeholder 4">
            <a:extLst>
              <a:ext uri="{FF2B5EF4-FFF2-40B4-BE49-F238E27FC236}">
                <a16:creationId xmlns:a16="http://schemas.microsoft.com/office/drawing/2014/main" id="{D209A8D2-5F8B-D54E-8A5D-AA8D95CD2C5D}"/>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dirty="0"/>
              <a:t>IRIDIUM PROPRIETARY BUSINESS INFORMATION</a:t>
            </a:r>
          </a:p>
        </p:txBody>
      </p:sp>
      <p:sp>
        <p:nvSpPr>
          <p:cNvPr id="18" name="Slide Number Placeholder 5">
            <a:extLst>
              <a:ext uri="{FF2B5EF4-FFF2-40B4-BE49-F238E27FC236}">
                <a16:creationId xmlns:a16="http://schemas.microsoft.com/office/drawing/2014/main" id="{9B45CBF8-4256-6644-85E6-1B658204525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dirty="0"/>
          </a:p>
        </p:txBody>
      </p:sp>
      <p:sp>
        <p:nvSpPr>
          <p:cNvPr id="2" name="Rectangle 1">
            <a:extLst>
              <a:ext uri="{FF2B5EF4-FFF2-40B4-BE49-F238E27FC236}">
                <a16:creationId xmlns:a16="http://schemas.microsoft.com/office/drawing/2014/main" id="{3BC55037-D37C-4FE2-A4E2-9471CE394C99}"/>
              </a:ext>
            </a:extLst>
          </p:cNvPr>
          <p:cNvSpPr/>
          <p:nvPr userDrawn="1"/>
        </p:nvSpPr>
        <p:spPr>
          <a:xfrm>
            <a:off x="0" y="3114135"/>
            <a:ext cx="103517" cy="1577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043764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Title 1">
            <a:extLst>
              <a:ext uri="{FF2B5EF4-FFF2-40B4-BE49-F238E27FC236}">
                <a16:creationId xmlns:a16="http://schemas.microsoft.com/office/drawing/2014/main" id="{5940E909-88E9-9A49-8319-9F192CED8DD6}"/>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sp>
        <p:nvSpPr>
          <p:cNvPr id="15" name="Content Placeholder 2">
            <a:extLst>
              <a:ext uri="{FF2B5EF4-FFF2-40B4-BE49-F238E27FC236}">
                <a16:creationId xmlns:a16="http://schemas.microsoft.com/office/drawing/2014/main" id="{F6745613-57F6-014D-97CA-A5CD261C81CD}"/>
              </a:ext>
            </a:extLst>
          </p:cNvPr>
          <p:cNvSpPr>
            <a:spLocks noGrp="1"/>
          </p:cNvSpPr>
          <p:nvPr>
            <p:ph idx="1" hasCustomPrompt="1"/>
          </p:nvPr>
        </p:nvSpPr>
        <p:spPr>
          <a:xfrm>
            <a:off x="782846" y="1169088"/>
            <a:ext cx="10515600" cy="5044286"/>
          </a:xfrm>
        </p:spPr>
        <p:txBody>
          <a:bodyPr>
            <a:noAutofit/>
          </a:bodyPr>
          <a:lstStyle>
            <a:lvl1pPr>
              <a:defRPr sz="2000" b="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792CA43E-803B-2F4C-826E-A26F0784ADB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9" name="Footer Placeholder 4">
            <a:extLst>
              <a:ext uri="{FF2B5EF4-FFF2-40B4-BE49-F238E27FC236}">
                <a16:creationId xmlns:a16="http://schemas.microsoft.com/office/drawing/2014/main" id="{9B0CBDC3-70C5-1D41-ABCB-27C43FCAC683}"/>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dirty="0"/>
              <a:t>RP-</a:t>
            </a:r>
            <a:r>
              <a:rPr lang="en-US" dirty="0" err="1"/>
              <a:t>xxxx</a:t>
            </a:r>
            <a:r>
              <a:rPr lang="en-US" dirty="0"/>
              <a:t> 	Iridium </a:t>
            </a:r>
            <a:r>
              <a:rPr lang="en-US" dirty="0" err="1"/>
              <a:t>Satellte</a:t>
            </a:r>
            <a:r>
              <a:rPr lang="en-US" dirty="0"/>
              <a:t> LLC</a:t>
            </a:r>
          </a:p>
        </p:txBody>
      </p:sp>
      <p:sp>
        <p:nvSpPr>
          <p:cNvPr id="20" name="Slide Number Placeholder 5">
            <a:extLst>
              <a:ext uri="{FF2B5EF4-FFF2-40B4-BE49-F238E27FC236}">
                <a16:creationId xmlns:a16="http://schemas.microsoft.com/office/drawing/2014/main" id="{250020A2-36AF-0D42-957E-F6E1F093094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1882128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6443475-3A60-9A46-8737-FD975510F15C}"/>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clipart&#10;&#10;Description automatically generated">
            <a:extLst>
              <a:ext uri="{FF2B5EF4-FFF2-40B4-BE49-F238E27FC236}">
                <a16:creationId xmlns:a16="http://schemas.microsoft.com/office/drawing/2014/main" id="{E0D419D1-E40D-2E49-8B03-EC27D76E7C8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Content Placeholder 2">
            <a:extLst>
              <a:ext uri="{FF2B5EF4-FFF2-40B4-BE49-F238E27FC236}">
                <a16:creationId xmlns:a16="http://schemas.microsoft.com/office/drawing/2014/main" id="{39FE8532-FEED-964D-B059-2D6BB3589487}"/>
              </a:ext>
            </a:extLst>
          </p:cNvPr>
          <p:cNvSpPr>
            <a:spLocks noGrp="1"/>
          </p:cNvSpPr>
          <p:nvPr>
            <p:ph sz="half" idx="1" hasCustomPrompt="1"/>
          </p:nvPr>
        </p:nvSpPr>
        <p:spPr>
          <a:xfrm>
            <a:off x="782846" y="1164437"/>
            <a:ext cx="5181600" cy="5049244"/>
          </a:xfrm>
        </p:spPr>
        <p:txBody>
          <a:bodyPr>
            <a:noAutofit/>
          </a:bodyPr>
          <a:lstStyle>
            <a:lvl1pPr>
              <a:defRPr sz="2000"/>
            </a:lvl1pPr>
            <a:lvl2pPr>
              <a:defRPr sz="2000"/>
            </a:lvl2pPr>
            <a:lvl3pPr>
              <a:defRPr sz="1800"/>
            </a:lvl3pPr>
            <a:lvl4pPr>
              <a:defRPr sz="1600"/>
            </a:lvl4pPr>
            <a:lvl5pPr>
              <a:defRPr sz="16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5" name="Content Placeholder 3">
            <a:extLst>
              <a:ext uri="{FF2B5EF4-FFF2-40B4-BE49-F238E27FC236}">
                <a16:creationId xmlns:a16="http://schemas.microsoft.com/office/drawing/2014/main" id="{C9AEA258-FBEF-AE42-AA50-B996803C0825}"/>
              </a:ext>
            </a:extLst>
          </p:cNvPr>
          <p:cNvSpPr>
            <a:spLocks noGrp="1"/>
          </p:cNvSpPr>
          <p:nvPr>
            <p:ph sz="half" idx="2" hasCustomPrompt="1"/>
          </p:nvPr>
        </p:nvSpPr>
        <p:spPr>
          <a:xfrm>
            <a:off x="6116846" y="1164437"/>
            <a:ext cx="5181600" cy="5049244"/>
          </a:xfrm>
        </p:spPr>
        <p:txBody>
          <a:bodyPr/>
          <a:lstStyle>
            <a:lvl1pPr>
              <a:defRPr sz="2000" b="0"/>
            </a:lvl1pPr>
            <a:lvl2pPr>
              <a:defRPr sz="2000" b="0"/>
            </a:lvl2pPr>
            <a:lvl3pPr>
              <a:defRPr sz="1800" b="0"/>
            </a:lvl3pPr>
            <a:lvl4pPr>
              <a:defRPr sz="1600" b="0"/>
            </a:lvl4pPr>
            <a:lvl5pPr>
              <a:defRPr sz="1600" b="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pic>
        <p:nvPicPr>
          <p:cNvPr id="16" name="Picture 15">
            <a:extLst>
              <a:ext uri="{FF2B5EF4-FFF2-40B4-BE49-F238E27FC236}">
                <a16:creationId xmlns:a16="http://schemas.microsoft.com/office/drawing/2014/main" id="{C6FDA912-C412-6D41-910F-FC4B207EEB9B}"/>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17" name="Title 1">
            <a:extLst>
              <a:ext uri="{FF2B5EF4-FFF2-40B4-BE49-F238E27FC236}">
                <a16:creationId xmlns:a16="http://schemas.microsoft.com/office/drawing/2014/main" id="{E7740D53-1165-C843-8D29-5AE8670CE2C9}"/>
              </a:ext>
            </a:extLst>
          </p:cNvPr>
          <p:cNvSpPr>
            <a:spLocks noGrp="1"/>
          </p:cNvSpPr>
          <p:nvPr>
            <p:ph type="title" hasCustomPrompt="1"/>
          </p:nvPr>
        </p:nvSpPr>
        <p:spPr>
          <a:xfrm>
            <a:off x="782846" y="117921"/>
            <a:ext cx="10515600" cy="936851"/>
          </a:xfrm>
        </p:spPr>
        <p:txBody>
          <a:bodyPr/>
          <a:lstStyle>
            <a:lvl1pPr>
              <a:lnSpc>
                <a:spcPct val="100000"/>
              </a:lnSpc>
              <a:defRPr sz="3200" b="1"/>
            </a:lvl1pPr>
          </a:lstStyle>
          <a:p>
            <a:r>
              <a:rPr lang="en-US"/>
              <a:t>Click to Edit Slide Title</a:t>
            </a:r>
          </a:p>
        </p:txBody>
      </p:sp>
      <p:sp>
        <p:nvSpPr>
          <p:cNvPr id="22" name="Footer Placeholder 4">
            <a:extLst>
              <a:ext uri="{FF2B5EF4-FFF2-40B4-BE49-F238E27FC236}">
                <a16:creationId xmlns:a16="http://schemas.microsoft.com/office/drawing/2014/main" id="{C2FD309F-DAC0-224C-8BBB-F4A250EDCC05}"/>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3" name="Slide Number Placeholder 5">
            <a:extLst>
              <a:ext uri="{FF2B5EF4-FFF2-40B4-BE49-F238E27FC236}">
                <a16:creationId xmlns:a16="http://schemas.microsoft.com/office/drawing/2014/main" id="{6D4A02F6-9D91-D248-895A-748EF66A491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987531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1D211913-45F0-2D42-9490-BF880CB2F3D6}"/>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text, clipart&#10;&#10;Description automatically generated">
            <a:extLst>
              <a:ext uri="{FF2B5EF4-FFF2-40B4-BE49-F238E27FC236}">
                <a16:creationId xmlns:a16="http://schemas.microsoft.com/office/drawing/2014/main" id="{D158E882-8CE5-7349-A7E9-CD512288FD4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5" name="Content Placeholder 3">
            <a:extLst>
              <a:ext uri="{FF2B5EF4-FFF2-40B4-BE49-F238E27FC236}">
                <a16:creationId xmlns:a16="http://schemas.microsoft.com/office/drawing/2014/main" id="{169B29AB-DF24-E04D-9728-582A34308D50}"/>
              </a:ext>
            </a:extLst>
          </p:cNvPr>
          <p:cNvSpPr>
            <a:spLocks noGrp="1"/>
          </p:cNvSpPr>
          <p:nvPr>
            <p:ph sz="half" idx="2" hasCustomPrompt="1"/>
          </p:nvPr>
        </p:nvSpPr>
        <p:spPr>
          <a:xfrm>
            <a:off x="782846"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6" name="Text Placeholder 4">
            <a:extLst>
              <a:ext uri="{FF2B5EF4-FFF2-40B4-BE49-F238E27FC236}">
                <a16:creationId xmlns:a16="http://schemas.microsoft.com/office/drawing/2014/main" id="{4A2D1894-E727-EC46-9EEF-8B4C13FF1FEE}"/>
              </a:ext>
            </a:extLst>
          </p:cNvPr>
          <p:cNvSpPr>
            <a:spLocks noGrp="1"/>
          </p:cNvSpPr>
          <p:nvPr>
            <p:ph type="body" sz="quarter" idx="3" hasCustomPrompt="1"/>
          </p:nvPr>
        </p:nvSpPr>
        <p:spPr>
          <a:xfrm>
            <a:off x="6279032"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17" name="Content Placeholder 5">
            <a:extLst>
              <a:ext uri="{FF2B5EF4-FFF2-40B4-BE49-F238E27FC236}">
                <a16:creationId xmlns:a16="http://schemas.microsoft.com/office/drawing/2014/main" id="{19C0F938-9D0C-5A4A-88E0-B35A6354FED5}"/>
              </a:ext>
            </a:extLst>
          </p:cNvPr>
          <p:cNvSpPr>
            <a:spLocks noGrp="1"/>
          </p:cNvSpPr>
          <p:nvPr>
            <p:ph sz="quarter" idx="4" hasCustomPrompt="1"/>
          </p:nvPr>
        </p:nvSpPr>
        <p:spPr>
          <a:xfrm>
            <a:off x="6279032" y="1916674"/>
            <a:ext cx="5019414" cy="4297007"/>
          </a:xfrm>
        </p:spPr>
        <p:txBody>
          <a:bodyPr>
            <a:noAutofit/>
          </a:bodyPr>
          <a:lstStyle>
            <a:lvl1pPr>
              <a:defRPr sz="2000"/>
            </a:lvl1pPr>
            <a:lvl2pPr>
              <a:defRPr sz="1800"/>
            </a:lvl2pPr>
            <a:lvl3pPr>
              <a:defRPr sz="1600"/>
            </a:lvl3pPr>
            <a:lvl4pPr>
              <a:defRPr sz="1400"/>
            </a:lvl4pPr>
            <a:lvl5pPr>
              <a:defRPr sz="1400"/>
            </a:lvl5pPr>
          </a:lstStyle>
          <a:p>
            <a:pPr lvl="0"/>
            <a:r>
              <a:rPr lang="en-US"/>
              <a:t>Click to edit text</a:t>
            </a:r>
          </a:p>
          <a:p>
            <a:pPr lvl="1"/>
            <a:r>
              <a:rPr lang="en-US"/>
              <a:t>Bullet Level 1</a:t>
            </a:r>
          </a:p>
          <a:p>
            <a:pPr lvl="2"/>
            <a:r>
              <a:rPr lang="en-US"/>
              <a:t>Bullet Level 2</a:t>
            </a:r>
          </a:p>
          <a:p>
            <a:pPr lvl="3"/>
            <a:r>
              <a:rPr lang="en-US"/>
              <a:t>Bullet Level 3</a:t>
            </a:r>
          </a:p>
          <a:p>
            <a:pPr lvl="4"/>
            <a:r>
              <a:rPr lang="en-US"/>
              <a:t>Bullet Level 4</a:t>
            </a:r>
          </a:p>
        </p:txBody>
      </p:sp>
      <p:sp>
        <p:nvSpPr>
          <p:cNvPr id="18" name="Title 1">
            <a:extLst>
              <a:ext uri="{FF2B5EF4-FFF2-40B4-BE49-F238E27FC236}">
                <a16:creationId xmlns:a16="http://schemas.microsoft.com/office/drawing/2014/main" id="{AA6B3909-020A-D743-91AA-0D91317829B3}"/>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pic>
        <p:nvPicPr>
          <p:cNvPr id="19" name="Picture 18">
            <a:extLst>
              <a:ext uri="{FF2B5EF4-FFF2-40B4-BE49-F238E27FC236}">
                <a16:creationId xmlns:a16="http://schemas.microsoft.com/office/drawing/2014/main" id="{BA10A698-2044-2D4E-AF3E-DCC805D08746}"/>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26" name="Text Placeholder 4">
            <a:extLst>
              <a:ext uri="{FF2B5EF4-FFF2-40B4-BE49-F238E27FC236}">
                <a16:creationId xmlns:a16="http://schemas.microsoft.com/office/drawing/2014/main" id="{EE0DBF7E-5E06-974E-8257-E8EE6646E49C}"/>
              </a:ext>
            </a:extLst>
          </p:cNvPr>
          <p:cNvSpPr>
            <a:spLocks noGrp="1"/>
          </p:cNvSpPr>
          <p:nvPr>
            <p:ph type="body" sz="quarter" idx="13" hasCustomPrompt="1"/>
          </p:nvPr>
        </p:nvSpPr>
        <p:spPr>
          <a:xfrm>
            <a:off x="782846" y="1230731"/>
            <a:ext cx="5019414" cy="658451"/>
          </a:xfrm>
        </p:spPr>
        <p:txBody>
          <a:bodyPr anchor="b">
            <a:noAutofit/>
          </a:bodyPr>
          <a:lstStyle>
            <a:lvl1pPr marL="0" indent="0">
              <a:buNone/>
              <a:defRPr sz="2000" b="1" spc="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a:t>CLICK TO EDIT SUBTITLE</a:t>
            </a:r>
          </a:p>
        </p:txBody>
      </p:sp>
      <p:sp>
        <p:nvSpPr>
          <p:cNvPr id="27" name="Footer Placeholder 4">
            <a:extLst>
              <a:ext uri="{FF2B5EF4-FFF2-40B4-BE49-F238E27FC236}">
                <a16:creationId xmlns:a16="http://schemas.microsoft.com/office/drawing/2014/main" id="{1B0C947D-6D16-234C-AAF3-68861D49E653}"/>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8" name="Slide Number Placeholder 5">
            <a:extLst>
              <a:ext uri="{FF2B5EF4-FFF2-40B4-BE49-F238E27FC236}">
                <a16:creationId xmlns:a16="http://schemas.microsoft.com/office/drawing/2014/main" id="{AB16073A-0FEA-164B-BB1A-BAE690DFE744}"/>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4285801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26" name="Title 1">
            <a:extLst>
              <a:ext uri="{FF2B5EF4-FFF2-40B4-BE49-F238E27FC236}">
                <a16:creationId xmlns:a16="http://schemas.microsoft.com/office/drawing/2014/main" id="{563F748B-55CE-314E-BFAA-16CD52A6D525}"/>
              </a:ext>
            </a:extLst>
          </p:cNvPr>
          <p:cNvSpPr>
            <a:spLocks noGrp="1"/>
          </p:cNvSpPr>
          <p:nvPr>
            <p:ph type="title" hasCustomPrompt="1"/>
          </p:nvPr>
        </p:nvSpPr>
        <p:spPr>
          <a:xfrm>
            <a:off x="782846" y="116118"/>
            <a:ext cx="10515600" cy="936851"/>
          </a:xfrm>
        </p:spPr>
        <p:txBody>
          <a:bodyPr/>
          <a:lstStyle>
            <a:lvl1pPr>
              <a:lnSpc>
                <a:spcPct val="100000"/>
              </a:lnSpc>
              <a:defRPr sz="3200" b="1"/>
            </a:lvl1pPr>
          </a:lstStyle>
          <a:p>
            <a:r>
              <a:rPr lang="en-US"/>
              <a:t>Click to Edit Slide Title</a:t>
            </a:r>
          </a:p>
        </p:txBody>
      </p:sp>
      <p:pic>
        <p:nvPicPr>
          <p:cNvPr id="27" name="Picture 26">
            <a:extLst>
              <a:ext uri="{FF2B5EF4-FFF2-40B4-BE49-F238E27FC236}">
                <a16:creationId xmlns:a16="http://schemas.microsoft.com/office/drawing/2014/main" id="{AAC96D0F-ADF7-A544-8661-4232E83878FD}"/>
              </a:ext>
            </a:extLst>
          </p:cNvPr>
          <p:cNvPicPr>
            <a:picLocks noChangeAspect="1"/>
          </p:cNvPicPr>
          <p:nvPr userDrawn="1"/>
        </p:nvPicPr>
        <p:blipFill rotWithShape="1">
          <a:blip r:embed="rId3">
            <a:alphaModFix/>
            <a:extLst>
              <a:ext uri="{28A0092B-C50C-407E-A947-70E740481C1C}">
                <a14:useLocalDpi xmlns:a14="http://schemas.microsoft.com/office/drawing/2010/main" val="0"/>
              </a:ext>
            </a:extLst>
          </a:blip>
          <a:srcRect l="34308" t="-6444" b="-5697"/>
          <a:stretch/>
        </p:blipFill>
        <p:spPr>
          <a:xfrm>
            <a:off x="0" y="0"/>
            <a:ext cx="678612" cy="1169089"/>
          </a:xfrm>
          <a:prstGeom prst="rect">
            <a:avLst/>
          </a:prstGeom>
        </p:spPr>
      </p:pic>
      <p:sp>
        <p:nvSpPr>
          <p:cNvPr id="28" name="Footer Placeholder 4">
            <a:extLst>
              <a:ext uri="{FF2B5EF4-FFF2-40B4-BE49-F238E27FC236}">
                <a16:creationId xmlns:a16="http://schemas.microsoft.com/office/drawing/2014/main" id="{CD62F54B-89AC-DD47-8F98-A7EBB9BB4AAB}"/>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29" name="Slide Number Placeholder 5">
            <a:extLst>
              <a:ext uri="{FF2B5EF4-FFF2-40B4-BE49-F238E27FC236}">
                <a16:creationId xmlns:a16="http://schemas.microsoft.com/office/drawing/2014/main" id="{EEFDAAA2-C685-7E47-A869-EE70C0A3F021}"/>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1702041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0FF8FF-BEBD-1741-912A-77B8FAFBF1B8}"/>
              </a:ext>
            </a:extLst>
          </p:cNvPr>
          <p:cNvSpPr/>
          <p:nvPr userDrawn="1"/>
        </p:nvSpPr>
        <p:spPr>
          <a:xfrm>
            <a:off x="0" y="6368762"/>
            <a:ext cx="12192000" cy="18288"/>
          </a:xfrm>
          <a:prstGeom prst="rect">
            <a:avLst/>
          </a:prstGeom>
          <a:solidFill>
            <a:srgbClr val="F1AB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picture containing text, clipart&#10;&#10;Description automatically generated">
            <a:extLst>
              <a:ext uri="{FF2B5EF4-FFF2-40B4-BE49-F238E27FC236}">
                <a16:creationId xmlns:a16="http://schemas.microsoft.com/office/drawing/2014/main" id="{00535E58-E99E-8549-B998-2ADD2EC178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sp>
        <p:nvSpPr>
          <p:cNvPr id="14" name="Footer Placeholder 4">
            <a:extLst>
              <a:ext uri="{FF2B5EF4-FFF2-40B4-BE49-F238E27FC236}">
                <a16:creationId xmlns:a16="http://schemas.microsoft.com/office/drawing/2014/main" id="{DF742332-82E6-BE4A-BD5B-0BA35253959E}"/>
              </a:ext>
            </a:extLst>
          </p:cNvPr>
          <p:cNvSpPr>
            <a:spLocks noGrp="1"/>
          </p:cNvSpPr>
          <p:nvPr>
            <p:ph type="ftr" sz="quarter" idx="11"/>
          </p:nvPr>
        </p:nvSpPr>
        <p:spPr>
          <a:xfrm>
            <a:off x="568416" y="6443926"/>
            <a:ext cx="3919330" cy="365125"/>
          </a:xfrm>
        </p:spPr>
        <p:txBody>
          <a:bodyPr/>
          <a:lstStyle>
            <a:lvl1pPr algn="l">
              <a:defRPr sz="900" b="0">
                <a:solidFill>
                  <a:schemeClr val="tx1"/>
                </a:solidFill>
              </a:defRPr>
            </a:lvl1pPr>
          </a:lstStyle>
          <a:p>
            <a:r>
              <a:rPr lang="en-US"/>
              <a:t>IRIDIUM PROPRIETARY BUSINESS INFORMATION</a:t>
            </a:r>
          </a:p>
        </p:txBody>
      </p:sp>
      <p:sp>
        <p:nvSpPr>
          <p:cNvPr id="15" name="Slide Number Placeholder 5">
            <a:extLst>
              <a:ext uri="{FF2B5EF4-FFF2-40B4-BE49-F238E27FC236}">
                <a16:creationId xmlns:a16="http://schemas.microsoft.com/office/drawing/2014/main" id="{0416D61E-23B7-2245-9096-E090A497C1A7}"/>
              </a:ext>
            </a:extLst>
          </p:cNvPr>
          <p:cNvSpPr>
            <a:spLocks noGrp="1"/>
          </p:cNvSpPr>
          <p:nvPr>
            <p:ph type="sldNum" sz="quarter" idx="12"/>
          </p:nvPr>
        </p:nvSpPr>
        <p:spPr>
          <a:xfrm>
            <a:off x="178905" y="6514114"/>
            <a:ext cx="447261" cy="365125"/>
          </a:xfrm>
        </p:spPr>
        <p:txBody>
          <a:bodyPr/>
          <a:lstStyle>
            <a:lvl1pPr>
              <a:defRPr sz="900" b="1">
                <a:solidFill>
                  <a:srgbClr val="F1AB3D"/>
                </a:solidFill>
              </a:defRPr>
            </a:lvl1pPr>
          </a:lstStyle>
          <a:p>
            <a:fld id="{B1019862-05A2-6842-A5FD-3894660EF752}" type="slidenum">
              <a:rPr lang="en-US" smtClean="0"/>
              <a:pPr/>
              <a:t>‹#›</a:t>
            </a:fld>
            <a:endParaRPr lang="en-US"/>
          </a:p>
        </p:txBody>
      </p:sp>
    </p:spTree>
    <p:extLst>
      <p:ext uri="{BB962C8B-B14F-4D97-AF65-F5344CB8AC3E}">
        <p14:creationId xmlns:p14="http://schemas.microsoft.com/office/powerpoint/2010/main" val="22996718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Option 1)">
    <p:spTree>
      <p:nvGrpSpPr>
        <p:cNvPr id="1" name=""/>
        <p:cNvGrpSpPr/>
        <p:nvPr/>
      </p:nvGrpSpPr>
      <p:grpSpPr>
        <a:xfrm>
          <a:off x="0" y="0"/>
          <a:ext cx="0" cy="0"/>
          <a:chOff x="0" y="0"/>
          <a:chExt cx="0" cy="0"/>
        </a:xfrm>
      </p:grpSpPr>
      <p:pic>
        <p:nvPicPr>
          <p:cNvPr id="8" name="Picture 7" descr="A picture containing text, clipart&#10;&#10;Description automatically generated">
            <a:extLst>
              <a:ext uri="{FF2B5EF4-FFF2-40B4-BE49-F238E27FC236}">
                <a16:creationId xmlns:a16="http://schemas.microsoft.com/office/drawing/2014/main" id="{4F13E11F-7A24-A940-B1D3-38F49919C9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84487" y="6500902"/>
            <a:ext cx="1362301" cy="246231"/>
          </a:xfrm>
          <a:prstGeom prst="rect">
            <a:avLst/>
          </a:prstGeom>
        </p:spPr>
      </p:pic>
      <p:pic>
        <p:nvPicPr>
          <p:cNvPr id="15" name="Picture 14">
            <a:extLst>
              <a:ext uri="{FF2B5EF4-FFF2-40B4-BE49-F238E27FC236}">
                <a16:creationId xmlns:a16="http://schemas.microsoft.com/office/drawing/2014/main" id="{72C2E5AB-4B50-004F-86C3-2599B83B362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5585" r="14885"/>
          <a:stretch/>
        </p:blipFill>
        <p:spPr>
          <a:xfrm>
            <a:off x="5952216" y="0"/>
            <a:ext cx="6239784" cy="6245525"/>
          </a:xfrm>
          <a:prstGeom prst="rect">
            <a:avLst/>
          </a:prstGeom>
        </p:spPr>
      </p:pic>
      <p:sp>
        <p:nvSpPr>
          <p:cNvPr id="10" name="Title 1">
            <a:extLst>
              <a:ext uri="{FF2B5EF4-FFF2-40B4-BE49-F238E27FC236}">
                <a16:creationId xmlns:a16="http://schemas.microsoft.com/office/drawing/2014/main" id="{46D1C05D-9277-2F4B-A735-030320C3E15E}"/>
              </a:ext>
            </a:extLst>
          </p:cNvPr>
          <p:cNvSpPr>
            <a:spLocks noGrp="1"/>
          </p:cNvSpPr>
          <p:nvPr>
            <p:ph type="ctrTitle" hasCustomPrompt="1"/>
          </p:nvPr>
        </p:nvSpPr>
        <p:spPr>
          <a:xfrm>
            <a:off x="1461008" y="1957996"/>
            <a:ext cx="8982416" cy="2726147"/>
          </a:xfrm>
          <a:solidFill>
            <a:schemeClr val="tx1"/>
          </a:solidFill>
        </p:spPr>
        <p:txBody>
          <a:bodyPr anchor="ctr" anchorCtr="0">
            <a:noAutofit/>
          </a:bodyPr>
          <a:lstStyle>
            <a:lvl1pPr algn="ctr">
              <a:lnSpc>
                <a:spcPct val="100000"/>
              </a:lnSpc>
              <a:defRPr sz="3600" b="1">
                <a:solidFill>
                  <a:schemeClr val="bg1"/>
                </a:solidFill>
              </a:defRPr>
            </a:lvl1pPr>
          </a:lstStyle>
          <a:p>
            <a:r>
              <a:rPr lang="en-US"/>
              <a:t>Click to Edit Closing Text</a:t>
            </a:r>
          </a:p>
        </p:txBody>
      </p:sp>
      <p:sp>
        <p:nvSpPr>
          <p:cNvPr id="5" name="Rectangle 4">
            <a:extLst>
              <a:ext uri="{FF2B5EF4-FFF2-40B4-BE49-F238E27FC236}">
                <a16:creationId xmlns:a16="http://schemas.microsoft.com/office/drawing/2014/main" id="{3EA50A83-403E-446C-9CC9-7EA14F4704FB}"/>
              </a:ext>
            </a:extLst>
          </p:cNvPr>
          <p:cNvSpPr/>
          <p:nvPr userDrawn="1"/>
        </p:nvSpPr>
        <p:spPr>
          <a:xfrm>
            <a:off x="1357491" y="1962309"/>
            <a:ext cx="103517" cy="27218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1239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2F16AF-250E-42FA-8B0B-45D6248282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5A462DFD-1DE0-45D9-A60C-862D14DCC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48E7F2C-D7F8-4184-82BF-C7CDC09CC0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solidFill>
              </a:defRPr>
            </a:lvl1pPr>
          </a:lstStyle>
          <a:p>
            <a:r>
              <a:rPr lang="en-US" dirty="0"/>
              <a:t>IRIDIUM PROPRIETARY BUSINESS INFORMATION</a:t>
            </a:r>
            <a:endParaRPr lang="en-US" dirty="0">
              <a:solidFill>
                <a:schemeClr val="tx1"/>
              </a:solidFill>
            </a:endParaRPr>
          </a:p>
        </p:txBody>
      </p:sp>
    </p:spTree>
    <p:extLst>
      <p:ext uri="{BB962C8B-B14F-4D97-AF65-F5344CB8AC3E}">
        <p14:creationId xmlns:p14="http://schemas.microsoft.com/office/powerpoint/2010/main" val="514991163"/>
      </p:ext>
    </p:extLst>
  </p:cSld>
  <p:clrMap bg1="lt1" tx1="dk1" bg2="lt2" tx2="dk2" accent1="accent1" accent2="accent2" accent3="accent3" accent4="accent4" accent5="accent5" accent6="accent6" hlink="hlink" folHlink="folHlink"/>
  <p:sldLayoutIdLst>
    <p:sldLayoutId id="2147483679" r:id="rId1"/>
    <p:sldLayoutId id="2147483677" r:id="rId2"/>
    <p:sldLayoutId id="2147483678" r:id="rId3"/>
    <p:sldLayoutId id="2147483675" r:id="rId4"/>
    <p:sldLayoutId id="2147483652" r:id="rId5"/>
    <p:sldLayoutId id="2147483653" r:id="rId6"/>
    <p:sldLayoutId id="2147483654" r:id="rId7"/>
    <p:sldLayoutId id="2147483676" r:id="rId8"/>
    <p:sldLayoutId id="2147483658" r:id="rId9"/>
    <p:sldLayoutId id="2147483681" r:id="rId10"/>
  </p:sldLayoutIdLst>
  <p:hf hdr="0" dt="0"/>
  <p:txStyles>
    <p:titleStyle>
      <a:lvl1pPr algn="l"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System Font Regular"/>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D2F16AF-250E-42FA-8B0B-45D6248282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5A462DFD-1DE0-45D9-A60C-862D14DCCCF1}"/>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B48E7F2C-D7F8-4184-82BF-C7CDC09CC0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r>
              <a:rPr lang="en-US" dirty="0"/>
              <a:t>IRIDIUM PROPRIETARY BUSINESS INFORMATION</a:t>
            </a:r>
            <a:endParaRPr lang="en-US" dirty="0">
              <a:solidFill>
                <a:schemeClr val="bg1"/>
              </a:solidFill>
            </a:endParaRPr>
          </a:p>
        </p:txBody>
      </p:sp>
    </p:spTree>
    <p:extLst>
      <p:ext uri="{BB962C8B-B14F-4D97-AF65-F5344CB8AC3E}">
        <p14:creationId xmlns:p14="http://schemas.microsoft.com/office/powerpoint/2010/main" val="60218477"/>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Lst>
  <p:hf hdr="0" dt="0"/>
  <p:txStyles>
    <p:titleStyle>
      <a:lvl1pPr algn="l" defTabSz="914400" rtl="0" eaLnBrk="1" latinLnBrk="0" hangingPunct="1">
        <a:lnSpc>
          <a:spcPct val="90000"/>
        </a:lnSpc>
        <a:spcBef>
          <a:spcPct val="0"/>
        </a:spcBef>
        <a:buNone/>
        <a:defRPr sz="3200" b="1" kern="1200">
          <a:solidFill>
            <a:schemeClr val="bg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System Font Regular"/>
        <a:buChar char="⁃"/>
        <a:defRPr sz="18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01BD1-E6B7-4C40-83DD-E563F52112D7}"/>
              </a:ext>
            </a:extLst>
          </p:cNvPr>
          <p:cNvSpPr>
            <a:spLocks noGrp="1"/>
          </p:cNvSpPr>
          <p:nvPr>
            <p:ph type="ctrTitle"/>
          </p:nvPr>
        </p:nvSpPr>
        <p:spPr>
          <a:xfrm>
            <a:off x="312083" y="1619067"/>
            <a:ext cx="6001167" cy="1262356"/>
          </a:xfrm>
        </p:spPr>
        <p:txBody>
          <a:bodyPr>
            <a:normAutofit/>
          </a:bodyPr>
          <a:lstStyle/>
          <a:p>
            <a:pPr marL="1353185" marR="0" indent="-1353185">
              <a:lnSpc>
                <a:spcPct val="107000"/>
              </a:lnSpc>
              <a:spcBef>
                <a:spcPts val="0"/>
              </a:spcBef>
              <a:spcAft>
                <a:spcPts val="300"/>
              </a:spcAft>
              <a:tabLst>
                <a:tab pos="1350645" algn="l"/>
              </a:tabLst>
            </a:pPr>
            <a:r>
              <a:rPr lang="en-GB" sz="3200" b="0" dirty="0">
                <a:effectLst/>
                <a:latin typeface="Arial" panose="020B0604020202020204" pitchFamily="34" charset="0"/>
                <a:ea typeface="Batang" panose="02030600000101010101" pitchFamily="18" charset="-127"/>
                <a:cs typeface="Arial" panose="020B0604020202020204" pitchFamily="34" charset="0"/>
              </a:rPr>
              <a:t>Title: </a:t>
            </a:r>
            <a:r>
              <a:rPr lang="en-GB" sz="3200" b="0" dirty="0">
                <a:latin typeface="Arial" panose="020B0604020202020204" pitchFamily="34" charset="0"/>
                <a:ea typeface="Batang" panose="02030600000101010101" pitchFamily="18" charset="-127"/>
                <a:cs typeface="Arial" panose="020B0604020202020204" pitchFamily="34" charset="0"/>
              </a:rPr>
              <a:t> A</a:t>
            </a:r>
            <a:r>
              <a:rPr lang="en-US" sz="3200" b="0" dirty="0">
                <a:effectLst/>
                <a:latin typeface="Arial" panose="020B0604020202020204" pitchFamily="34" charset="0"/>
                <a:ea typeface="Batang" panose="02030600000101010101" pitchFamily="18" charset="-127"/>
                <a:cs typeface="Arial" panose="020B0604020202020204" pitchFamily="34" charset="0"/>
              </a:rPr>
              <a:t>ddition of new MSS band for NTN NB-IoT  </a:t>
            </a:r>
            <a:endParaRPr lang="en-US" sz="3200" b="0" dirty="0"/>
          </a:p>
        </p:txBody>
      </p:sp>
      <p:sp>
        <p:nvSpPr>
          <p:cNvPr id="3" name="Subtitle 2">
            <a:extLst>
              <a:ext uri="{FF2B5EF4-FFF2-40B4-BE49-F238E27FC236}">
                <a16:creationId xmlns:a16="http://schemas.microsoft.com/office/drawing/2014/main" id="{377370A6-53C9-D04D-8F82-60251AA5DC53}"/>
              </a:ext>
            </a:extLst>
          </p:cNvPr>
          <p:cNvSpPr>
            <a:spLocks noGrp="1"/>
          </p:cNvSpPr>
          <p:nvPr>
            <p:ph type="subTitle" idx="1"/>
          </p:nvPr>
        </p:nvSpPr>
        <p:spPr>
          <a:xfrm>
            <a:off x="404231" y="4184092"/>
            <a:ext cx="5145134" cy="2109681"/>
          </a:xfrm>
        </p:spPr>
        <p:txBody>
          <a:bodyPr/>
          <a:lstStyle/>
          <a:p>
            <a:pPr marL="1353185" indent="-1353185" algn="just">
              <a:lnSpc>
                <a:spcPct val="107000"/>
              </a:lnSpc>
              <a:spcAft>
                <a:spcPts val="300"/>
              </a:spcAft>
              <a:tabLst>
                <a:tab pos="1350645" algn="l"/>
              </a:tabLst>
            </a:pPr>
            <a:r>
              <a:rPr lang="en-GB" sz="1800" dirty="0">
                <a:effectLst/>
                <a:latin typeface="Arial" panose="020B0604020202020204" pitchFamily="34" charset="0"/>
                <a:ea typeface="Batang" panose="02030600000101010101" pitchFamily="18" charset="-127"/>
                <a:cs typeface="Arial" panose="020B0604020202020204" pitchFamily="34" charset="0"/>
              </a:rPr>
              <a:t>TDOC#:	</a:t>
            </a:r>
            <a:r>
              <a:rPr lang="en-GB" sz="1800" dirty="0">
                <a:latin typeface="Arial" panose="020B0604020202020204" pitchFamily="34" charset="0"/>
                <a:ea typeface="Batang" panose="02030600000101010101" pitchFamily="18" charset="-127"/>
                <a:cs typeface="Arial" panose="020B0604020202020204" pitchFamily="34" charset="0"/>
              </a:rPr>
              <a:t>		</a:t>
            </a:r>
            <a:r>
              <a:rPr lang="en-US" sz="1800" dirty="0">
                <a:latin typeface="Arial" panose="020B0604020202020204" pitchFamily="34" charset="0"/>
                <a:ea typeface="Batang" panose="02030600000101010101" pitchFamily="18" charset="-127"/>
                <a:cs typeface="Arial" panose="020B0604020202020204" pitchFamily="34" charset="0"/>
              </a:rPr>
              <a:t>RP-240264</a:t>
            </a:r>
          </a:p>
          <a:p>
            <a:pPr marL="1353185" marR="0" indent="-1353185" algn="just">
              <a:lnSpc>
                <a:spcPct val="107000"/>
              </a:lnSpc>
              <a:spcBef>
                <a:spcPts val="0"/>
              </a:spcBef>
              <a:spcAft>
                <a:spcPts val="300"/>
              </a:spcAft>
              <a:tabLst>
                <a:tab pos="1350645" algn="l"/>
              </a:tabLst>
            </a:pPr>
            <a:r>
              <a:rPr lang="en-GB" sz="1800" dirty="0">
                <a:effectLst/>
                <a:latin typeface="Arial" panose="020B0604020202020204" pitchFamily="34" charset="0"/>
                <a:ea typeface="Batang" panose="02030600000101010101" pitchFamily="18" charset="-127"/>
                <a:cs typeface="Arial" panose="020B0604020202020204" pitchFamily="34" charset="0"/>
              </a:rPr>
              <a:t>Source:			Iridium Satellite, LLC</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US" sz="1800" dirty="0">
                <a:effectLst/>
                <a:latin typeface="Arial" panose="020B0604020202020204" pitchFamily="34" charset="0"/>
                <a:ea typeface="Batang" panose="02030600000101010101" pitchFamily="18" charset="-127"/>
                <a:cs typeface="Arial" panose="020B0604020202020204" pitchFamily="34" charset="0"/>
              </a:rPr>
              <a:t>Type:		       Discussion</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dirty="0">
                <a:effectLst/>
                <a:latin typeface="Arial" panose="020B0604020202020204" pitchFamily="34" charset="0"/>
                <a:ea typeface="Batang" panose="02030600000101010101" pitchFamily="18" charset="-127"/>
                <a:cs typeface="Arial" panose="020B0604020202020204" pitchFamily="34" charset="0"/>
              </a:rPr>
              <a:t>Document for:	Information</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dirty="0">
                <a:effectLst/>
                <a:latin typeface="Arial" panose="020B0604020202020204" pitchFamily="34" charset="0"/>
                <a:ea typeface="Batang" panose="02030600000101010101" pitchFamily="18" charset="-127"/>
                <a:cs typeface="Arial" panose="020B0604020202020204" pitchFamily="34" charset="0"/>
              </a:rPr>
              <a:t>Agenda Item:	10.1.5</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1353185" marR="0" indent="-1353185" algn="just">
              <a:lnSpc>
                <a:spcPct val="107000"/>
              </a:lnSpc>
              <a:spcBef>
                <a:spcPts val="0"/>
              </a:spcBef>
              <a:spcAft>
                <a:spcPts val="300"/>
              </a:spcAft>
              <a:tabLst>
                <a:tab pos="1350645" algn="l"/>
              </a:tabLst>
            </a:pPr>
            <a:r>
              <a:rPr lang="en-GB" sz="1800" dirty="0">
                <a:effectLst/>
                <a:latin typeface="Arial" panose="020B0604020202020204" pitchFamily="34" charset="0"/>
                <a:ea typeface="Batang" panose="02030600000101010101" pitchFamily="18" charset="-127"/>
                <a:cs typeface="Arial" panose="020B0604020202020204" pitchFamily="34" charset="0"/>
              </a:rPr>
              <a:t>Release:			Rel-19</a:t>
            </a:r>
          </a:p>
        </p:txBody>
      </p:sp>
      <p:sp>
        <p:nvSpPr>
          <p:cNvPr id="4" name="Subtitle 2">
            <a:extLst>
              <a:ext uri="{FF2B5EF4-FFF2-40B4-BE49-F238E27FC236}">
                <a16:creationId xmlns:a16="http://schemas.microsoft.com/office/drawing/2014/main" id="{5C48EED2-70F3-8E5E-0FDF-B276E84903E8}"/>
              </a:ext>
            </a:extLst>
          </p:cNvPr>
          <p:cNvSpPr txBox="1">
            <a:spLocks/>
          </p:cNvSpPr>
          <p:nvPr/>
        </p:nvSpPr>
        <p:spPr>
          <a:xfrm>
            <a:off x="404231" y="3071441"/>
            <a:ext cx="4984891" cy="922633"/>
          </a:xfrm>
          <a:prstGeom prst="rect">
            <a:avLst/>
          </a:prstGeom>
        </p:spPr>
        <p:txBody>
          <a:bodyPr vert="horz" lIns="91440" tIns="45720" rIns="91440" bIns="45720" rtlCol="0">
            <a:noAutofit/>
          </a:bodyPr>
          <a:lstStyle>
            <a:lvl1pPr marL="0" indent="0" algn="l" defTabSz="914400" rtl="0" eaLnBrk="1" latinLnBrk="0" hangingPunct="1">
              <a:lnSpc>
                <a:spcPct val="100000"/>
              </a:lnSpc>
              <a:spcBef>
                <a:spcPts val="0"/>
              </a:spcBef>
              <a:buFont typeface="Arial" panose="020B0604020202020204" pitchFamily="34" charset="0"/>
              <a:buNone/>
              <a:defRPr sz="2000" b="0" kern="1200">
                <a:solidFill>
                  <a:schemeClr val="tx1"/>
                </a:solidFill>
                <a:latin typeface="+mn-lt"/>
                <a:ea typeface="+mn-ea"/>
                <a:cs typeface="+mn-cs"/>
              </a:defRPr>
            </a:lvl1pPr>
            <a:lvl2pPr marL="457200" indent="0" algn="ctr" defTabSz="914400" rtl="0" eaLnBrk="1" latinLnBrk="0" hangingPunct="1">
              <a:lnSpc>
                <a:spcPct val="90000"/>
              </a:lnSpc>
              <a:spcBef>
                <a:spcPts val="500"/>
              </a:spcBef>
              <a:buClr>
                <a:schemeClr val="accent1"/>
              </a:buClr>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Clr>
                <a:schemeClr val="accent1"/>
              </a:buClr>
              <a:buFont typeface="System Font Regular"/>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Clr>
                <a:schemeClr val="accent1"/>
              </a:buClr>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rtl="0">
              <a:spcBef>
                <a:spcPts val="600"/>
              </a:spcBef>
            </a:pPr>
            <a:r>
              <a:rPr lang="en-US" sz="1800" dirty="0">
                <a:latin typeface="Arial" panose="020B0604020202020204" pitchFamily="34" charset="0"/>
                <a:ea typeface="Batang" panose="02030600000101010101" pitchFamily="18" charset="-127"/>
                <a:cs typeface="Arial" panose="020B0604020202020204" pitchFamily="34" charset="0"/>
              </a:rPr>
              <a:t>3GPP TSG RAN Meeting #103     </a:t>
            </a:r>
          </a:p>
          <a:p>
            <a:pPr marL="1353185" indent="-1353185">
              <a:lnSpc>
                <a:spcPct val="107000"/>
              </a:lnSpc>
              <a:spcBef>
                <a:spcPts val="600"/>
              </a:spcBef>
              <a:spcAft>
                <a:spcPts val="300"/>
              </a:spcAft>
              <a:tabLst>
                <a:tab pos="1350645" algn="l"/>
              </a:tabLst>
            </a:pPr>
            <a:r>
              <a:rPr lang="en-US" sz="1800" dirty="0">
                <a:latin typeface="Arial" panose="020B0604020202020204" pitchFamily="34" charset="0"/>
                <a:ea typeface="Batang" panose="02030600000101010101" pitchFamily="18" charset="-127"/>
                <a:cs typeface="Arial" panose="020B0604020202020204" pitchFamily="34" charset="0"/>
              </a:rPr>
              <a:t>Maastricht, Netherlands, March 18-21, 2024</a:t>
            </a:r>
            <a:endParaRPr lang="en-GB" sz="1800" dirty="0">
              <a:latin typeface="Arial" panose="020B0604020202020204" pitchFamily="34" charset="0"/>
              <a:ea typeface="Batang" panose="02030600000101010101" pitchFamily="18" charset="-127"/>
              <a:cs typeface="Arial" panose="020B0604020202020204" pitchFamily="34" charset="0"/>
            </a:endParaRPr>
          </a:p>
        </p:txBody>
      </p:sp>
    </p:spTree>
    <p:extLst>
      <p:ext uri="{BB962C8B-B14F-4D97-AF65-F5344CB8AC3E}">
        <p14:creationId xmlns:p14="http://schemas.microsoft.com/office/powerpoint/2010/main" val="2244189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Potential</a:t>
            </a:r>
            <a:r>
              <a:rPr lang="fr-FR" dirty="0"/>
              <a:t> objectives for the L band </a:t>
            </a:r>
            <a:r>
              <a:rPr lang="en-GB" dirty="0"/>
              <a:t>definition</a:t>
            </a:r>
          </a:p>
        </p:txBody>
      </p:sp>
      <p:sp>
        <p:nvSpPr>
          <p:cNvPr id="3" name="Espace réservé du contenu 2"/>
          <p:cNvSpPr>
            <a:spLocks noGrp="1"/>
          </p:cNvSpPr>
          <p:nvPr>
            <p:ph idx="1"/>
          </p:nvPr>
        </p:nvSpPr>
        <p:spPr/>
        <p:txBody>
          <a:bodyPr/>
          <a:lstStyle/>
          <a:p>
            <a:r>
              <a:rPr lang="fr-FR" u="sng" dirty="0"/>
              <a:t>Assumptions:</a:t>
            </a:r>
          </a:p>
          <a:p>
            <a:pPr marL="342900" indent="-342900">
              <a:buFont typeface="Wingdings" panose="05000000000000000000" pitchFamily="2" charset="2"/>
              <a:buChar char="§"/>
            </a:pPr>
            <a:r>
              <a:rPr lang="fr-FR" sz="1800" dirty="0"/>
              <a:t>UE: PC 3</a:t>
            </a:r>
          </a:p>
          <a:p>
            <a:pPr marL="342900" indent="-342900">
              <a:buFont typeface="Wingdings" panose="05000000000000000000" pitchFamily="2" charset="2"/>
              <a:buChar char="§"/>
            </a:pPr>
            <a:r>
              <a:rPr lang="fr-FR" sz="1800" dirty="0"/>
              <a:t>SAN: Reference scenario Set-1@600 km (</a:t>
            </a:r>
            <a:r>
              <a:rPr lang="en-US" sz="1800" dirty="0"/>
              <a:t>See</a:t>
            </a:r>
            <a:r>
              <a:rPr lang="fr-FR" sz="1800" dirty="0"/>
              <a:t> 3GPP TR 36.763)</a:t>
            </a:r>
          </a:p>
          <a:p>
            <a:pPr marL="342900" indent="-342900">
              <a:buFont typeface="Wingdings" panose="05000000000000000000" pitchFamily="2" charset="2"/>
              <a:buChar char="§"/>
            </a:pPr>
            <a:r>
              <a:rPr lang="fr-FR" sz="1800" dirty="0"/>
              <a:t>TDD mode</a:t>
            </a:r>
          </a:p>
          <a:p>
            <a:pPr>
              <a:spcBef>
                <a:spcPts val="2400"/>
              </a:spcBef>
            </a:pPr>
            <a:r>
              <a:rPr lang="en-US" u="sng" dirty="0"/>
              <a:t>Potential</a:t>
            </a:r>
            <a:r>
              <a:rPr lang="fr-FR" u="sng" dirty="0"/>
              <a:t> Objectives:</a:t>
            </a:r>
          </a:p>
          <a:p>
            <a:pPr marL="457200" indent="-457200">
              <a:buFont typeface="Wingdings" panose="05000000000000000000" pitchFamily="2" charset="2"/>
              <a:buChar char="§"/>
            </a:pPr>
            <a:r>
              <a:rPr lang="en-US" sz="1800" dirty="0"/>
              <a:t>Specify UE and SAN RF parameters considering requirements defined for bands 254 and 255 specific to TDD configuration (e.g. including transmit ON/OFF, in-band blocking..)</a:t>
            </a:r>
          </a:p>
          <a:p>
            <a:pPr marL="457200" indent="-457200">
              <a:buFont typeface="Wingdings" panose="05000000000000000000" pitchFamily="2" charset="2"/>
              <a:buChar char="§"/>
            </a:pPr>
            <a:r>
              <a:rPr lang="en-US" sz="1800" dirty="0"/>
              <a:t>Specify RRM requirements (e.g. timing error..) specific to the support of TDD</a:t>
            </a:r>
          </a:p>
          <a:p>
            <a:pPr marL="457200" indent="-457200">
              <a:buFont typeface="Wingdings" panose="05000000000000000000" pitchFamily="2" charset="2"/>
              <a:buChar char="§"/>
            </a:pPr>
            <a:r>
              <a:rPr lang="en-US" sz="1800" dirty="0"/>
              <a:t>Specify test configurations</a:t>
            </a:r>
            <a:r>
              <a:rPr lang="fr-FR" sz="1800" dirty="0"/>
              <a:t> (e.g. FRC, PRACH test </a:t>
            </a:r>
            <a:r>
              <a:rPr lang="en-US" sz="1800" dirty="0"/>
              <a:t>preambles</a:t>
            </a:r>
            <a:r>
              <a:rPr lang="fr-FR" sz="1800" dirty="0"/>
              <a:t>..)</a:t>
            </a:r>
          </a:p>
          <a:p>
            <a:pPr rtl="0">
              <a:lnSpc>
                <a:spcPct val="100000"/>
              </a:lnSpc>
            </a:pPr>
            <a:r>
              <a:rPr lang="fr-FR" sz="1800" dirty="0"/>
              <a:t>Note: </a:t>
            </a:r>
            <a:r>
              <a:rPr lang="en-US" sz="1800" dirty="0"/>
              <a:t>Specifications developed for FDD mode of operation in NTN NB-IoT should be leveraged as much as possible.</a:t>
            </a:r>
          </a:p>
          <a:p>
            <a:endParaRPr lang="fr-FR" dirty="0"/>
          </a:p>
          <a:p>
            <a:pPr marL="342900" indent="-342900">
              <a:buFont typeface="Arial" panose="020B0604020202020204" pitchFamily="34" charset="0"/>
              <a:buChar char="•"/>
            </a:pPr>
            <a:endParaRPr lang="fr-FR" dirty="0"/>
          </a:p>
        </p:txBody>
      </p:sp>
      <p:sp>
        <p:nvSpPr>
          <p:cNvPr id="5" name="Espace réservé du numéro de diapositive 4"/>
          <p:cNvSpPr>
            <a:spLocks noGrp="1"/>
          </p:cNvSpPr>
          <p:nvPr>
            <p:ph type="sldNum" sz="quarter" idx="12"/>
          </p:nvPr>
        </p:nvSpPr>
        <p:spPr/>
        <p:txBody>
          <a:bodyPr/>
          <a:lstStyle/>
          <a:p>
            <a:fld id="{B1019862-05A2-6842-A5FD-3894660EF752}" type="slidenum">
              <a:rPr lang="en-US" smtClean="0"/>
              <a:pPr/>
              <a:t>10</a:t>
            </a:fld>
            <a:endParaRPr lang="en-US" dirty="0"/>
          </a:p>
        </p:txBody>
      </p:sp>
      <p:sp>
        <p:nvSpPr>
          <p:cNvPr id="6" name="Footer Placeholder 3">
            <a:extLst>
              <a:ext uri="{FF2B5EF4-FFF2-40B4-BE49-F238E27FC236}">
                <a16:creationId xmlns:a16="http://schemas.microsoft.com/office/drawing/2014/main" id="{96F3B47F-91E3-715D-7EEC-28B4B6398863}"/>
              </a:ext>
            </a:extLst>
          </p:cNvPr>
          <p:cNvSpPr>
            <a:spLocks noGrp="1"/>
          </p:cNvSpPr>
          <p:nvPr>
            <p:ph type="ftr" sz="quarter" idx="11"/>
          </p:nvPr>
        </p:nvSpPr>
        <p:spPr>
          <a:xfrm>
            <a:off x="568416" y="6443926"/>
            <a:ext cx="3919330" cy="365125"/>
          </a:xfrm>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Tree>
    <p:extLst>
      <p:ext uri="{BB962C8B-B14F-4D97-AF65-F5344CB8AC3E}">
        <p14:creationId xmlns:p14="http://schemas.microsoft.com/office/powerpoint/2010/main" val="3430853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07A12-38ED-2DA2-E2D7-51884D20D811}"/>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5825CB56-5A7A-9A89-D196-D236A0670818}"/>
              </a:ext>
            </a:extLst>
          </p:cNvPr>
          <p:cNvSpPr>
            <a:spLocks noGrp="1"/>
          </p:cNvSpPr>
          <p:nvPr>
            <p:ph idx="1"/>
          </p:nvPr>
        </p:nvSpPr>
        <p:spPr/>
        <p:txBody>
          <a:bodyPr/>
          <a:lstStyle/>
          <a:p>
            <a:pPr marL="0" marR="0" hangingPunct="0">
              <a:lnSpc>
                <a:spcPct val="100000"/>
              </a:lnSpc>
              <a:spcBef>
                <a:spcPts val="0"/>
              </a:spcBef>
              <a:spcAft>
                <a:spcPts val="900"/>
              </a:spcAft>
            </a:pPr>
            <a:r>
              <a:rPr lang="en-GB" dirty="0">
                <a:effectLst/>
                <a:ea typeface="Times New Roman" panose="02020603050405020304" pitchFamily="18" charset="0"/>
              </a:rPr>
              <a:t>We propose the inclusion of a work item (possibly including a study phase) in the Release 19 work plan to:</a:t>
            </a:r>
            <a:endParaRPr lang="en-US" dirty="0">
              <a:effectLst/>
              <a:ea typeface="Times New Roman" panose="02020603050405020304" pitchFamily="18" charset="0"/>
            </a:endParaRPr>
          </a:p>
          <a:p>
            <a:pPr marL="457200" marR="0" hangingPunct="0">
              <a:lnSpc>
                <a:spcPct val="100000"/>
              </a:lnSpc>
              <a:spcBef>
                <a:spcPts val="0"/>
              </a:spcBef>
              <a:spcAft>
                <a:spcPts val="900"/>
              </a:spcAft>
            </a:pPr>
            <a:r>
              <a:rPr lang="en-GB" b="1" dirty="0">
                <a:effectLst/>
                <a:ea typeface="Times New Roman" panose="02020603050405020304" pitchFamily="18" charset="0"/>
              </a:rPr>
              <a:t>Proposal 1: </a:t>
            </a:r>
            <a:r>
              <a:rPr lang="en-GB" dirty="0">
                <a:effectLst/>
                <a:ea typeface="Times New Roman" panose="02020603050405020304" pitchFamily="18" charset="0"/>
              </a:rPr>
              <a:t>RAN to consider as part of its Rel-19 work plan, the definition of a new band for NTN NB-IoT, i.e. [1616 – 1626.5 MHz] which is allocated by ITU to Mobile Satellite Services for both earth-space and space-earth in all three regions.</a:t>
            </a:r>
            <a:endParaRPr lang="en-US" dirty="0">
              <a:effectLst/>
              <a:ea typeface="Times New Roman" panose="02020603050405020304" pitchFamily="18" charset="0"/>
            </a:endParaRPr>
          </a:p>
          <a:p>
            <a:pPr marL="457200" marR="0" hangingPunct="0">
              <a:lnSpc>
                <a:spcPct val="100000"/>
              </a:lnSpc>
              <a:spcBef>
                <a:spcPts val="0"/>
              </a:spcBef>
              <a:spcAft>
                <a:spcPts val="900"/>
              </a:spcAft>
            </a:pPr>
            <a:r>
              <a:rPr lang="en-GB" b="1" dirty="0">
                <a:effectLst/>
                <a:ea typeface="Times New Roman" panose="02020603050405020304" pitchFamily="18" charset="0"/>
              </a:rPr>
              <a:t>Proposal 2: </a:t>
            </a:r>
            <a:r>
              <a:rPr lang="en-GB" dirty="0">
                <a:effectLst/>
                <a:ea typeface="Times New Roman" panose="02020603050405020304" pitchFamily="18" charset="0"/>
              </a:rPr>
              <a:t>For the definition of this new band, Class 3 user equipment and NTN enabled NB-IoT radio interface with Cat NB1, NB2 and M1 should be considered.</a:t>
            </a:r>
            <a:endParaRPr lang="en-GB" dirty="0">
              <a:ea typeface="Times New Roman" panose="02020603050405020304" pitchFamily="18" charset="0"/>
            </a:endParaRPr>
          </a:p>
          <a:p>
            <a:pPr marL="457200" marR="0" hangingPunct="0">
              <a:lnSpc>
                <a:spcPct val="100000"/>
              </a:lnSpc>
              <a:spcBef>
                <a:spcPts val="0"/>
              </a:spcBef>
              <a:spcAft>
                <a:spcPts val="900"/>
              </a:spcAft>
            </a:pPr>
            <a:endParaRPr lang="en-US" dirty="0">
              <a:effectLst/>
              <a:ea typeface="Times New Roman" panose="02020603050405020304" pitchFamily="18" charset="0"/>
            </a:endParaRPr>
          </a:p>
          <a:p>
            <a:pPr>
              <a:lnSpc>
                <a:spcPct val="100000"/>
              </a:lnSpc>
            </a:pPr>
            <a:endParaRPr lang="en-US" dirty="0"/>
          </a:p>
        </p:txBody>
      </p:sp>
      <p:sp>
        <p:nvSpPr>
          <p:cNvPr id="4" name="Footer Placeholder 3">
            <a:extLst>
              <a:ext uri="{FF2B5EF4-FFF2-40B4-BE49-F238E27FC236}">
                <a16:creationId xmlns:a16="http://schemas.microsoft.com/office/drawing/2014/main" id="{0628F369-6CD7-4DDF-88B6-41A96047AD21}"/>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F3DAB8E7-E54B-588B-226F-2453B45DE6B5}"/>
              </a:ext>
            </a:extLst>
          </p:cNvPr>
          <p:cNvSpPr>
            <a:spLocks noGrp="1"/>
          </p:cNvSpPr>
          <p:nvPr>
            <p:ph type="sldNum" sz="quarter" idx="12"/>
          </p:nvPr>
        </p:nvSpPr>
        <p:spPr/>
        <p:txBody>
          <a:bodyPr/>
          <a:lstStyle/>
          <a:p>
            <a:fld id="{B1019862-05A2-6842-A5FD-3894660EF752}" type="slidenum">
              <a:rPr lang="en-US" smtClean="0"/>
              <a:pPr/>
              <a:t>11</a:t>
            </a:fld>
            <a:endParaRPr lang="en-US" dirty="0"/>
          </a:p>
        </p:txBody>
      </p:sp>
    </p:spTree>
    <p:extLst>
      <p:ext uri="{BB962C8B-B14F-4D97-AF65-F5344CB8AC3E}">
        <p14:creationId xmlns:p14="http://schemas.microsoft.com/office/powerpoint/2010/main" val="17663545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D7079D-6CA1-8F54-9617-D773153B4435}"/>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55B117B4-3158-A9CB-1625-2147DA9E2917}"/>
              </a:ext>
            </a:extLst>
          </p:cNvPr>
          <p:cNvSpPr>
            <a:spLocks noGrp="1"/>
          </p:cNvSpPr>
          <p:nvPr>
            <p:ph idx="1"/>
          </p:nvPr>
        </p:nvSpPr>
        <p:spPr>
          <a:xfrm>
            <a:off x="568416" y="1123156"/>
            <a:ext cx="6610175" cy="5250581"/>
          </a:xfrm>
        </p:spPr>
        <p:txBody>
          <a:bodyPr/>
          <a:lstStyle/>
          <a:p>
            <a:pPr marL="342900" indent="-342900">
              <a:lnSpc>
                <a:spcPct val="100000"/>
              </a:lnSpc>
              <a:buFont typeface="Wingdings" panose="05000000000000000000" pitchFamily="2" charset="2"/>
              <a:buChar char="§"/>
            </a:pPr>
            <a:r>
              <a:rPr lang="en-US" dirty="0"/>
              <a:t>Iridium operates and 66 Satellites constellation in Low Earth Orbit</a:t>
            </a:r>
          </a:p>
          <a:p>
            <a:pPr marL="342900" indent="-342900">
              <a:lnSpc>
                <a:spcPct val="100000"/>
              </a:lnSpc>
              <a:buFont typeface="Wingdings" panose="05000000000000000000" pitchFamily="2" charset="2"/>
              <a:buChar char="§"/>
            </a:pPr>
            <a:r>
              <a:rPr lang="en-GB" sz="2000" dirty="0">
                <a:effectLst/>
                <a:ea typeface="Calibri" panose="020F0502020204030204" pitchFamily="34" charset="0"/>
              </a:rPr>
              <a:t>The 66 satellites are evenly distributed in six orbital planes with an 86.4</a:t>
            </a:r>
            <a:r>
              <a:rPr lang="en-US" sz="2000" dirty="0">
                <a:effectLst/>
                <a:ea typeface="Calibri" panose="020F0502020204030204" pitchFamily="34" charset="0"/>
                <a:sym typeface="Symbol" panose="05050102010706020507" pitchFamily="18" charset="2"/>
              </a:rPr>
              <a:t></a:t>
            </a:r>
            <a:r>
              <a:rPr lang="en-GB" sz="2000" dirty="0">
                <a:effectLst/>
                <a:ea typeface="Calibri" panose="020F0502020204030204" pitchFamily="34" charset="0"/>
              </a:rPr>
              <a:t> inclination.</a:t>
            </a:r>
            <a:endParaRPr lang="en-US" dirty="0"/>
          </a:p>
          <a:p>
            <a:pPr marL="342900" indent="-342900">
              <a:lnSpc>
                <a:spcPct val="100000"/>
              </a:lnSpc>
              <a:buFont typeface="Wingdings" panose="05000000000000000000" pitchFamily="2" charset="2"/>
              <a:buChar char="§"/>
            </a:pPr>
            <a:r>
              <a:rPr lang="en-US" dirty="0"/>
              <a:t>100% Global Coverage</a:t>
            </a:r>
          </a:p>
          <a:p>
            <a:pPr marL="342900" indent="-342900">
              <a:lnSpc>
                <a:spcPct val="100000"/>
              </a:lnSpc>
              <a:buFont typeface="Wingdings" panose="05000000000000000000" pitchFamily="2" charset="2"/>
              <a:buChar char="§"/>
            </a:pPr>
            <a:r>
              <a:rPr lang="en-GB" dirty="0"/>
              <a:t>L-band to MSS using small form-factor terminals for M2M and personal communications applications</a:t>
            </a:r>
          </a:p>
          <a:p>
            <a:pPr marL="342900" indent="-342900">
              <a:lnSpc>
                <a:spcPct val="100000"/>
              </a:lnSpc>
              <a:buFont typeface="Wingdings" panose="05000000000000000000" pitchFamily="2" charset="2"/>
              <a:buChar char="§"/>
            </a:pPr>
            <a:r>
              <a:rPr lang="en-GB" dirty="0"/>
              <a:t>MSS L-band spectrum (1616-1626.5 MHz)</a:t>
            </a:r>
          </a:p>
          <a:p>
            <a:pPr marL="342900" indent="-342900">
              <a:lnSpc>
                <a:spcPct val="100000"/>
              </a:lnSpc>
              <a:buFont typeface="Wingdings" panose="05000000000000000000" pitchFamily="2" charset="2"/>
              <a:buChar char="§"/>
            </a:pPr>
            <a:r>
              <a:rPr lang="en-GB" dirty="0"/>
              <a:t>Supports small form-factor terminals for M2M and personal communications applications</a:t>
            </a:r>
          </a:p>
          <a:p>
            <a:pPr marL="342900" indent="-342900">
              <a:lnSpc>
                <a:spcPct val="100000"/>
              </a:lnSpc>
              <a:buFont typeface="Wingdings" panose="05000000000000000000" pitchFamily="2" charset="2"/>
              <a:buChar char="§"/>
            </a:pPr>
            <a:endParaRPr lang="en-GB" dirty="0"/>
          </a:p>
        </p:txBody>
      </p:sp>
      <p:sp>
        <p:nvSpPr>
          <p:cNvPr id="4" name="Footer Placeholder 3">
            <a:extLst>
              <a:ext uri="{FF2B5EF4-FFF2-40B4-BE49-F238E27FC236}">
                <a16:creationId xmlns:a16="http://schemas.microsoft.com/office/drawing/2014/main" id="{13A3506E-F87B-203C-FF39-45553ECDE23C}"/>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1FD52EA2-0655-5953-1EFB-E0E9C724CE5D}"/>
              </a:ext>
            </a:extLst>
          </p:cNvPr>
          <p:cNvSpPr>
            <a:spLocks noGrp="1"/>
          </p:cNvSpPr>
          <p:nvPr>
            <p:ph type="sldNum" sz="quarter" idx="12"/>
          </p:nvPr>
        </p:nvSpPr>
        <p:spPr/>
        <p:txBody>
          <a:bodyPr/>
          <a:lstStyle/>
          <a:p>
            <a:fld id="{B1019862-05A2-6842-A5FD-3894660EF752}" type="slidenum">
              <a:rPr lang="en-US" smtClean="0"/>
              <a:pPr/>
              <a:t>2</a:t>
            </a:fld>
            <a:endParaRPr lang="en-US" dirty="0"/>
          </a:p>
        </p:txBody>
      </p:sp>
      <p:pic>
        <p:nvPicPr>
          <p:cNvPr id="11" name="Picture 10">
            <a:extLst>
              <a:ext uri="{FF2B5EF4-FFF2-40B4-BE49-F238E27FC236}">
                <a16:creationId xmlns:a16="http://schemas.microsoft.com/office/drawing/2014/main" id="{2B0C63E5-C255-B79B-9588-3608E855BDE5}"/>
              </a:ext>
            </a:extLst>
          </p:cNvPr>
          <p:cNvPicPr>
            <a:picLocks noChangeAspect="1"/>
          </p:cNvPicPr>
          <p:nvPr/>
        </p:nvPicPr>
        <p:blipFill>
          <a:blip r:embed="rId2"/>
          <a:stretch>
            <a:fillRect/>
          </a:stretch>
        </p:blipFill>
        <p:spPr>
          <a:xfrm>
            <a:off x="7314348" y="1275660"/>
            <a:ext cx="4144835" cy="4133542"/>
          </a:xfrm>
          <a:prstGeom prst="rect">
            <a:avLst/>
          </a:prstGeom>
        </p:spPr>
      </p:pic>
    </p:spTree>
    <p:extLst>
      <p:ext uri="{BB962C8B-B14F-4D97-AF65-F5344CB8AC3E}">
        <p14:creationId xmlns:p14="http://schemas.microsoft.com/office/powerpoint/2010/main" val="4182331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ADBC-CF00-987B-1D81-F6AA263C7969}"/>
              </a:ext>
            </a:extLst>
          </p:cNvPr>
          <p:cNvSpPr>
            <a:spLocks noGrp="1"/>
          </p:cNvSpPr>
          <p:nvPr>
            <p:ph type="title"/>
          </p:nvPr>
        </p:nvSpPr>
        <p:spPr/>
        <p:txBody>
          <a:bodyPr/>
          <a:lstStyle/>
          <a:p>
            <a:r>
              <a:rPr lang="en-US" dirty="0"/>
              <a:t>New E-UTRA NTN Band </a:t>
            </a:r>
          </a:p>
        </p:txBody>
      </p:sp>
      <p:sp>
        <p:nvSpPr>
          <p:cNvPr id="3" name="Content Placeholder 2">
            <a:extLst>
              <a:ext uri="{FF2B5EF4-FFF2-40B4-BE49-F238E27FC236}">
                <a16:creationId xmlns:a16="http://schemas.microsoft.com/office/drawing/2014/main" id="{76CB556B-F076-EED8-B09A-618D49E665C3}"/>
              </a:ext>
            </a:extLst>
          </p:cNvPr>
          <p:cNvSpPr>
            <a:spLocks noGrp="1"/>
          </p:cNvSpPr>
          <p:nvPr>
            <p:ph idx="1"/>
          </p:nvPr>
        </p:nvSpPr>
        <p:spPr>
          <a:xfrm>
            <a:off x="626166" y="1169088"/>
            <a:ext cx="10672280" cy="5274838"/>
          </a:xfrm>
        </p:spPr>
        <p:txBody>
          <a:bodyPr vert="horz" lIns="91440" tIns="45720" rIns="91440" bIns="45720" rtlCol="0">
            <a:noAutofit/>
          </a:bodyPr>
          <a:lstStyle/>
          <a:p>
            <a:pPr hangingPunct="0">
              <a:lnSpc>
                <a:spcPct val="100000"/>
              </a:lnSpc>
              <a:spcBef>
                <a:spcPts val="0"/>
              </a:spcBef>
              <a:spcAft>
                <a:spcPts val="900"/>
              </a:spcAft>
            </a:pPr>
            <a:r>
              <a:rPr lang="en-GB" dirty="0">
                <a:ea typeface="Times New Roman" panose="02020603050405020304" pitchFamily="18" charset="0"/>
              </a:rPr>
              <a:t>The a</a:t>
            </a:r>
            <a:r>
              <a:rPr lang="en-GB" dirty="0">
                <a:effectLst/>
                <a:ea typeface="Times New Roman" panose="02020603050405020304" pitchFamily="18" charset="0"/>
              </a:rPr>
              <a:t>im to </a:t>
            </a:r>
            <a:r>
              <a:rPr lang="en-GB" u="sng" dirty="0">
                <a:effectLst/>
                <a:ea typeface="Times New Roman" panose="02020603050405020304" pitchFamily="18" charset="0"/>
              </a:rPr>
              <a:t>create a RAN4 led Rel-19 work item </a:t>
            </a:r>
            <a:r>
              <a:rPr lang="en-GB" dirty="0">
                <a:effectLst/>
                <a:ea typeface="Times New Roman" panose="02020603050405020304" pitchFamily="18" charset="0"/>
              </a:rPr>
              <a:t>for a new E-UTRA NTN band for Cat NB1, NB2 and M1 addressing class 3 UE and applicable to all ITU regions</a:t>
            </a:r>
            <a:endParaRPr lang="en-US" dirty="0">
              <a:effectLst/>
              <a:ea typeface="Times New Roman" panose="02020603050405020304" pitchFamily="18" charset="0"/>
            </a:endParaRPr>
          </a:p>
          <a:p>
            <a:pPr marL="285750" indent="-285750" hangingPunct="0">
              <a:lnSpc>
                <a:spcPct val="100000"/>
              </a:lnSpc>
              <a:spcBef>
                <a:spcPts val="0"/>
              </a:spcBef>
              <a:spcAft>
                <a:spcPts val="900"/>
              </a:spcAft>
              <a:buFont typeface="Wingdings" panose="05000000000000000000" pitchFamily="2" charset="2"/>
              <a:buChar char="§"/>
            </a:pPr>
            <a:r>
              <a:rPr lang="en-GB" dirty="0">
                <a:effectLst/>
                <a:ea typeface="Times New Roman" panose="02020603050405020304" pitchFamily="18" charset="0"/>
              </a:rPr>
              <a:t>This new </a:t>
            </a:r>
            <a:r>
              <a:rPr lang="en-GB" dirty="0"/>
              <a:t>band</a:t>
            </a:r>
            <a:r>
              <a:rPr lang="en-GB" dirty="0">
                <a:effectLst/>
                <a:ea typeface="Times New Roman" panose="02020603050405020304" pitchFamily="18" charset="0"/>
              </a:rPr>
              <a:t> [</a:t>
            </a:r>
            <a:r>
              <a:rPr lang="en-GB" dirty="0"/>
              <a:t>1616-1626.5 MHz] </a:t>
            </a:r>
            <a:r>
              <a:rPr lang="en-US" dirty="0"/>
              <a:t>is currently used by Iridium for both uplink and downlink as depicted in the table below</a:t>
            </a:r>
            <a:r>
              <a:rPr lang="en-GB" dirty="0"/>
              <a:t>: </a:t>
            </a:r>
          </a:p>
          <a:p>
            <a:pPr algn="ctr" hangingPunct="0">
              <a:lnSpc>
                <a:spcPct val="100000"/>
              </a:lnSpc>
              <a:spcBef>
                <a:spcPts val="1800"/>
              </a:spcBef>
              <a:spcAft>
                <a:spcPts val="900"/>
              </a:spcAft>
            </a:pPr>
            <a:r>
              <a:rPr lang="fr-FR" dirty="0"/>
              <a:t>Table 1 Proposed New Band for NTN NB-IoT</a:t>
            </a:r>
            <a:endParaRPr lang="en-US" dirty="0"/>
          </a:p>
          <a:p>
            <a:pPr marR="0" hangingPunct="0">
              <a:lnSpc>
                <a:spcPct val="100000"/>
              </a:lnSpc>
              <a:spcBef>
                <a:spcPts val="0"/>
              </a:spcBef>
              <a:spcAft>
                <a:spcPts val="900"/>
              </a:spcAft>
            </a:pPr>
            <a:r>
              <a:rPr lang="en-GB" dirty="0">
                <a:effectLst/>
                <a:ea typeface="Times New Roman" panose="02020603050405020304" pitchFamily="18" charset="0"/>
              </a:rPr>
              <a:t>  </a:t>
            </a:r>
            <a:endParaRPr lang="en-US" dirty="0">
              <a:ea typeface="Times New Roman" panose="02020603050405020304" pitchFamily="18" charset="0"/>
            </a:endParaRPr>
          </a:p>
          <a:p>
            <a:pPr marL="285750" indent="-285750" hangingPunct="0">
              <a:lnSpc>
                <a:spcPct val="100000"/>
              </a:lnSpc>
              <a:spcBef>
                <a:spcPts val="0"/>
              </a:spcBef>
              <a:spcAft>
                <a:spcPts val="900"/>
              </a:spcAft>
              <a:buFont typeface="Wingdings" panose="05000000000000000000" pitchFamily="2" charset="2"/>
              <a:buChar char="§"/>
            </a:pPr>
            <a:endParaRPr lang="en-GB" dirty="0">
              <a:effectLst/>
              <a:ea typeface="Times New Roman" panose="02020603050405020304" pitchFamily="18" charset="0"/>
            </a:endParaRPr>
          </a:p>
          <a:p>
            <a:pPr marL="0" marR="0" hangingPunct="0">
              <a:lnSpc>
                <a:spcPct val="100000"/>
              </a:lnSpc>
              <a:spcBef>
                <a:spcPts val="0"/>
              </a:spcBef>
              <a:spcAft>
                <a:spcPts val="900"/>
              </a:spcAft>
            </a:pPr>
            <a:endParaRPr lang="en-US" dirty="0">
              <a:effectLst/>
              <a:ea typeface="Times New Roman" panose="02020603050405020304" pitchFamily="18" charset="0"/>
            </a:endParaRPr>
          </a:p>
          <a:p>
            <a:pPr marL="0" marR="0" hangingPunct="0">
              <a:lnSpc>
                <a:spcPct val="100000"/>
              </a:lnSpc>
              <a:spcBef>
                <a:spcPts val="0"/>
              </a:spcBef>
              <a:spcAft>
                <a:spcPts val="900"/>
              </a:spcAft>
            </a:pPr>
            <a:endParaRPr lang="en-US" dirty="0">
              <a:effectLst/>
              <a:ea typeface="Times New Roman" panose="02020603050405020304" pitchFamily="18" charset="0"/>
            </a:endParaRPr>
          </a:p>
        </p:txBody>
      </p:sp>
      <p:sp>
        <p:nvSpPr>
          <p:cNvPr id="4" name="Footer Placeholder 3">
            <a:extLst>
              <a:ext uri="{FF2B5EF4-FFF2-40B4-BE49-F238E27FC236}">
                <a16:creationId xmlns:a16="http://schemas.microsoft.com/office/drawing/2014/main" id="{52060651-1E20-9A4E-A571-E01FE42C8552}"/>
              </a:ext>
            </a:extLst>
          </p:cNvPr>
          <p:cNvSpPr>
            <a:spLocks noGrp="1"/>
          </p:cNvSpPr>
          <p:nvPr>
            <p:ph type="ftr" sz="quarter" idx="11"/>
          </p:nvPr>
        </p:nvSpPr>
        <p:spPr/>
        <p:txBody>
          <a:bodyPr/>
          <a:lstStyle/>
          <a:p>
            <a:r>
              <a:rPr lang="en-US" dirty="0"/>
              <a:t>R4-2400356 	Iridium Satellite LLC</a:t>
            </a:r>
          </a:p>
        </p:txBody>
      </p:sp>
      <p:sp>
        <p:nvSpPr>
          <p:cNvPr id="5" name="Slide Number Placeholder 4">
            <a:extLst>
              <a:ext uri="{FF2B5EF4-FFF2-40B4-BE49-F238E27FC236}">
                <a16:creationId xmlns:a16="http://schemas.microsoft.com/office/drawing/2014/main" id="{E7F95F61-C82A-EF05-034A-C29562F3DCFF}"/>
              </a:ext>
            </a:extLst>
          </p:cNvPr>
          <p:cNvSpPr>
            <a:spLocks noGrp="1"/>
          </p:cNvSpPr>
          <p:nvPr>
            <p:ph type="sldNum" sz="quarter" idx="12"/>
          </p:nvPr>
        </p:nvSpPr>
        <p:spPr/>
        <p:txBody>
          <a:bodyPr/>
          <a:lstStyle/>
          <a:p>
            <a:fld id="{B1019862-05A2-6842-A5FD-3894660EF752}" type="slidenum">
              <a:rPr lang="en-US" smtClean="0"/>
              <a:pPr/>
              <a:t>3</a:t>
            </a:fld>
            <a:endParaRPr lang="en-US" dirty="0"/>
          </a:p>
        </p:txBody>
      </p:sp>
      <p:graphicFrame>
        <p:nvGraphicFramePr>
          <p:cNvPr id="8" name="Table 7">
            <a:extLst>
              <a:ext uri="{FF2B5EF4-FFF2-40B4-BE49-F238E27FC236}">
                <a16:creationId xmlns:a16="http://schemas.microsoft.com/office/drawing/2014/main" id="{F6F3D469-0D37-D290-F411-874C84444399}"/>
              </a:ext>
            </a:extLst>
          </p:cNvPr>
          <p:cNvGraphicFramePr>
            <a:graphicFrameLocks noGrp="1"/>
          </p:cNvGraphicFramePr>
          <p:nvPr>
            <p:extLst>
              <p:ext uri="{D42A27DB-BD31-4B8C-83A1-F6EECF244321}">
                <p14:modId xmlns:p14="http://schemas.microsoft.com/office/powerpoint/2010/main" val="901617570"/>
              </p:ext>
            </p:extLst>
          </p:nvPr>
        </p:nvGraphicFramePr>
        <p:xfrm>
          <a:off x="1624427" y="3462174"/>
          <a:ext cx="8479607" cy="731520"/>
        </p:xfrm>
        <a:graphic>
          <a:graphicData uri="http://schemas.openxmlformats.org/drawingml/2006/table">
            <a:tbl>
              <a:tblPr firstRow="1" bandRow="1">
                <a:tableStyleId>{5940675A-B579-460E-94D1-54222C63F5DA}</a:tableStyleId>
              </a:tblPr>
              <a:tblGrid>
                <a:gridCol w="2548647">
                  <a:extLst>
                    <a:ext uri="{9D8B030D-6E8A-4147-A177-3AD203B41FA5}">
                      <a16:colId xmlns:a16="http://schemas.microsoft.com/office/drawing/2014/main" val="237741437"/>
                    </a:ext>
                  </a:extLst>
                </a:gridCol>
                <a:gridCol w="3104424">
                  <a:extLst>
                    <a:ext uri="{9D8B030D-6E8A-4147-A177-3AD203B41FA5}">
                      <a16:colId xmlns:a16="http://schemas.microsoft.com/office/drawing/2014/main" val="297154428"/>
                    </a:ext>
                  </a:extLst>
                </a:gridCol>
                <a:gridCol w="2826536">
                  <a:extLst>
                    <a:ext uri="{9D8B030D-6E8A-4147-A177-3AD203B41FA5}">
                      <a16:colId xmlns:a16="http://schemas.microsoft.com/office/drawing/2014/main" val="586560285"/>
                    </a:ext>
                  </a:extLst>
                </a:gridCol>
              </a:tblGrid>
              <a:tr h="279670">
                <a:tc rowSpan="2">
                  <a:txBody>
                    <a:bodyPr/>
                    <a:lstStyle/>
                    <a:p>
                      <a:pPr marL="0" marR="0" hangingPunct="0">
                        <a:lnSpc>
                          <a:spcPct val="115000"/>
                        </a:lnSpc>
                        <a:spcBef>
                          <a:spcPts val="0"/>
                        </a:spcBef>
                        <a:spcAft>
                          <a:spcPts val="1000"/>
                        </a:spcAft>
                      </a:pPr>
                      <a:r>
                        <a:rPr lang="en-GB" sz="1800" b="0" kern="1200" dirty="0">
                          <a:solidFill>
                            <a:schemeClr val="tx1"/>
                          </a:solidFill>
                          <a:effectLst/>
                          <a:latin typeface="Times New Roman" panose="02020603050405020304" pitchFamily="18" charset="0"/>
                          <a:cs typeface="+mn-cs"/>
                        </a:rPr>
                        <a:t>L band for Non GSO Space Segment</a:t>
                      </a:r>
                      <a:endParaRPr lang="en-GB" sz="1800" b="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nchor="ctr"/>
                </a:tc>
                <a:tc>
                  <a:txBody>
                    <a:bodyPr/>
                    <a:lstStyle/>
                    <a:p>
                      <a:pPr algn="ctr"/>
                      <a:r>
                        <a:rPr lang="en-GB" sz="1800" b="0" kern="1200" dirty="0">
                          <a:solidFill>
                            <a:schemeClr val="tx1"/>
                          </a:solidFill>
                          <a:effectLst/>
                          <a:latin typeface="Times New Roman" panose="02020603050405020304" pitchFamily="18" charset="0"/>
                          <a:cs typeface="+mn-cs"/>
                        </a:rPr>
                        <a:t>Downlink (Space to Earth)</a:t>
                      </a:r>
                      <a:endParaRPr lang="en-US" sz="1800" b="0" kern="1200" dirty="0">
                        <a:solidFill>
                          <a:schemeClr val="tx1"/>
                        </a:solidFill>
                        <a:effectLst/>
                        <a:latin typeface="Times New Roman" panose="02020603050405020304" pitchFamily="18" charset="0"/>
                        <a:cs typeface="+mn-cs"/>
                      </a:endParaRPr>
                    </a:p>
                  </a:txBody>
                  <a:tcPr/>
                </a:tc>
                <a:tc>
                  <a:txBody>
                    <a:bodyPr/>
                    <a:lstStyle/>
                    <a:p>
                      <a:pPr algn="ctr"/>
                      <a:r>
                        <a:rPr lang="en-GB" sz="1800" b="0" kern="1200" dirty="0">
                          <a:solidFill>
                            <a:schemeClr val="tx1"/>
                          </a:solidFill>
                          <a:effectLst/>
                          <a:latin typeface="Times New Roman" panose="02020603050405020304" pitchFamily="18" charset="0"/>
                          <a:cs typeface="+mn-cs"/>
                        </a:rPr>
                        <a:t>1616-1626.5 MHz</a:t>
                      </a:r>
                      <a:endParaRPr lang="en-US" sz="1800" b="0" kern="1200" dirty="0">
                        <a:solidFill>
                          <a:schemeClr val="tx1"/>
                        </a:solidFill>
                        <a:effectLst/>
                        <a:latin typeface="Times New Roman" panose="02020603050405020304" pitchFamily="18" charset="0"/>
                        <a:cs typeface="+mn-cs"/>
                      </a:endParaRPr>
                    </a:p>
                  </a:txBody>
                  <a:tcPr/>
                </a:tc>
                <a:extLst>
                  <a:ext uri="{0D108BD9-81ED-4DB2-BD59-A6C34878D82A}">
                    <a16:rowId xmlns:a16="http://schemas.microsoft.com/office/drawing/2014/main" val="2236026179"/>
                  </a:ext>
                </a:extLst>
              </a:tr>
              <a:tr h="279670">
                <a:tc vMerge="1">
                  <a:txBody>
                    <a:bodyPr/>
                    <a:lstStyle/>
                    <a:p>
                      <a:pPr marL="0" marR="0" hangingPunct="0">
                        <a:lnSpc>
                          <a:spcPct val="115000"/>
                        </a:lnSpc>
                        <a:spcBef>
                          <a:spcPts val="0"/>
                        </a:spcBef>
                        <a:spcAft>
                          <a:spcPts val="1000"/>
                        </a:spcAft>
                      </a:pPr>
                      <a:r>
                        <a:rPr lang="en-GB" sz="1100">
                          <a:effectLst/>
                          <a:latin typeface="Times New Roman" panose="02020603050405020304" pitchFamily="18" charset="0"/>
                          <a:ea typeface="Times New Roman" panose="02020603050405020304" pitchFamily="18" charset="0"/>
                        </a:rPr>
                        <a:t>L band for Non GSO Space Segment</a:t>
                      </a:r>
                      <a:endParaRPr lang="en-US" sz="100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a:r>
                        <a:rPr lang="en-GB" sz="1800" b="0" kern="1200" dirty="0">
                          <a:solidFill>
                            <a:schemeClr val="tx1"/>
                          </a:solidFill>
                          <a:effectLst/>
                          <a:latin typeface="Times New Roman" panose="02020603050405020304" pitchFamily="18" charset="0"/>
                          <a:cs typeface="+mn-cs"/>
                        </a:rPr>
                        <a:t>Uplink (Earth to Space)</a:t>
                      </a:r>
                      <a:endParaRPr lang="en-US" sz="1800" b="0" kern="1200" dirty="0">
                        <a:solidFill>
                          <a:schemeClr val="tx1"/>
                        </a:solidFill>
                        <a:effectLst/>
                        <a:latin typeface="Times New Roman" panose="02020603050405020304" pitchFamily="18" charset="0"/>
                        <a:cs typeface="+mn-cs"/>
                      </a:endParaRPr>
                    </a:p>
                  </a:txBody>
                  <a:tcPr/>
                </a:tc>
                <a:tc>
                  <a:txBody>
                    <a:bodyPr/>
                    <a:lstStyle/>
                    <a:p>
                      <a:pPr marL="0" marR="0" algn="ctr" hangingPunct="0">
                        <a:lnSpc>
                          <a:spcPct val="115000"/>
                        </a:lnSpc>
                        <a:spcBef>
                          <a:spcPts val="0"/>
                        </a:spcBef>
                        <a:spcAft>
                          <a:spcPts val="1000"/>
                        </a:spcAft>
                      </a:pPr>
                      <a:r>
                        <a:rPr lang="en-GB" sz="1800" b="0" kern="1200" dirty="0">
                          <a:solidFill>
                            <a:schemeClr val="tx1"/>
                          </a:solidFill>
                          <a:effectLst/>
                          <a:latin typeface="Times New Roman" panose="02020603050405020304" pitchFamily="18" charset="0"/>
                          <a:cs typeface="+mn-cs"/>
                        </a:rPr>
                        <a:t>1616-1626.5 MHz</a:t>
                      </a:r>
                      <a:endParaRPr lang="en-US" sz="1800" b="0" kern="1200" dirty="0">
                        <a:solidFill>
                          <a:schemeClr val="tx1"/>
                        </a:solidFill>
                        <a:effectLst/>
                        <a:latin typeface="Times New Roman" panose="02020603050405020304" pitchFamily="18" charset="0"/>
                        <a:ea typeface="Times New Roman" panose="02020603050405020304" pitchFamily="18" charset="0"/>
                        <a:cs typeface="+mn-cs"/>
                      </a:endParaRPr>
                    </a:p>
                  </a:txBody>
                  <a:tcPr marL="68580" marR="68580" marT="0" marB="0" anchor="ctr"/>
                </a:tc>
                <a:extLst>
                  <a:ext uri="{0D108BD9-81ED-4DB2-BD59-A6C34878D82A}">
                    <a16:rowId xmlns:a16="http://schemas.microsoft.com/office/drawing/2014/main" val="136750776"/>
                  </a:ext>
                </a:extLst>
              </a:tr>
            </a:tbl>
          </a:graphicData>
        </a:graphic>
      </p:graphicFrame>
    </p:spTree>
    <p:extLst>
      <p:ext uri="{BB962C8B-B14F-4D97-AF65-F5344CB8AC3E}">
        <p14:creationId xmlns:p14="http://schemas.microsoft.com/office/powerpoint/2010/main" val="2922788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12F83-D09D-0D94-5568-C075BAC646E0}"/>
              </a:ext>
            </a:extLst>
          </p:cNvPr>
          <p:cNvSpPr>
            <a:spLocks noGrp="1"/>
          </p:cNvSpPr>
          <p:nvPr>
            <p:ph type="title"/>
          </p:nvPr>
        </p:nvSpPr>
        <p:spPr/>
        <p:txBody>
          <a:bodyPr/>
          <a:lstStyle/>
          <a:p>
            <a:r>
              <a:rPr lang="en-US" dirty="0"/>
              <a:t>Market Perspective</a:t>
            </a:r>
          </a:p>
        </p:txBody>
      </p:sp>
      <p:sp>
        <p:nvSpPr>
          <p:cNvPr id="3" name="Content Placeholder 2">
            <a:extLst>
              <a:ext uri="{FF2B5EF4-FFF2-40B4-BE49-F238E27FC236}">
                <a16:creationId xmlns:a16="http://schemas.microsoft.com/office/drawing/2014/main" id="{E4466A32-6D02-9970-6EA9-A5FF840A8C12}"/>
              </a:ext>
            </a:extLst>
          </p:cNvPr>
          <p:cNvSpPr>
            <a:spLocks noGrp="1"/>
          </p:cNvSpPr>
          <p:nvPr>
            <p:ph idx="1"/>
          </p:nvPr>
        </p:nvSpPr>
        <p:spPr>
          <a:xfrm>
            <a:off x="782846" y="1197654"/>
            <a:ext cx="10902335" cy="5044286"/>
          </a:xfrm>
        </p:spPr>
        <p:txBody>
          <a:bodyPr vert="horz" lIns="91440" tIns="45720" rIns="91440" bIns="45720" rtlCol="0" anchor="t">
            <a:noAutofit/>
          </a:bodyPr>
          <a:lstStyle/>
          <a:p>
            <a:pPr marL="0" lvl="1" indent="0">
              <a:lnSpc>
                <a:spcPct val="100000"/>
              </a:lnSpc>
              <a:spcBef>
                <a:spcPts val="600"/>
              </a:spcBef>
              <a:buNone/>
            </a:pPr>
            <a:r>
              <a:rPr lang="en-US" i="1" dirty="0"/>
              <a:t>Target Markets:</a:t>
            </a:r>
          </a:p>
          <a:p>
            <a:pPr marL="800100" lvl="2" indent="-342900">
              <a:lnSpc>
                <a:spcPct val="100000"/>
              </a:lnSpc>
              <a:spcBef>
                <a:spcPts val="600"/>
              </a:spcBef>
            </a:pPr>
            <a:r>
              <a:rPr lang="en-US" dirty="0"/>
              <a:t>Applications where traditional satellite is prohibitively expensive, making it impractical to use</a:t>
            </a:r>
            <a:endParaRPr lang="en-US" dirty="0">
              <a:cs typeface="Arial"/>
            </a:endParaRPr>
          </a:p>
          <a:p>
            <a:pPr marL="800100" lvl="2" indent="-342900">
              <a:lnSpc>
                <a:spcPct val="100000"/>
              </a:lnSpc>
              <a:spcBef>
                <a:spcPts val="600"/>
              </a:spcBef>
            </a:pPr>
            <a:r>
              <a:rPr lang="en-US" dirty="0"/>
              <a:t>Markets with an existing terrestrial, cellular messaging-based solution that need satellite to increase their market penetration, or to provide failsafe fallback reliability</a:t>
            </a:r>
            <a:endParaRPr lang="en-US" dirty="0">
              <a:cs typeface="Arial"/>
            </a:endParaRPr>
          </a:p>
          <a:p>
            <a:pPr marL="800100" lvl="2" indent="-342900">
              <a:lnSpc>
                <a:spcPct val="100000"/>
              </a:lnSpc>
              <a:spcBef>
                <a:spcPts val="600"/>
              </a:spcBef>
            </a:pPr>
            <a:r>
              <a:rPr lang="en-US" dirty="0">
                <a:cs typeface="Arial"/>
              </a:rPr>
              <a:t>Approximately 15% of global cellular IOT market addressable via satellite NB-IOT</a:t>
            </a:r>
          </a:p>
          <a:p>
            <a:pPr marL="800100" lvl="2" indent="-342900">
              <a:lnSpc>
                <a:spcPct val="100000"/>
              </a:lnSpc>
              <a:spcBef>
                <a:spcPts val="600"/>
              </a:spcBef>
            </a:pPr>
            <a:r>
              <a:rPr lang="en-US" dirty="0">
                <a:cs typeface="Arial"/>
              </a:rPr>
              <a:t>Range of Applications addressable</a:t>
            </a:r>
          </a:p>
        </p:txBody>
      </p:sp>
      <p:sp>
        <p:nvSpPr>
          <p:cNvPr id="4" name="Footer Placeholder 3">
            <a:extLst>
              <a:ext uri="{FF2B5EF4-FFF2-40B4-BE49-F238E27FC236}">
                <a16:creationId xmlns:a16="http://schemas.microsoft.com/office/drawing/2014/main" id="{93B2FAE4-57C7-5FA6-4B22-0996C70CA049}"/>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46EF8084-19B1-AD60-A2D2-33496F398C72}"/>
              </a:ext>
            </a:extLst>
          </p:cNvPr>
          <p:cNvSpPr>
            <a:spLocks noGrp="1"/>
          </p:cNvSpPr>
          <p:nvPr>
            <p:ph type="sldNum" sz="quarter" idx="12"/>
          </p:nvPr>
        </p:nvSpPr>
        <p:spPr/>
        <p:txBody>
          <a:bodyPr/>
          <a:lstStyle/>
          <a:p>
            <a:fld id="{B1019862-05A2-6842-A5FD-3894660EF752}" type="slidenum">
              <a:rPr lang="en-US" smtClean="0"/>
              <a:pPr/>
              <a:t>4</a:t>
            </a:fld>
            <a:endParaRPr lang="en-US" dirty="0"/>
          </a:p>
        </p:txBody>
      </p:sp>
      <p:pic>
        <p:nvPicPr>
          <p:cNvPr id="7" name="Picture 6">
            <a:extLst>
              <a:ext uri="{FF2B5EF4-FFF2-40B4-BE49-F238E27FC236}">
                <a16:creationId xmlns:a16="http://schemas.microsoft.com/office/drawing/2014/main" id="{8A7E45A2-9D69-74A3-899B-DC07603BC935}"/>
              </a:ext>
            </a:extLst>
          </p:cNvPr>
          <p:cNvPicPr>
            <a:picLocks noChangeAspect="1"/>
          </p:cNvPicPr>
          <p:nvPr/>
        </p:nvPicPr>
        <p:blipFill>
          <a:blip r:embed="rId2"/>
          <a:stretch>
            <a:fillRect/>
          </a:stretch>
        </p:blipFill>
        <p:spPr>
          <a:xfrm>
            <a:off x="764217" y="3437736"/>
            <a:ext cx="5141893" cy="2889762"/>
          </a:xfrm>
          <a:prstGeom prst="rect">
            <a:avLst/>
          </a:prstGeom>
        </p:spPr>
      </p:pic>
      <p:pic>
        <p:nvPicPr>
          <p:cNvPr id="8" name="Picture 7">
            <a:extLst>
              <a:ext uri="{FF2B5EF4-FFF2-40B4-BE49-F238E27FC236}">
                <a16:creationId xmlns:a16="http://schemas.microsoft.com/office/drawing/2014/main" id="{3BA8BDB2-05D7-9501-60B0-221A0C57A3A5}"/>
              </a:ext>
            </a:extLst>
          </p:cNvPr>
          <p:cNvPicPr>
            <a:picLocks noChangeAspect="1"/>
          </p:cNvPicPr>
          <p:nvPr/>
        </p:nvPicPr>
        <p:blipFill rotWithShape="1">
          <a:blip r:embed="rId3"/>
          <a:srcRect t="807" r="21505" b="-337"/>
          <a:stretch/>
        </p:blipFill>
        <p:spPr>
          <a:xfrm>
            <a:off x="5982821" y="3437736"/>
            <a:ext cx="5043915" cy="2931428"/>
          </a:xfrm>
          <a:prstGeom prst="rect">
            <a:avLst/>
          </a:prstGeom>
        </p:spPr>
      </p:pic>
    </p:spTree>
    <p:extLst>
      <p:ext uri="{BB962C8B-B14F-4D97-AF65-F5344CB8AC3E}">
        <p14:creationId xmlns:p14="http://schemas.microsoft.com/office/powerpoint/2010/main" val="1776189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E1ADBC-CF00-987B-1D81-F6AA263C7969}"/>
              </a:ext>
            </a:extLst>
          </p:cNvPr>
          <p:cNvSpPr>
            <a:spLocks noGrp="1"/>
          </p:cNvSpPr>
          <p:nvPr>
            <p:ph type="title"/>
          </p:nvPr>
        </p:nvSpPr>
        <p:spPr/>
        <p:txBody>
          <a:bodyPr/>
          <a:lstStyle/>
          <a:p>
            <a:r>
              <a:rPr lang="en-US" dirty="0"/>
              <a:t>3GPP Benefits to New Band Addition</a:t>
            </a:r>
          </a:p>
        </p:txBody>
      </p:sp>
      <p:sp>
        <p:nvSpPr>
          <p:cNvPr id="3" name="Content Placeholder 2">
            <a:extLst>
              <a:ext uri="{FF2B5EF4-FFF2-40B4-BE49-F238E27FC236}">
                <a16:creationId xmlns:a16="http://schemas.microsoft.com/office/drawing/2014/main" id="{76CB556B-F076-EED8-B09A-618D49E665C3}"/>
              </a:ext>
            </a:extLst>
          </p:cNvPr>
          <p:cNvSpPr>
            <a:spLocks noGrp="1"/>
          </p:cNvSpPr>
          <p:nvPr>
            <p:ph idx="1"/>
          </p:nvPr>
        </p:nvSpPr>
        <p:spPr/>
        <p:txBody>
          <a:bodyPr vert="horz" lIns="91440" tIns="45720" rIns="91440" bIns="45720" rtlCol="0">
            <a:noAutofit/>
          </a:bodyPr>
          <a:lstStyle/>
          <a:p>
            <a:pPr marL="342900" indent="-342900">
              <a:buFont typeface="Wingdings" panose="05000000000000000000" pitchFamily="2" charset="2"/>
              <a:buChar char="§"/>
            </a:pPr>
            <a:r>
              <a:rPr lang="en-GB" dirty="0"/>
              <a:t>Near term deployment of NTN NB-IoT services with 100% global coverage </a:t>
            </a:r>
            <a:endParaRPr lang="en-US" dirty="0"/>
          </a:p>
          <a:p>
            <a:pPr marL="342900" indent="-342900">
              <a:buFont typeface="Wingdings" panose="05000000000000000000" pitchFamily="2" charset="2"/>
              <a:buChar char="§"/>
            </a:pPr>
            <a:r>
              <a:rPr lang="en-GB" dirty="0"/>
              <a:t>Expansion of the higher availability </a:t>
            </a:r>
            <a:r>
              <a:rPr lang="en-US" dirty="0"/>
              <a:t>S/L frequency bands</a:t>
            </a:r>
            <a:r>
              <a:rPr lang="en-GB" dirty="0"/>
              <a:t> for NTN NB-IoT services</a:t>
            </a:r>
            <a:endParaRPr lang="en-US" dirty="0"/>
          </a:p>
          <a:p>
            <a:pPr marL="342900" indent="-342900">
              <a:buFont typeface="Wingdings" panose="05000000000000000000" pitchFamily="2" charset="2"/>
              <a:buChar char="§"/>
            </a:pPr>
            <a:r>
              <a:rPr lang="en-GB" dirty="0"/>
              <a:t>Lower cost/complexity of UE &amp; satellites in future constellations to support NTN NB-IoT service</a:t>
            </a:r>
            <a:endParaRPr lang="en-US" dirty="0"/>
          </a:p>
          <a:p>
            <a:pPr marL="342900" indent="-342900">
              <a:buFont typeface="Wingdings" panose="05000000000000000000" pitchFamily="2" charset="2"/>
              <a:buChar char="§"/>
            </a:pPr>
            <a:r>
              <a:rPr lang="en-GB" dirty="0"/>
              <a:t>Harvesting fallow spectrum to increase the available capacity for NTN NB-IoT services</a:t>
            </a:r>
            <a:endParaRPr lang="en-US" dirty="0"/>
          </a:p>
          <a:p>
            <a:pPr marL="342900" indent="-342900">
              <a:buFont typeface="Wingdings" panose="05000000000000000000" pitchFamily="2" charset="2"/>
              <a:buChar char="§"/>
            </a:pPr>
            <a:r>
              <a:rPr lang="en-GB" dirty="0"/>
              <a:t>Lower cost of NTN NB-IoT services by reducing spectrum acquisition costs</a:t>
            </a:r>
            <a:endParaRPr lang="en-US" dirty="0"/>
          </a:p>
          <a:p>
            <a:pPr marL="342900" indent="-342900">
              <a:buFont typeface="Wingdings" panose="05000000000000000000" pitchFamily="2" charset="2"/>
              <a:buChar char="§"/>
            </a:pPr>
            <a:endParaRPr lang="en-US" dirty="0"/>
          </a:p>
        </p:txBody>
      </p:sp>
      <p:sp>
        <p:nvSpPr>
          <p:cNvPr id="4" name="Footer Placeholder 3">
            <a:extLst>
              <a:ext uri="{FF2B5EF4-FFF2-40B4-BE49-F238E27FC236}">
                <a16:creationId xmlns:a16="http://schemas.microsoft.com/office/drawing/2014/main" id="{52060651-1E20-9A4E-A571-E01FE42C8552}"/>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E7F95F61-C82A-EF05-034A-C29562F3DCFF}"/>
              </a:ext>
            </a:extLst>
          </p:cNvPr>
          <p:cNvSpPr>
            <a:spLocks noGrp="1"/>
          </p:cNvSpPr>
          <p:nvPr>
            <p:ph type="sldNum" sz="quarter" idx="12"/>
          </p:nvPr>
        </p:nvSpPr>
        <p:spPr/>
        <p:txBody>
          <a:bodyPr/>
          <a:lstStyle/>
          <a:p>
            <a:fld id="{B1019862-05A2-6842-A5FD-3894660EF752}" type="slidenum">
              <a:rPr lang="en-US" smtClean="0"/>
              <a:pPr/>
              <a:t>5</a:t>
            </a:fld>
            <a:endParaRPr lang="en-US" dirty="0"/>
          </a:p>
        </p:txBody>
      </p:sp>
    </p:spTree>
    <p:extLst>
      <p:ext uri="{BB962C8B-B14F-4D97-AF65-F5344CB8AC3E}">
        <p14:creationId xmlns:p14="http://schemas.microsoft.com/office/powerpoint/2010/main" val="563121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dirty="0"/>
              <a:t>Regulatory Context and Co-existence Statement</a:t>
            </a:r>
            <a:endParaRPr lang="en-US" dirty="0"/>
          </a:p>
        </p:txBody>
      </p:sp>
      <p:sp>
        <p:nvSpPr>
          <p:cNvPr id="3" name="Content Placeholder 2">
            <a:extLst>
              <a:ext uri="{FF2B5EF4-FFF2-40B4-BE49-F238E27FC236}">
                <a16:creationId xmlns:a16="http://schemas.microsoft.com/office/drawing/2014/main" id="{93BD359B-8E92-C761-ED19-D46B55B02096}"/>
              </a:ext>
            </a:extLst>
          </p:cNvPr>
          <p:cNvSpPr>
            <a:spLocks noGrp="1"/>
          </p:cNvSpPr>
          <p:nvPr>
            <p:ph idx="1"/>
          </p:nvPr>
        </p:nvSpPr>
        <p:spPr>
          <a:xfrm>
            <a:off x="626166" y="1169088"/>
            <a:ext cx="10672280" cy="5044286"/>
          </a:xfrm>
        </p:spPr>
        <p:txBody>
          <a:bodyPr/>
          <a:lstStyle/>
          <a:p>
            <a:pPr marL="285750" marR="0" indent="-285750">
              <a:lnSpc>
                <a:spcPct val="100000"/>
              </a:lnSpc>
              <a:buFont typeface="Arial" panose="020B0604020202020204" pitchFamily="34" charset="0"/>
              <a:buChar char="•"/>
            </a:pPr>
            <a:r>
              <a:rPr lang="en-US" dirty="0"/>
              <a:t>Iridium is a global operator of the low-earth orbit satellite system providing voice and data services globally.  The space segment of the system is authorized by the U.S. Federal Communications Commission (FCC), as the notifying Administration for the Iridium system at the International Telecommunication Union (ITU).  </a:t>
            </a:r>
          </a:p>
          <a:p>
            <a:pPr marL="285750" marR="0" indent="-285750">
              <a:lnSpc>
                <a:spcPct val="100000"/>
              </a:lnSpc>
              <a:buFont typeface="Arial" panose="020B0604020202020204" pitchFamily="34" charset="0"/>
              <a:buChar char="•"/>
            </a:pPr>
            <a:r>
              <a:rPr lang="en-US" dirty="0"/>
              <a:t>The satellite network was notified with ITU under the name HIBLEO-2 in the 1616-1626.5 MHz frequency band (MSS band). </a:t>
            </a:r>
            <a:r>
              <a:rPr lang="en-GB" dirty="0"/>
              <a:t>Iridium’s satellite system employs 66 low earth orbit satellites that support user-to-user, user‑to-gateway, and gateway-to-gateway communications.</a:t>
            </a:r>
            <a:endParaRPr lang="en-US" dirty="0"/>
          </a:p>
          <a:p>
            <a:pPr marL="285750" marR="0" indent="-285750">
              <a:lnSpc>
                <a:spcPct val="100000"/>
              </a:lnSpc>
              <a:buFont typeface="Arial" panose="020B0604020202020204" pitchFamily="34" charset="0"/>
              <a:buChar char="•"/>
            </a:pPr>
            <a:r>
              <a:rPr lang="en-GB" dirty="0"/>
              <a:t>The Iridium uplink and downlink service links operate in the same frequency band and have been coordinated under the relevant provisions of the Radio Regulations. The assignments were first notified and recorded in the ITU-R MIFR in October 1995.</a:t>
            </a:r>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p:txBody>
          <a:bodyPr/>
          <a:lstStyle/>
          <a:p>
            <a:fld id="{B1019862-05A2-6842-A5FD-3894660EF752}" type="slidenum">
              <a:rPr lang="en-US" smtClean="0"/>
              <a:pPr/>
              <a:t>6</a:t>
            </a:fld>
            <a:endParaRPr lang="en-US" dirty="0"/>
          </a:p>
        </p:txBody>
      </p:sp>
    </p:spTree>
    <p:extLst>
      <p:ext uri="{BB962C8B-B14F-4D97-AF65-F5344CB8AC3E}">
        <p14:creationId xmlns:p14="http://schemas.microsoft.com/office/powerpoint/2010/main" val="352148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dirty="0"/>
              <a:t>Bands with proximity to proposed new band</a:t>
            </a:r>
            <a:endParaRPr lang="en-US" dirty="0"/>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a:xfrm>
            <a:off x="570910" y="6408396"/>
            <a:ext cx="3919330" cy="365125"/>
          </a:xfrm>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a:xfrm>
            <a:off x="175675" y="6492081"/>
            <a:ext cx="447261" cy="365125"/>
          </a:xfrm>
        </p:spPr>
        <p:txBody>
          <a:bodyPr/>
          <a:lstStyle/>
          <a:p>
            <a:fld id="{B1019862-05A2-6842-A5FD-3894660EF752}" type="slidenum">
              <a:rPr lang="en-US" smtClean="0"/>
              <a:pPr/>
              <a:t>7</a:t>
            </a:fld>
            <a:endParaRPr lang="en-US" dirty="0"/>
          </a:p>
        </p:txBody>
      </p:sp>
      <p:cxnSp>
        <p:nvCxnSpPr>
          <p:cNvPr id="8" name="Straight Connector 7">
            <a:extLst>
              <a:ext uri="{FF2B5EF4-FFF2-40B4-BE49-F238E27FC236}">
                <a16:creationId xmlns:a16="http://schemas.microsoft.com/office/drawing/2014/main" id="{724F0055-0EAD-790A-E9E2-09E9711689F4}"/>
              </a:ext>
            </a:extLst>
          </p:cNvPr>
          <p:cNvCxnSpPr>
            <a:cxnSpLocks/>
          </p:cNvCxnSpPr>
          <p:nvPr/>
        </p:nvCxnSpPr>
        <p:spPr>
          <a:xfrm>
            <a:off x="1480993" y="4867554"/>
            <a:ext cx="95433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66D3297-BE48-A12E-55CB-F90CC060DCB5}"/>
              </a:ext>
            </a:extLst>
          </p:cNvPr>
          <p:cNvCxnSpPr>
            <a:cxnSpLocks/>
          </p:cNvCxnSpPr>
          <p:nvPr/>
        </p:nvCxnSpPr>
        <p:spPr>
          <a:xfrm>
            <a:off x="1480993" y="5407622"/>
            <a:ext cx="954335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1D1AFCC-C65B-E8D8-650A-EF7505384677}"/>
              </a:ext>
            </a:extLst>
          </p:cNvPr>
          <p:cNvCxnSpPr>
            <a:cxnSpLocks/>
          </p:cNvCxnSpPr>
          <p:nvPr/>
        </p:nvCxnSpPr>
        <p:spPr>
          <a:xfrm>
            <a:off x="1480993" y="5969582"/>
            <a:ext cx="9543358" cy="0"/>
          </a:xfrm>
          <a:prstGeom prst="line">
            <a:avLst/>
          </a:prstGeom>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406D1883-B9C7-C92C-3436-B77DB6551055}"/>
              </a:ext>
            </a:extLst>
          </p:cNvPr>
          <p:cNvSpPr txBox="1"/>
          <p:nvPr/>
        </p:nvSpPr>
        <p:spPr>
          <a:xfrm>
            <a:off x="399306" y="4541535"/>
            <a:ext cx="1273105" cy="261610"/>
          </a:xfrm>
          <a:prstGeom prst="rect">
            <a:avLst/>
          </a:prstGeom>
          <a:noFill/>
        </p:spPr>
        <p:txBody>
          <a:bodyPr wrap="none" rtlCol="0">
            <a:spAutoFit/>
          </a:bodyPr>
          <a:lstStyle/>
          <a:p>
            <a:r>
              <a:rPr lang="en-US" sz="1100" dirty="0"/>
              <a:t>Frequency (MHz)</a:t>
            </a:r>
          </a:p>
        </p:txBody>
      </p:sp>
      <p:sp>
        <p:nvSpPr>
          <p:cNvPr id="12" name="TextBox 11">
            <a:extLst>
              <a:ext uri="{FF2B5EF4-FFF2-40B4-BE49-F238E27FC236}">
                <a16:creationId xmlns:a16="http://schemas.microsoft.com/office/drawing/2014/main" id="{C227C278-5D8B-4460-7CE1-CEDD0FFAD341}"/>
              </a:ext>
            </a:extLst>
          </p:cNvPr>
          <p:cNvSpPr txBox="1"/>
          <p:nvPr/>
        </p:nvSpPr>
        <p:spPr>
          <a:xfrm>
            <a:off x="399306" y="4990345"/>
            <a:ext cx="760144" cy="261610"/>
          </a:xfrm>
          <a:prstGeom prst="rect">
            <a:avLst/>
          </a:prstGeom>
          <a:noFill/>
        </p:spPr>
        <p:txBody>
          <a:bodyPr wrap="none" rtlCol="0">
            <a:spAutoFit/>
          </a:bodyPr>
          <a:lstStyle/>
          <a:p>
            <a:r>
              <a:rPr lang="en-US" sz="1100" dirty="0"/>
              <a:t>Downlink</a:t>
            </a:r>
          </a:p>
        </p:txBody>
      </p:sp>
      <p:sp>
        <p:nvSpPr>
          <p:cNvPr id="13" name="TextBox 12">
            <a:extLst>
              <a:ext uri="{FF2B5EF4-FFF2-40B4-BE49-F238E27FC236}">
                <a16:creationId xmlns:a16="http://schemas.microsoft.com/office/drawing/2014/main" id="{BC67435C-B0B5-3180-566D-C39A19C5DC30}"/>
              </a:ext>
            </a:extLst>
          </p:cNvPr>
          <p:cNvSpPr txBox="1"/>
          <p:nvPr/>
        </p:nvSpPr>
        <p:spPr>
          <a:xfrm>
            <a:off x="400269" y="5569342"/>
            <a:ext cx="579005" cy="261610"/>
          </a:xfrm>
          <a:prstGeom prst="rect">
            <a:avLst/>
          </a:prstGeom>
          <a:noFill/>
        </p:spPr>
        <p:txBody>
          <a:bodyPr wrap="none" rtlCol="0">
            <a:spAutoFit/>
          </a:bodyPr>
          <a:lstStyle/>
          <a:p>
            <a:r>
              <a:rPr lang="en-US" sz="1100" dirty="0"/>
              <a:t>Uplink</a:t>
            </a:r>
          </a:p>
        </p:txBody>
      </p:sp>
      <p:sp>
        <p:nvSpPr>
          <p:cNvPr id="17" name="TextBox 16">
            <a:extLst>
              <a:ext uri="{FF2B5EF4-FFF2-40B4-BE49-F238E27FC236}">
                <a16:creationId xmlns:a16="http://schemas.microsoft.com/office/drawing/2014/main" id="{BC0995CB-0FFD-7EA5-E657-58E06E109CB6}"/>
              </a:ext>
            </a:extLst>
          </p:cNvPr>
          <p:cNvSpPr txBox="1"/>
          <p:nvPr/>
        </p:nvSpPr>
        <p:spPr>
          <a:xfrm>
            <a:off x="5667531" y="4373891"/>
            <a:ext cx="498855" cy="261610"/>
          </a:xfrm>
          <a:prstGeom prst="rect">
            <a:avLst/>
          </a:prstGeom>
          <a:noFill/>
        </p:spPr>
        <p:txBody>
          <a:bodyPr wrap="none" rtlCol="0">
            <a:spAutoFit/>
          </a:bodyPr>
          <a:lstStyle/>
          <a:p>
            <a:r>
              <a:rPr lang="en-US" sz="1100" dirty="0"/>
              <a:t>1616</a:t>
            </a:r>
          </a:p>
        </p:txBody>
      </p:sp>
      <p:sp>
        <p:nvSpPr>
          <p:cNvPr id="18" name="TextBox 17">
            <a:extLst>
              <a:ext uri="{FF2B5EF4-FFF2-40B4-BE49-F238E27FC236}">
                <a16:creationId xmlns:a16="http://schemas.microsoft.com/office/drawing/2014/main" id="{74A2CE29-CE24-07C6-0A48-F071869140EB}"/>
              </a:ext>
            </a:extLst>
          </p:cNvPr>
          <p:cNvSpPr txBox="1"/>
          <p:nvPr/>
        </p:nvSpPr>
        <p:spPr>
          <a:xfrm>
            <a:off x="7035701" y="4373891"/>
            <a:ext cx="615874" cy="261610"/>
          </a:xfrm>
          <a:prstGeom prst="rect">
            <a:avLst/>
          </a:prstGeom>
          <a:noFill/>
        </p:spPr>
        <p:txBody>
          <a:bodyPr wrap="none" rtlCol="0">
            <a:spAutoFit/>
          </a:bodyPr>
          <a:lstStyle/>
          <a:p>
            <a:r>
              <a:rPr lang="en-US" sz="1100" dirty="0"/>
              <a:t>1626.5</a:t>
            </a:r>
          </a:p>
        </p:txBody>
      </p:sp>
      <p:sp>
        <p:nvSpPr>
          <p:cNvPr id="21" name="TextBox 20">
            <a:extLst>
              <a:ext uri="{FF2B5EF4-FFF2-40B4-BE49-F238E27FC236}">
                <a16:creationId xmlns:a16="http://schemas.microsoft.com/office/drawing/2014/main" id="{A0F32B93-1A0A-87FF-744D-2204F35127E1}"/>
              </a:ext>
            </a:extLst>
          </p:cNvPr>
          <p:cNvSpPr txBox="1"/>
          <p:nvPr/>
        </p:nvSpPr>
        <p:spPr>
          <a:xfrm>
            <a:off x="9025717" y="4373891"/>
            <a:ext cx="615874" cy="261610"/>
          </a:xfrm>
          <a:prstGeom prst="rect">
            <a:avLst/>
          </a:prstGeom>
          <a:noFill/>
        </p:spPr>
        <p:txBody>
          <a:bodyPr wrap="none" rtlCol="0">
            <a:spAutoFit/>
          </a:bodyPr>
          <a:lstStyle/>
          <a:p>
            <a:r>
              <a:rPr lang="en-US" sz="1100" dirty="0"/>
              <a:t>1660.5</a:t>
            </a:r>
          </a:p>
        </p:txBody>
      </p:sp>
      <p:sp>
        <p:nvSpPr>
          <p:cNvPr id="22" name="Rectangle 21">
            <a:extLst>
              <a:ext uri="{FF2B5EF4-FFF2-40B4-BE49-F238E27FC236}">
                <a16:creationId xmlns:a16="http://schemas.microsoft.com/office/drawing/2014/main" id="{C81B9898-C1AE-B40D-3B76-DAEAE275A556}"/>
              </a:ext>
            </a:extLst>
          </p:cNvPr>
          <p:cNvSpPr/>
          <p:nvPr/>
        </p:nvSpPr>
        <p:spPr>
          <a:xfrm>
            <a:off x="7342187" y="5631316"/>
            <a:ext cx="2076587"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255 UL</a:t>
            </a:r>
          </a:p>
        </p:txBody>
      </p:sp>
      <p:sp>
        <p:nvSpPr>
          <p:cNvPr id="24" name="TextBox 23">
            <a:extLst>
              <a:ext uri="{FF2B5EF4-FFF2-40B4-BE49-F238E27FC236}">
                <a16:creationId xmlns:a16="http://schemas.microsoft.com/office/drawing/2014/main" id="{CA262131-B078-32C3-3C80-3FC03B259A8A}"/>
              </a:ext>
            </a:extLst>
          </p:cNvPr>
          <p:cNvSpPr txBox="1"/>
          <p:nvPr/>
        </p:nvSpPr>
        <p:spPr>
          <a:xfrm>
            <a:off x="2281148" y="4373891"/>
            <a:ext cx="498855" cy="261610"/>
          </a:xfrm>
          <a:prstGeom prst="rect">
            <a:avLst/>
          </a:prstGeom>
          <a:noFill/>
        </p:spPr>
        <p:txBody>
          <a:bodyPr wrap="none" rtlCol="0">
            <a:spAutoFit/>
          </a:bodyPr>
          <a:lstStyle/>
          <a:p>
            <a:r>
              <a:rPr lang="en-US" sz="1100" dirty="0"/>
              <a:t>1525</a:t>
            </a:r>
          </a:p>
        </p:txBody>
      </p:sp>
      <p:sp>
        <p:nvSpPr>
          <p:cNvPr id="26" name="TextBox 25">
            <a:extLst>
              <a:ext uri="{FF2B5EF4-FFF2-40B4-BE49-F238E27FC236}">
                <a16:creationId xmlns:a16="http://schemas.microsoft.com/office/drawing/2014/main" id="{A6E12907-3111-C3BE-599F-44A032D65914}"/>
              </a:ext>
            </a:extLst>
          </p:cNvPr>
          <p:cNvSpPr txBox="1"/>
          <p:nvPr/>
        </p:nvSpPr>
        <p:spPr>
          <a:xfrm>
            <a:off x="4064196" y="4373891"/>
            <a:ext cx="498855" cy="261610"/>
          </a:xfrm>
          <a:prstGeom prst="rect">
            <a:avLst/>
          </a:prstGeom>
          <a:noFill/>
        </p:spPr>
        <p:txBody>
          <a:bodyPr wrap="none" rtlCol="0">
            <a:spAutoFit/>
          </a:bodyPr>
          <a:lstStyle/>
          <a:p>
            <a:r>
              <a:rPr lang="en-US" sz="1100" dirty="0"/>
              <a:t>1559</a:t>
            </a:r>
          </a:p>
        </p:txBody>
      </p:sp>
      <p:sp>
        <p:nvSpPr>
          <p:cNvPr id="33" name="Rectangle 32">
            <a:extLst>
              <a:ext uri="{FF2B5EF4-FFF2-40B4-BE49-F238E27FC236}">
                <a16:creationId xmlns:a16="http://schemas.microsoft.com/office/drawing/2014/main" id="{BA2A3FE4-D4E7-EE2A-24A9-334347E05362}"/>
              </a:ext>
            </a:extLst>
          </p:cNvPr>
          <p:cNvSpPr/>
          <p:nvPr/>
        </p:nvSpPr>
        <p:spPr>
          <a:xfrm>
            <a:off x="2551279" y="4867554"/>
            <a:ext cx="1762345" cy="53272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255 DL</a:t>
            </a:r>
          </a:p>
        </p:txBody>
      </p:sp>
      <p:sp>
        <p:nvSpPr>
          <p:cNvPr id="35" name="TextBox 34">
            <a:extLst>
              <a:ext uri="{FF2B5EF4-FFF2-40B4-BE49-F238E27FC236}">
                <a16:creationId xmlns:a16="http://schemas.microsoft.com/office/drawing/2014/main" id="{9E7D88DA-FDEB-E06B-2295-1815D8057AD5}"/>
              </a:ext>
            </a:extLst>
          </p:cNvPr>
          <p:cNvSpPr txBox="1"/>
          <p:nvPr/>
        </p:nvSpPr>
        <p:spPr>
          <a:xfrm>
            <a:off x="9613634" y="4373891"/>
            <a:ext cx="498855" cy="261610"/>
          </a:xfrm>
          <a:prstGeom prst="rect">
            <a:avLst/>
          </a:prstGeom>
          <a:noFill/>
        </p:spPr>
        <p:txBody>
          <a:bodyPr wrap="none" rtlCol="0">
            <a:spAutoFit/>
          </a:bodyPr>
          <a:lstStyle/>
          <a:p>
            <a:r>
              <a:rPr lang="en-US" sz="1100" dirty="0"/>
              <a:t>1668</a:t>
            </a:r>
          </a:p>
        </p:txBody>
      </p:sp>
      <p:sp>
        <p:nvSpPr>
          <p:cNvPr id="37" name="TextBox 36">
            <a:extLst>
              <a:ext uri="{FF2B5EF4-FFF2-40B4-BE49-F238E27FC236}">
                <a16:creationId xmlns:a16="http://schemas.microsoft.com/office/drawing/2014/main" id="{EB25C924-6846-9E1D-FAC4-A7C865DF57DC}"/>
              </a:ext>
            </a:extLst>
          </p:cNvPr>
          <p:cNvSpPr txBox="1"/>
          <p:nvPr/>
        </p:nvSpPr>
        <p:spPr>
          <a:xfrm>
            <a:off x="10229508" y="4373891"/>
            <a:ext cx="498855" cy="261610"/>
          </a:xfrm>
          <a:prstGeom prst="rect">
            <a:avLst/>
          </a:prstGeom>
          <a:noFill/>
        </p:spPr>
        <p:txBody>
          <a:bodyPr wrap="none" rtlCol="0">
            <a:spAutoFit/>
          </a:bodyPr>
          <a:lstStyle/>
          <a:p>
            <a:r>
              <a:rPr lang="en-US" sz="1100" dirty="0"/>
              <a:t>1675</a:t>
            </a:r>
          </a:p>
        </p:txBody>
      </p:sp>
      <p:sp>
        <p:nvSpPr>
          <p:cNvPr id="38" name="Rectangle 37">
            <a:extLst>
              <a:ext uri="{FF2B5EF4-FFF2-40B4-BE49-F238E27FC236}">
                <a16:creationId xmlns:a16="http://schemas.microsoft.com/office/drawing/2014/main" id="{E6875DE3-FA87-6EE2-BF60-033D3FCAC667}"/>
              </a:ext>
            </a:extLst>
          </p:cNvPr>
          <p:cNvSpPr/>
          <p:nvPr/>
        </p:nvSpPr>
        <p:spPr>
          <a:xfrm>
            <a:off x="9868517" y="5631316"/>
            <a:ext cx="740393"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253 UL</a:t>
            </a:r>
          </a:p>
        </p:txBody>
      </p:sp>
      <p:sp>
        <p:nvSpPr>
          <p:cNvPr id="29" name="Rectangle 28">
            <a:extLst>
              <a:ext uri="{FF2B5EF4-FFF2-40B4-BE49-F238E27FC236}">
                <a16:creationId xmlns:a16="http://schemas.microsoft.com/office/drawing/2014/main" id="{1DBAB8ED-E5DA-3377-557A-C5B936ED61E2}"/>
              </a:ext>
            </a:extLst>
          </p:cNvPr>
          <p:cNvSpPr/>
          <p:nvPr/>
        </p:nvSpPr>
        <p:spPr>
          <a:xfrm>
            <a:off x="5932356" y="4874889"/>
            <a:ext cx="1416390" cy="763155"/>
          </a:xfrm>
          <a:prstGeom prst="rect">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t>New Band </a:t>
            </a:r>
          </a:p>
          <a:p>
            <a:pPr algn="ctr"/>
            <a:r>
              <a:rPr lang="en-US" sz="1200" dirty="0"/>
              <a:t>UL &amp; DL </a:t>
            </a:r>
          </a:p>
        </p:txBody>
      </p:sp>
      <p:sp>
        <p:nvSpPr>
          <p:cNvPr id="43" name="TextBox 42">
            <a:extLst>
              <a:ext uri="{FF2B5EF4-FFF2-40B4-BE49-F238E27FC236}">
                <a16:creationId xmlns:a16="http://schemas.microsoft.com/office/drawing/2014/main" id="{9A614EDE-462C-07A4-3BB0-9C0109A6A7E5}"/>
              </a:ext>
            </a:extLst>
          </p:cNvPr>
          <p:cNvSpPr txBox="1"/>
          <p:nvPr/>
        </p:nvSpPr>
        <p:spPr>
          <a:xfrm>
            <a:off x="5146930" y="4373891"/>
            <a:ext cx="498855" cy="261610"/>
          </a:xfrm>
          <a:prstGeom prst="rect">
            <a:avLst/>
          </a:prstGeom>
          <a:noFill/>
        </p:spPr>
        <p:txBody>
          <a:bodyPr wrap="none" rtlCol="0">
            <a:spAutoFit/>
          </a:bodyPr>
          <a:lstStyle/>
          <a:p>
            <a:r>
              <a:rPr lang="en-US" sz="1100" dirty="0"/>
              <a:t>1610</a:t>
            </a:r>
          </a:p>
        </p:txBody>
      </p:sp>
      <p:sp>
        <p:nvSpPr>
          <p:cNvPr id="7" name="Rectangle 6">
            <a:extLst>
              <a:ext uri="{FF2B5EF4-FFF2-40B4-BE49-F238E27FC236}">
                <a16:creationId xmlns:a16="http://schemas.microsoft.com/office/drawing/2014/main" id="{4470BEBC-19E8-D409-6B4D-12E8E24B02B4}"/>
              </a:ext>
            </a:extLst>
          </p:cNvPr>
          <p:cNvSpPr/>
          <p:nvPr/>
        </p:nvSpPr>
        <p:spPr>
          <a:xfrm>
            <a:off x="5400664" y="5638042"/>
            <a:ext cx="1942630" cy="33036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254 UL</a:t>
            </a:r>
          </a:p>
        </p:txBody>
      </p:sp>
      <p:graphicFrame>
        <p:nvGraphicFramePr>
          <p:cNvPr id="3" name="Tableau 5">
            <a:extLst>
              <a:ext uri="{FF2B5EF4-FFF2-40B4-BE49-F238E27FC236}">
                <a16:creationId xmlns:a16="http://schemas.microsoft.com/office/drawing/2014/main" id="{E8D04421-E79D-AB3B-7F27-C0E2EB31DD98}"/>
              </a:ext>
            </a:extLst>
          </p:cNvPr>
          <p:cNvGraphicFramePr>
            <a:graphicFrameLocks noGrp="1"/>
          </p:cNvGraphicFramePr>
          <p:nvPr>
            <p:extLst>
              <p:ext uri="{D42A27DB-BD31-4B8C-83A1-F6EECF244321}">
                <p14:modId xmlns:p14="http://schemas.microsoft.com/office/powerpoint/2010/main" val="1006477099"/>
              </p:ext>
            </p:extLst>
          </p:nvPr>
        </p:nvGraphicFramePr>
        <p:xfrm>
          <a:off x="649018" y="1872840"/>
          <a:ext cx="10639464" cy="1996426"/>
        </p:xfrm>
        <a:graphic>
          <a:graphicData uri="http://schemas.openxmlformats.org/drawingml/2006/table">
            <a:tbl>
              <a:tblPr firstRow="1" firstCol="1" bandRow="1">
                <a:tableStyleId>{5C22544A-7EE6-4342-B048-85BDC9FD1C3A}</a:tableStyleId>
              </a:tblPr>
              <a:tblGrid>
                <a:gridCol w="1329933">
                  <a:extLst>
                    <a:ext uri="{9D8B030D-6E8A-4147-A177-3AD203B41FA5}">
                      <a16:colId xmlns:a16="http://schemas.microsoft.com/office/drawing/2014/main" val="3649789165"/>
                    </a:ext>
                  </a:extLst>
                </a:gridCol>
                <a:gridCol w="1329933">
                  <a:extLst>
                    <a:ext uri="{9D8B030D-6E8A-4147-A177-3AD203B41FA5}">
                      <a16:colId xmlns:a16="http://schemas.microsoft.com/office/drawing/2014/main" val="3851274244"/>
                    </a:ext>
                  </a:extLst>
                </a:gridCol>
                <a:gridCol w="1329933">
                  <a:extLst>
                    <a:ext uri="{9D8B030D-6E8A-4147-A177-3AD203B41FA5}">
                      <a16:colId xmlns:a16="http://schemas.microsoft.com/office/drawing/2014/main" val="4113512533"/>
                    </a:ext>
                  </a:extLst>
                </a:gridCol>
                <a:gridCol w="1329933">
                  <a:extLst>
                    <a:ext uri="{9D8B030D-6E8A-4147-A177-3AD203B41FA5}">
                      <a16:colId xmlns:a16="http://schemas.microsoft.com/office/drawing/2014/main" val="26691068"/>
                    </a:ext>
                  </a:extLst>
                </a:gridCol>
                <a:gridCol w="1329933">
                  <a:extLst>
                    <a:ext uri="{9D8B030D-6E8A-4147-A177-3AD203B41FA5}">
                      <a16:colId xmlns:a16="http://schemas.microsoft.com/office/drawing/2014/main" val="2710041530"/>
                    </a:ext>
                  </a:extLst>
                </a:gridCol>
                <a:gridCol w="1329933">
                  <a:extLst>
                    <a:ext uri="{9D8B030D-6E8A-4147-A177-3AD203B41FA5}">
                      <a16:colId xmlns:a16="http://schemas.microsoft.com/office/drawing/2014/main" val="3673127398"/>
                    </a:ext>
                  </a:extLst>
                </a:gridCol>
                <a:gridCol w="1329933">
                  <a:extLst>
                    <a:ext uri="{9D8B030D-6E8A-4147-A177-3AD203B41FA5}">
                      <a16:colId xmlns:a16="http://schemas.microsoft.com/office/drawing/2014/main" val="1474052726"/>
                    </a:ext>
                  </a:extLst>
                </a:gridCol>
                <a:gridCol w="1329933">
                  <a:extLst>
                    <a:ext uri="{9D8B030D-6E8A-4147-A177-3AD203B41FA5}">
                      <a16:colId xmlns:a16="http://schemas.microsoft.com/office/drawing/2014/main" val="1195313534"/>
                    </a:ext>
                  </a:extLst>
                </a:gridCol>
              </a:tblGrid>
              <a:tr h="671410">
                <a:tc rowSpan="2">
                  <a:txBody>
                    <a:bodyPr/>
                    <a:lstStyle/>
                    <a:p>
                      <a:pPr>
                        <a:spcAft>
                          <a:spcPts val="0"/>
                        </a:spcAft>
                      </a:pPr>
                      <a:r>
                        <a:rPr lang="fr-FR" sz="1100" dirty="0">
                          <a:solidFill>
                            <a:schemeClr val="tx1"/>
                          </a:solidFill>
                          <a:effectLst/>
                        </a:rPr>
                        <a:t>E‑UTRA Operating Band</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spcAft>
                          <a:spcPts val="0"/>
                        </a:spcAft>
                      </a:pPr>
                      <a:r>
                        <a:rPr lang="en-US" sz="1100" dirty="0">
                          <a:solidFill>
                            <a:schemeClr val="tx1"/>
                          </a:solidFill>
                          <a:effectLst/>
                        </a:rPr>
                        <a:t>Uplink (UL) operating band</a:t>
                      </a:r>
                      <a:br>
                        <a:rPr lang="en-US" sz="1100" dirty="0">
                          <a:solidFill>
                            <a:schemeClr val="tx1"/>
                          </a:solidFill>
                          <a:effectLst/>
                        </a:rPr>
                      </a:br>
                      <a:r>
                        <a:rPr lang="en-US" sz="1100" dirty="0">
                          <a:solidFill>
                            <a:schemeClr val="tx1"/>
                          </a:solidFill>
                          <a:effectLst/>
                        </a:rPr>
                        <a:t>SAN receive</a:t>
                      </a:r>
                      <a:br>
                        <a:rPr lang="en-US" sz="1100" dirty="0">
                          <a:solidFill>
                            <a:schemeClr val="tx1"/>
                          </a:solidFill>
                          <a:effectLst/>
                        </a:rPr>
                      </a:br>
                      <a:r>
                        <a:rPr lang="en-US" sz="1100" dirty="0">
                          <a:solidFill>
                            <a:schemeClr val="tx1"/>
                          </a:solidFill>
                          <a:effectLst/>
                        </a:rPr>
                        <a:t>UE transmit</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gridSpan="3">
                  <a:txBody>
                    <a:bodyPr/>
                    <a:lstStyle/>
                    <a:p>
                      <a:pPr>
                        <a:spcAft>
                          <a:spcPts val="0"/>
                        </a:spcAft>
                      </a:pPr>
                      <a:r>
                        <a:rPr lang="en-US" sz="1100" dirty="0">
                          <a:solidFill>
                            <a:schemeClr val="tx1"/>
                          </a:solidFill>
                          <a:effectLst/>
                        </a:rPr>
                        <a:t>Downlink (DL) operating band</a:t>
                      </a:r>
                      <a:br>
                        <a:rPr lang="en-US" sz="1100" dirty="0">
                          <a:solidFill>
                            <a:schemeClr val="tx1"/>
                          </a:solidFill>
                          <a:effectLst/>
                        </a:rPr>
                      </a:br>
                      <a:r>
                        <a:rPr lang="en-US" sz="1100" dirty="0">
                          <a:solidFill>
                            <a:schemeClr val="tx1"/>
                          </a:solidFill>
                          <a:effectLst/>
                        </a:rPr>
                        <a:t>SAN transmit </a:t>
                      </a:r>
                      <a:br>
                        <a:rPr lang="en-US" sz="1100" dirty="0">
                          <a:solidFill>
                            <a:schemeClr val="tx1"/>
                          </a:solidFill>
                          <a:effectLst/>
                        </a:rPr>
                      </a:br>
                      <a:r>
                        <a:rPr lang="en-US" sz="1100" dirty="0">
                          <a:solidFill>
                            <a:schemeClr val="tx1"/>
                          </a:solidFill>
                          <a:effectLst/>
                        </a:rPr>
                        <a:t>UE receive</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rowSpan="2">
                  <a:txBody>
                    <a:bodyPr/>
                    <a:lstStyle/>
                    <a:p>
                      <a:pPr>
                        <a:spcAft>
                          <a:spcPts val="0"/>
                        </a:spcAft>
                      </a:pPr>
                      <a:r>
                        <a:rPr lang="fr-FR" sz="1100" dirty="0">
                          <a:solidFill>
                            <a:schemeClr val="tx1"/>
                          </a:solidFill>
                          <a:effectLst/>
                        </a:rPr>
                        <a:t>Duplex Mode</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87824240"/>
                  </a:ext>
                </a:extLst>
              </a:tr>
              <a:tr h="223803">
                <a:tc vMerge="1">
                  <a:txBody>
                    <a:bodyPr/>
                    <a:lstStyle/>
                    <a:p>
                      <a:endParaRPr lang="fr-FR"/>
                    </a:p>
                  </a:txBody>
                  <a:tcPr/>
                </a:tc>
                <a:tc gridSpan="3">
                  <a:txBody>
                    <a:bodyPr/>
                    <a:lstStyle/>
                    <a:p>
                      <a:pPr>
                        <a:spcAft>
                          <a:spcPts val="0"/>
                        </a:spcAft>
                      </a:pPr>
                      <a:r>
                        <a:rPr lang="fr-FR" sz="1100" dirty="0">
                          <a:effectLst/>
                        </a:rPr>
                        <a:t>FUL_low   –  FUL_high</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gridSpan="3">
                  <a:txBody>
                    <a:bodyPr/>
                    <a:lstStyle/>
                    <a:p>
                      <a:pPr>
                        <a:spcAft>
                          <a:spcPts val="0"/>
                        </a:spcAft>
                      </a:pPr>
                      <a:r>
                        <a:rPr lang="fr-FR" sz="1100" dirty="0">
                          <a:effectLst/>
                        </a:rPr>
                        <a:t>FDL_low  –  FDL_high</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vMerge="1">
                  <a:txBody>
                    <a:bodyPr/>
                    <a:lstStyle/>
                    <a:p>
                      <a:endParaRPr lang="fr-FR"/>
                    </a:p>
                  </a:txBody>
                  <a:tcPr/>
                </a:tc>
                <a:extLst>
                  <a:ext uri="{0D108BD9-81ED-4DB2-BD59-A6C34878D82A}">
                    <a16:rowId xmlns:a16="http://schemas.microsoft.com/office/drawing/2014/main" val="4176646291"/>
                  </a:ext>
                </a:extLst>
              </a:tr>
              <a:tr h="223803">
                <a:tc>
                  <a:txBody>
                    <a:bodyPr/>
                    <a:lstStyle/>
                    <a:p>
                      <a:pPr>
                        <a:spcAft>
                          <a:spcPts val="0"/>
                        </a:spcAft>
                      </a:pPr>
                      <a:r>
                        <a:rPr lang="fr-FR" sz="1100" dirty="0">
                          <a:solidFill>
                            <a:schemeClr val="tx1"/>
                          </a:solidFill>
                          <a:effectLst/>
                        </a:rPr>
                        <a:t>256</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1980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2010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2170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2200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FDD</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43670807"/>
                  </a:ext>
                </a:extLst>
              </a:tr>
              <a:tr h="223803">
                <a:tc>
                  <a:txBody>
                    <a:bodyPr/>
                    <a:lstStyle/>
                    <a:p>
                      <a:pPr>
                        <a:spcAft>
                          <a:spcPts val="0"/>
                        </a:spcAft>
                      </a:pPr>
                      <a:r>
                        <a:rPr lang="fr-FR" sz="1100" dirty="0">
                          <a:solidFill>
                            <a:schemeClr val="tx1"/>
                          </a:solidFill>
                          <a:effectLst/>
                        </a:rPr>
                        <a:t>255</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1626.5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1660.5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1525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1559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FDD</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12697880"/>
                  </a:ext>
                </a:extLst>
              </a:tr>
              <a:tr h="223803">
                <a:tc>
                  <a:txBody>
                    <a:bodyPr/>
                    <a:lstStyle/>
                    <a:p>
                      <a:pPr>
                        <a:spcAft>
                          <a:spcPts val="0"/>
                        </a:spcAft>
                      </a:pPr>
                      <a:r>
                        <a:rPr lang="fr-FR" sz="1100" dirty="0">
                          <a:solidFill>
                            <a:schemeClr val="tx1"/>
                          </a:solidFill>
                          <a:effectLst/>
                        </a:rPr>
                        <a:t>254</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1610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1626.5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2483.5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2500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FDD</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26059567"/>
                  </a:ext>
                </a:extLst>
              </a:tr>
              <a:tr h="206001">
                <a:tc>
                  <a:txBody>
                    <a:bodyPr/>
                    <a:lstStyle/>
                    <a:p>
                      <a:pPr>
                        <a:spcAft>
                          <a:spcPts val="0"/>
                        </a:spcAft>
                      </a:pPr>
                      <a:r>
                        <a:rPr lang="fr-FR" sz="1100" dirty="0">
                          <a:solidFill>
                            <a:schemeClr val="tx1"/>
                          </a:solidFill>
                          <a:effectLst/>
                        </a:rPr>
                        <a:t>253</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1668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1675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1518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1525 MHz</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spcAft>
                          <a:spcPts val="0"/>
                        </a:spcAft>
                      </a:pPr>
                      <a:r>
                        <a:rPr lang="fr-FR" sz="1100" dirty="0">
                          <a:effectLst/>
                        </a:rPr>
                        <a:t>FDD</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88957091"/>
                  </a:ext>
                </a:extLst>
              </a:tr>
              <a:tr h="223803">
                <a:tc gridSpan="8">
                  <a:txBody>
                    <a:bodyPr/>
                    <a:lstStyle/>
                    <a:p>
                      <a:pPr>
                        <a:spcAft>
                          <a:spcPts val="0"/>
                        </a:spcAft>
                      </a:pPr>
                      <a:r>
                        <a:rPr lang="en-US" sz="1100" dirty="0">
                          <a:solidFill>
                            <a:schemeClr val="tx1"/>
                          </a:solidFill>
                          <a:effectLst/>
                        </a:rPr>
                        <a:t>NOTE: Satellite bands are numbered in descending order from 256.</a:t>
                      </a:r>
                      <a:endParaRPr lang="fr-FR"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534884529"/>
                  </a:ext>
                </a:extLst>
              </a:tr>
            </a:tbl>
          </a:graphicData>
        </a:graphic>
      </p:graphicFrame>
      <p:sp>
        <p:nvSpPr>
          <p:cNvPr id="14" name="TextBox 13">
            <a:extLst>
              <a:ext uri="{FF2B5EF4-FFF2-40B4-BE49-F238E27FC236}">
                <a16:creationId xmlns:a16="http://schemas.microsoft.com/office/drawing/2014/main" id="{BF1BC8E1-A4A0-75AF-1B80-39BAA6ED4127}"/>
              </a:ext>
            </a:extLst>
          </p:cNvPr>
          <p:cNvSpPr txBox="1"/>
          <p:nvPr/>
        </p:nvSpPr>
        <p:spPr>
          <a:xfrm>
            <a:off x="329591" y="1266746"/>
            <a:ext cx="11213391" cy="646331"/>
          </a:xfrm>
          <a:prstGeom prst="rect">
            <a:avLst/>
          </a:prstGeom>
          <a:noFill/>
        </p:spPr>
        <p:txBody>
          <a:bodyPr wrap="none" rtlCol="0">
            <a:spAutoFit/>
          </a:bodyPr>
          <a:lstStyle/>
          <a:p>
            <a:r>
              <a:rPr lang="en-US" sz="1800" dirty="0">
                <a:solidFill>
                  <a:srgbClr val="000000"/>
                </a:solidFill>
              </a:rPr>
              <a:t>Reference: 4G Spectrum in </a:t>
            </a:r>
            <a:r>
              <a:rPr lang="en-US" sz="1800" b="1" dirty="0">
                <a:solidFill>
                  <a:srgbClr val="000000"/>
                </a:solidFill>
              </a:rPr>
              <a:t>TS 36.101 </a:t>
            </a:r>
            <a:r>
              <a:rPr lang="en-US" sz="1800" b="1" i="0" u="none" strike="noStrike" baseline="0" dirty="0">
                <a:latin typeface="Arial-BoldMT"/>
              </a:rPr>
              <a:t>V18.4.0 (2023-12) </a:t>
            </a:r>
            <a:r>
              <a:rPr lang="en-US" dirty="0"/>
              <a:t>5.2-1 E-UTRA operating bands for satellite access</a:t>
            </a:r>
          </a:p>
          <a:p>
            <a:endParaRPr lang="en-US" dirty="0"/>
          </a:p>
        </p:txBody>
      </p:sp>
      <p:cxnSp>
        <p:nvCxnSpPr>
          <p:cNvPr id="15" name="Straight Connector 14">
            <a:extLst>
              <a:ext uri="{FF2B5EF4-FFF2-40B4-BE49-F238E27FC236}">
                <a16:creationId xmlns:a16="http://schemas.microsoft.com/office/drawing/2014/main" id="{24796422-9036-604B-17EE-07FD5E8AE252}"/>
              </a:ext>
            </a:extLst>
          </p:cNvPr>
          <p:cNvCxnSpPr>
            <a:cxnSpLocks/>
          </p:cNvCxnSpPr>
          <p:nvPr/>
        </p:nvCxnSpPr>
        <p:spPr>
          <a:xfrm>
            <a:off x="5926898" y="4660749"/>
            <a:ext cx="0" cy="97056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E2E52BE1-B313-9AC0-6C2C-7AA540A91122}"/>
              </a:ext>
            </a:extLst>
          </p:cNvPr>
          <p:cNvCxnSpPr>
            <a:cxnSpLocks/>
          </p:cNvCxnSpPr>
          <p:nvPr/>
        </p:nvCxnSpPr>
        <p:spPr>
          <a:xfrm>
            <a:off x="7343639"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5EC076C-F1E1-703C-4341-D5E3915E7505}"/>
              </a:ext>
            </a:extLst>
          </p:cNvPr>
          <p:cNvCxnSpPr>
            <a:cxnSpLocks/>
          </p:cNvCxnSpPr>
          <p:nvPr/>
        </p:nvCxnSpPr>
        <p:spPr>
          <a:xfrm>
            <a:off x="9424231"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A69CC4D0-80D1-3160-6F21-DC5B80101714}"/>
              </a:ext>
            </a:extLst>
          </p:cNvPr>
          <p:cNvCxnSpPr>
            <a:cxnSpLocks/>
          </p:cNvCxnSpPr>
          <p:nvPr/>
        </p:nvCxnSpPr>
        <p:spPr>
          <a:xfrm>
            <a:off x="4313624"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5F78DF1-3EE9-F17C-37C3-2C098A6F3460}"/>
              </a:ext>
            </a:extLst>
          </p:cNvPr>
          <p:cNvCxnSpPr>
            <a:cxnSpLocks/>
          </p:cNvCxnSpPr>
          <p:nvPr/>
        </p:nvCxnSpPr>
        <p:spPr>
          <a:xfrm>
            <a:off x="2545774"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0EBCC93-E353-C9BD-2069-58FD9F51CF53}"/>
              </a:ext>
            </a:extLst>
          </p:cNvPr>
          <p:cNvCxnSpPr>
            <a:cxnSpLocks/>
          </p:cNvCxnSpPr>
          <p:nvPr/>
        </p:nvCxnSpPr>
        <p:spPr>
          <a:xfrm>
            <a:off x="9868518"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D549F67-465F-33C6-A325-396F9CB6C253}"/>
              </a:ext>
            </a:extLst>
          </p:cNvPr>
          <p:cNvCxnSpPr>
            <a:cxnSpLocks/>
          </p:cNvCxnSpPr>
          <p:nvPr/>
        </p:nvCxnSpPr>
        <p:spPr>
          <a:xfrm>
            <a:off x="10614373" y="4674335"/>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0154B240-381C-FA21-9918-84BE96912F08}"/>
              </a:ext>
            </a:extLst>
          </p:cNvPr>
          <p:cNvCxnSpPr>
            <a:cxnSpLocks/>
          </p:cNvCxnSpPr>
          <p:nvPr/>
        </p:nvCxnSpPr>
        <p:spPr>
          <a:xfrm>
            <a:off x="5398206" y="4660749"/>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4743461-49F3-6DAA-A497-1D4AAF3BD0FB}"/>
              </a:ext>
            </a:extLst>
          </p:cNvPr>
          <p:cNvCxnSpPr>
            <a:cxnSpLocks/>
          </p:cNvCxnSpPr>
          <p:nvPr/>
        </p:nvCxnSpPr>
        <p:spPr>
          <a:xfrm>
            <a:off x="1835032" y="4635501"/>
            <a:ext cx="0" cy="1466551"/>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126FDA46-E131-8856-E0E9-6326292A1941}"/>
              </a:ext>
            </a:extLst>
          </p:cNvPr>
          <p:cNvSpPr txBox="1"/>
          <p:nvPr/>
        </p:nvSpPr>
        <p:spPr>
          <a:xfrm>
            <a:off x="1655150" y="4373891"/>
            <a:ext cx="498855" cy="261610"/>
          </a:xfrm>
          <a:prstGeom prst="rect">
            <a:avLst/>
          </a:prstGeom>
          <a:noFill/>
        </p:spPr>
        <p:txBody>
          <a:bodyPr wrap="none" rtlCol="0">
            <a:spAutoFit/>
          </a:bodyPr>
          <a:lstStyle/>
          <a:p>
            <a:r>
              <a:rPr lang="en-US" sz="1100" dirty="0"/>
              <a:t>1518</a:t>
            </a:r>
          </a:p>
        </p:txBody>
      </p:sp>
      <p:sp>
        <p:nvSpPr>
          <p:cNvPr id="28" name="Rectangle 27">
            <a:extLst>
              <a:ext uri="{FF2B5EF4-FFF2-40B4-BE49-F238E27FC236}">
                <a16:creationId xmlns:a16="http://schemas.microsoft.com/office/drawing/2014/main" id="{DE395442-A507-F235-0407-D826C0BEEF45}"/>
              </a:ext>
            </a:extLst>
          </p:cNvPr>
          <p:cNvSpPr/>
          <p:nvPr/>
        </p:nvSpPr>
        <p:spPr>
          <a:xfrm>
            <a:off x="1836485" y="4874889"/>
            <a:ext cx="713599" cy="532722"/>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ysClr val="windowText" lastClr="000000"/>
                </a:solidFill>
              </a:rPr>
              <a:t>253 DL</a:t>
            </a:r>
          </a:p>
        </p:txBody>
      </p:sp>
    </p:spTree>
    <p:extLst>
      <p:ext uri="{BB962C8B-B14F-4D97-AF65-F5344CB8AC3E}">
        <p14:creationId xmlns:p14="http://schemas.microsoft.com/office/powerpoint/2010/main" val="1899019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091E4-572E-89FD-6293-89C4E680EA93}"/>
              </a:ext>
            </a:extLst>
          </p:cNvPr>
          <p:cNvSpPr>
            <a:spLocks noGrp="1"/>
          </p:cNvSpPr>
          <p:nvPr>
            <p:ph type="title"/>
          </p:nvPr>
        </p:nvSpPr>
        <p:spPr/>
        <p:txBody>
          <a:bodyPr/>
          <a:lstStyle/>
          <a:p>
            <a:r>
              <a:rPr lang="en-US" dirty="0"/>
              <a:t>NB-IoT NTN TDD : Technical Issue and Potential Enhancements</a:t>
            </a:r>
          </a:p>
        </p:txBody>
      </p:sp>
      <p:sp>
        <p:nvSpPr>
          <p:cNvPr id="3" name="Content Placeholder 2">
            <a:extLst>
              <a:ext uri="{FF2B5EF4-FFF2-40B4-BE49-F238E27FC236}">
                <a16:creationId xmlns:a16="http://schemas.microsoft.com/office/drawing/2014/main" id="{C5C33018-4942-D938-B144-7AC551DC5FDD}"/>
              </a:ext>
            </a:extLst>
          </p:cNvPr>
          <p:cNvSpPr>
            <a:spLocks noGrp="1"/>
          </p:cNvSpPr>
          <p:nvPr>
            <p:ph idx="1"/>
          </p:nvPr>
        </p:nvSpPr>
        <p:spPr>
          <a:xfrm>
            <a:off x="782846" y="1189852"/>
            <a:ext cx="7289776" cy="5044286"/>
          </a:xfrm>
        </p:spPr>
        <p:txBody>
          <a:bodyPr/>
          <a:lstStyle/>
          <a:p>
            <a:pPr>
              <a:lnSpc>
                <a:spcPct val="100000"/>
              </a:lnSpc>
            </a:pPr>
            <a:r>
              <a:rPr lang="en-US" sz="1800" dirty="0"/>
              <a:t>Technical issue: NTN variation in latency is dictated by the constellation design and the orbital parameters – intention is to extend a TDD mode for NB-IOT support in NTN.</a:t>
            </a:r>
            <a:endParaRPr lang="fr-FR" sz="1800" dirty="0"/>
          </a:p>
          <a:p>
            <a:pPr marL="342900" lvl="0" indent="-342900">
              <a:buFont typeface="Arial" panose="020B0604020202020204" pitchFamily="34" charset="0"/>
              <a:buChar char="•"/>
            </a:pPr>
            <a:r>
              <a:rPr lang="en-US" sz="1800" dirty="0"/>
              <a:t>One-way latency variations, are on the order of 5 msec</a:t>
            </a:r>
            <a:endParaRPr lang="fr-FR" sz="1800" dirty="0"/>
          </a:p>
          <a:p>
            <a:pPr marL="342900" lvl="0" indent="-342900">
              <a:buFont typeface="Arial" panose="020B0604020202020204" pitchFamily="34" charset="0"/>
              <a:buChar char="•"/>
            </a:pPr>
            <a:r>
              <a:rPr lang="en-US" sz="1800" dirty="0"/>
              <a:t>This requires to provision a guard time between Tx and Rx transmission of the same scale as the current LTE radio frame (i.e. up to 10 ms)</a:t>
            </a:r>
            <a:endParaRPr lang="fr-FR" sz="1800" dirty="0"/>
          </a:p>
          <a:p>
            <a:pPr marL="342900" lvl="0" indent="-342900">
              <a:buFont typeface="Arial" panose="020B0604020202020204" pitchFamily="34" charset="0"/>
              <a:buChar char="•"/>
            </a:pPr>
            <a:r>
              <a:rPr lang="en-US" sz="1800" dirty="0"/>
              <a:t>For efficiency purpose, flexibility of the DL transmission time, guard time, UL transmission time should be enabled by the standard</a:t>
            </a:r>
            <a:endParaRPr lang="fr-FR" sz="1800" dirty="0"/>
          </a:p>
          <a:p>
            <a:r>
              <a:rPr lang="en-US" sz="1800" dirty="0"/>
              <a:t>Potential Enhancements:</a:t>
            </a:r>
            <a:endParaRPr lang="fr-FR" sz="1800" dirty="0"/>
          </a:p>
          <a:p>
            <a:pPr marL="342900" lvl="0" indent="-342900">
              <a:buFont typeface="Arial" panose="020B0604020202020204" pitchFamily="34" charset="0"/>
              <a:buChar char="•"/>
            </a:pPr>
            <a:r>
              <a:rPr lang="en-US" sz="1800" dirty="0"/>
              <a:t>Define a semi static TDD slot pattern with multiple of 10 ms, able to accommodate a necessary guard time between DL and UL (possibly &gt; 10 ms)</a:t>
            </a:r>
            <a:endParaRPr lang="fr-FR" sz="1800" dirty="0"/>
          </a:p>
          <a:p>
            <a:pPr marL="342900" lvl="0" indent="-342900">
              <a:buFont typeface="Arial" panose="020B0604020202020204" pitchFamily="34" charset="0"/>
              <a:buChar char="•"/>
            </a:pPr>
            <a:r>
              <a:rPr lang="en-US" sz="1800" dirty="0"/>
              <a:t>Configure and signal (e.g. via SIB) transmission opportunities per direction within the TDD slot pattern</a:t>
            </a:r>
          </a:p>
        </p:txBody>
      </p:sp>
      <p:sp>
        <p:nvSpPr>
          <p:cNvPr id="4" name="Footer Placeholder 3">
            <a:extLst>
              <a:ext uri="{FF2B5EF4-FFF2-40B4-BE49-F238E27FC236}">
                <a16:creationId xmlns:a16="http://schemas.microsoft.com/office/drawing/2014/main" id="{07FCCE7F-555C-D99C-D520-69C83D7484FD}"/>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8A8C2B88-32C0-C93E-00D8-F252912EAB2B}"/>
              </a:ext>
            </a:extLst>
          </p:cNvPr>
          <p:cNvSpPr>
            <a:spLocks noGrp="1"/>
          </p:cNvSpPr>
          <p:nvPr>
            <p:ph type="sldNum" sz="quarter" idx="12"/>
          </p:nvPr>
        </p:nvSpPr>
        <p:spPr/>
        <p:txBody>
          <a:bodyPr/>
          <a:lstStyle/>
          <a:p>
            <a:fld id="{B1019862-05A2-6842-A5FD-3894660EF752}" type="slidenum">
              <a:rPr lang="en-US" smtClean="0"/>
              <a:pPr/>
              <a:t>8</a:t>
            </a:fld>
            <a:endParaRPr lang="en-US" dirty="0"/>
          </a:p>
        </p:txBody>
      </p:sp>
      <p:graphicFrame>
        <p:nvGraphicFramePr>
          <p:cNvPr id="6" name="Table 5">
            <a:extLst>
              <a:ext uri="{FF2B5EF4-FFF2-40B4-BE49-F238E27FC236}">
                <a16:creationId xmlns:a16="http://schemas.microsoft.com/office/drawing/2014/main" id="{7B73EE92-00EA-49F8-411B-88841A71CD25}"/>
              </a:ext>
            </a:extLst>
          </p:cNvPr>
          <p:cNvGraphicFramePr>
            <a:graphicFrameLocks noGrp="1"/>
          </p:cNvGraphicFramePr>
          <p:nvPr>
            <p:extLst>
              <p:ext uri="{D42A27DB-BD31-4B8C-83A1-F6EECF244321}">
                <p14:modId xmlns:p14="http://schemas.microsoft.com/office/powerpoint/2010/main" val="1667920860"/>
              </p:ext>
            </p:extLst>
          </p:nvPr>
        </p:nvGraphicFramePr>
        <p:xfrm>
          <a:off x="8161839" y="4773515"/>
          <a:ext cx="3326527" cy="1154816"/>
        </p:xfrm>
        <a:graphic>
          <a:graphicData uri="http://schemas.openxmlformats.org/drawingml/2006/table">
            <a:tbl>
              <a:tblPr firstRow="1" bandRow="1">
                <a:tableStyleId>{5C22544A-7EE6-4342-B048-85BDC9FD1C3A}</a:tableStyleId>
              </a:tblPr>
              <a:tblGrid>
                <a:gridCol w="1063257">
                  <a:extLst>
                    <a:ext uri="{9D8B030D-6E8A-4147-A177-3AD203B41FA5}">
                      <a16:colId xmlns:a16="http://schemas.microsoft.com/office/drawing/2014/main" val="20000"/>
                    </a:ext>
                  </a:extLst>
                </a:gridCol>
                <a:gridCol w="818707">
                  <a:extLst>
                    <a:ext uri="{9D8B030D-6E8A-4147-A177-3AD203B41FA5}">
                      <a16:colId xmlns:a16="http://schemas.microsoft.com/office/drawing/2014/main" val="20001"/>
                    </a:ext>
                  </a:extLst>
                </a:gridCol>
                <a:gridCol w="1444563">
                  <a:extLst>
                    <a:ext uri="{9D8B030D-6E8A-4147-A177-3AD203B41FA5}">
                      <a16:colId xmlns:a16="http://schemas.microsoft.com/office/drawing/2014/main" val="20002"/>
                    </a:ext>
                  </a:extLst>
                </a:gridCol>
              </a:tblGrid>
              <a:tr h="288704">
                <a:tc>
                  <a:txBody>
                    <a:bodyPr/>
                    <a:lstStyle/>
                    <a:p>
                      <a:r>
                        <a:rPr lang="en-US" sz="1200" dirty="0"/>
                        <a:t>Angle</a:t>
                      </a:r>
                    </a:p>
                  </a:txBody>
                  <a:tcPr/>
                </a:tc>
                <a:tc>
                  <a:txBody>
                    <a:bodyPr/>
                    <a:lstStyle/>
                    <a:p>
                      <a:r>
                        <a:rPr lang="en-US" sz="1200" dirty="0"/>
                        <a:t>Distance</a:t>
                      </a:r>
                    </a:p>
                  </a:txBody>
                  <a:tcPr/>
                </a:tc>
                <a:tc>
                  <a:txBody>
                    <a:bodyPr/>
                    <a:lstStyle/>
                    <a:p>
                      <a:r>
                        <a:rPr lang="en-US" sz="1200" dirty="0"/>
                        <a:t>One-way Delay</a:t>
                      </a:r>
                    </a:p>
                  </a:txBody>
                  <a:tcPr/>
                </a:tc>
                <a:extLst>
                  <a:ext uri="{0D108BD9-81ED-4DB2-BD59-A6C34878D82A}">
                    <a16:rowId xmlns:a16="http://schemas.microsoft.com/office/drawing/2014/main" val="10000"/>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90° (above)</a:t>
                      </a:r>
                    </a:p>
                  </a:txBody>
                  <a:tcPr/>
                </a:tc>
                <a:tc>
                  <a:txBody>
                    <a:bodyPr/>
                    <a:lstStyle/>
                    <a:p>
                      <a:r>
                        <a:rPr lang="en-US" sz="1200" dirty="0"/>
                        <a:t>780 km</a:t>
                      </a:r>
                    </a:p>
                  </a:txBody>
                  <a:tcPr/>
                </a:tc>
                <a:tc>
                  <a:txBody>
                    <a:bodyPr/>
                    <a:lstStyle/>
                    <a:p>
                      <a:r>
                        <a:rPr lang="en-US" sz="1200" dirty="0"/>
                        <a:t>2.60 msec</a:t>
                      </a:r>
                    </a:p>
                  </a:txBody>
                  <a:tcPr/>
                </a:tc>
                <a:extLst>
                  <a:ext uri="{0D108BD9-81ED-4DB2-BD59-A6C34878D82A}">
                    <a16:rowId xmlns:a16="http://schemas.microsoft.com/office/drawing/2014/main" val="10001"/>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20° (ave)</a:t>
                      </a:r>
                    </a:p>
                  </a:txBody>
                  <a:tcPr/>
                </a:tc>
                <a:tc>
                  <a:txBody>
                    <a:bodyPr/>
                    <a:lstStyle/>
                    <a:p>
                      <a:r>
                        <a:rPr lang="en-US" sz="1200" dirty="0"/>
                        <a:t>1730 km</a:t>
                      </a:r>
                    </a:p>
                  </a:txBody>
                  <a:tcPr/>
                </a:tc>
                <a:tc>
                  <a:txBody>
                    <a:bodyPr/>
                    <a:lstStyle/>
                    <a:p>
                      <a:r>
                        <a:rPr lang="en-US" sz="1200" dirty="0"/>
                        <a:t>5.76</a:t>
                      </a:r>
                      <a:r>
                        <a:rPr lang="en-US" sz="1200" baseline="0" dirty="0"/>
                        <a:t> msec</a:t>
                      </a:r>
                      <a:endParaRPr lang="en-US" sz="1200" dirty="0"/>
                    </a:p>
                  </a:txBody>
                  <a:tcPr/>
                </a:tc>
                <a:extLst>
                  <a:ext uri="{0D108BD9-81ED-4DB2-BD59-A6C34878D82A}">
                    <a16:rowId xmlns:a16="http://schemas.microsoft.com/office/drawing/2014/main" val="10002"/>
                  </a:ext>
                </a:extLst>
              </a:tr>
              <a:tr h="28870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a:t>8° (horizon)</a:t>
                      </a:r>
                    </a:p>
                  </a:txBody>
                  <a:tcPr/>
                </a:tc>
                <a:tc>
                  <a:txBody>
                    <a:bodyPr/>
                    <a:lstStyle/>
                    <a:p>
                      <a:r>
                        <a:rPr lang="en-US" sz="1200" dirty="0"/>
                        <a:t>2450 km</a:t>
                      </a:r>
                    </a:p>
                  </a:txBody>
                  <a:tcPr/>
                </a:tc>
                <a:tc>
                  <a:txBody>
                    <a:bodyPr/>
                    <a:lstStyle/>
                    <a:p>
                      <a:r>
                        <a:rPr lang="en-US" sz="1200" dirty="0"/>
                        <a:t>8.16 msec</a:t>
                      </a:r>
                    </a:p>
                  </a:txBody>
                  <a:tcPr/>
                </a:tc>
                <a:extLst>
                  <a:ext uri="{0D108BD9-81ED-4DB2-BD59-A6C34878D82A}">
                    <a16:rowId xmlns:a16="http://schemas.microsoft.com/office/drawing/2014/main" val="10003"/>
                  </a:ext>
                </a:extLst>
              </a:tr>
            </a:tbl>
          </a:graphicData>
        </a:graphic>
      </p:graphicFrame>
      <p:grpSp>
        <p:nvGrpSpPr>
          <p:cNvPr id="7" name="Group 6">
            <a:extLst>
              <a:ext uri="{FF2B5EF4-FFF2-40B4-BE49-F238E27FC236}">
                <a16:creationId xmlns:a16="http://schemas.microsoft.com/office/drawing/2014/main" id="{F7D26964-8880-DF36-EF97-A8AA257AE95C}"/>
              </a:ext>
            </a:extLst>
          </p:cNvPr>
          <p:cNvGrpSpPr/>
          <p:nvPr/>
        </p:nvGrpSpPr>
        <p:grpSpPr>
          <a:xfrm>
            <a:off x="6982775" y="2310959"/>
            <a:ext cx="5030320" cy="5428159"/>
            <a:chOff x="-173225" y="3968636"/>
            <a:chExt cx="5795243" cy="6253578"/>
          </a:xfrm>
        </p:grpSpPr>
        <p:cxnSp>
          <p:nvCxnSpPr>
            <p:cNvPr id="8" name="Straight Connector 7">
              <a:extLst>
                <a:ext uri="{FF2B5EF4-FFF2-40B4-BE49-F238E27FC236}">
                  <a16:creationId xmlns:a16="http://schemas.microsoft.com/office/drawing/2014/main" id="{22BBFBE2-0E33-0C17-85FF-DEC963F688FF}"/>
                </a:ext>
              </a:extLst>
            </p:cNvPr>
            <p:cNvCxnSpPr/>
            <p:nvPr/>
          </p:nvCxnSpPr>
          <p:spPr>
            <a:xfrm flipH="1">
              <a:off x="2085332" y="4460410"/>
              <a:ext cx="1902305" cy="1227882"/>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Connector 8">
              <a:extLst>
                <a:ext uri="{FF2B5EF4-FFF2-40B4-BE49-F238E27FC236}">
                  <a16:creationId xmlns:a16="http://schemas.microsoft.com/office/drawing/2014/main" id="{8BFAC754-9495-6E97-FEF7-215CED0BCEB3}"/>
                </a:ext>
              </a:extLst>
            </p:cNvPr>
            <p:cNvCxnSpPr/>
            <p:nvPr/>
          </p:nvCxnSpPr>
          <p:spPr>
            <a:xfrm>
              <a:off x="2047117" y="4460410"/>
              <a:ext cx="0" cy="1227882"/>
            </a:xfrm>
            <a:prstGeom prst="line">
              <a:avLst/>
            </a:prstGeom>
          </p:spPr>
          <p:style>
            <a:lnRef idx="2">
              <a:schemeClr val="accent1"/>
            </a:lnRef>
            <a:fillRef idx="0">
              <a:schemeClr val="accent1"/>
            </a:fillRef>
            <a:effectRef idx="1">
              <a:schemeClr val="accent1"/>
            </a:effectRef>
            <a:fontRef idx="minor">
              <a:schemeClr val="tx1"/>
            </a:fontRef>
          </p:style>
        </p:cxnSp>
        <p:sp>
          <p:nvSpPr>
            <p:cNvPr id="10" name="Arc 9">
              <a:extLst>
                <a:ext uri="{FF2B5EF4-FFF2-40B4-BE49-F238E27FC236}">
                  <a16:creationId xmlns:a16="http://schemas.microsoft.com/office/drawing/2014/main" id="{F2A07BB3-A13C-C392-C71A-D37F5D0A1DF9}"/>
                </a:ext>
              </a:extLst>
            </p:cNvPr>
            <p:cNvSpPr/>
            <p:nvPr/>
          </p:nvSpPr>
          <p:spPr>
            <a:xfrm rot="18900000">
              <a:off x="-173225" y="5705103"/>
              <a:ext cx="4517111" cy="4517111"/>
            </a:xfrm>
            <a:prstGeom prst="arc">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pic>
          <p:nvPicPr>
            <p:cNvPr id="11" name="Picture 2" descr="C:\Users\woloszynski_c\AppData\Local\Microsoft\Windows\Temporary Internet Files\Content.IE5\HOPRSPWF\MC900434857[1].png">
              <a:extLst>
                <a:ext uri="{FF2B5EF4-FFF2-40B4-BE49-F238E27FC236}">
                  <a16:creationId xmlns:a16="http://schemas.microsoft.com/office/drawing/2014/main" id="{B5B045EE-A714-DB06-10B9-C7BAD4AF10D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454019" y="396863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07E8D15-9BB5-2639-663C-2E66C889463A}"/>
                </a:ext>
              </a:extLst>
            </p:cNvPr>
            <p:cNvSpPr txBox="1"/>
            <p:nvPr/>
          </p:nvSpPr>
          <p:spPr>
            <a:xfrm>
              <a:off x="1657033" y="4916074"/>
              <a:ext cx="780168" cy="430887"/>
            </a:xfrm>
            <a:prstGeom prst="rect">
              <a:avLst/>
            </a:prstGeom>
            <a:solidFill>
              <a:schemeClr val="bg1"/>
            </a:solidFill>
          </p:spPr>
          <p:txBody>
            <a:bodyPr wrap="square" rtlCol="0">
              <a:spAutoFit/>
            </a:bodyPr>
            <a:lstStyle/>
            <a:p>
              <a:pPr algn="ctr"/>
              <a:r>
                <a:rPr lang="en-US" sz="1050" dirty="0"/>
                <a:t>780 km </a:t>
              </a:r>
              <a:br>
                <a:rPr lang="en-US" sz="1050" dirty="0"/>
              </a:br>
              <a:r>
                <a:rPr lang="en-US" sz="1050" dirty="0"/>
                <a:t>@ 90°</a:t>
              </a:r>
            </a:p>
          </p:txBody>
        </p:sp>
        <p:pic>
          <p:nvPicPr>
            <p:cNvPr id="13" name="Picture 2" descr="C:\Users\woloszynski_c\AppData\Local\Microsoft\Windows\Temporary Internet Files\Content.IE5\HOPRSPWF\MC900434857[1].png">
              <a:extLst>
                <a:ext uri="{FF2B5EF4-FFF2-40B4-BE49-F238E27FC236}">
                  <a16:creationId xmlns:a16="http://schemas.microsoft.com/office/drawing/2014/main" id="{66E69FEB-CD43-6999-9C75-D4029D224895}"/>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495863" y="396863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1EA3439C-4A29-BD4C-FC80-F84AB926EB8E}"/>
                </a:ext>
              </a:extLst>
            </p:cNvPr>
            <p:cNvSpPr txBox="1"/>
            <p:nvPr/>
          </p:nvSpPr>
          <p:spPr>
            <a:xfrm>
              <a:off x="2579719" y="4855847"/>
              <a:ext cx="870998" cy="430887"/>
            </a:xfrm>
            <a:prstGeom prst="rect">
              <a:avLst/>
            </a:prstGeom>
            <a:solidFill>
              <a:schemeClr val="bg1"/>
            </a:solidFill>
          </p:spPr>
          <p:txBody>
            <a:bodyPr wrap="square" rtlCol="0">
              <a:spAutoFit/>
            </a:bodyPr>
            <a:lstStyle/>
            <a:p>
              <a:pPr algn="ctr"/>
              <a:r>
                <a:rPr lang="en-US" sz="1050" dirty="0"/>
                <a:t>1730 km </a:t>
              </a:r>
              <a:br>
                <a:rPr lang="en-US" sz="1050" dirty="0"/>
              </a:br>
              <a:r>
                <a:rPr lang="en-US" sz="1050" dirty="0"/>
                <a:t>@ 20°</a:t>
              </a:r>
            </a:p>
          </p:txBody>
        </p:sp>
        <p:cxnSp>
          <p:nvCxnSpPr>
            <p:cNvPr id="15" name="Straight Connector 14">
              <a:extLst>
                <a:ext uri="{FF2B5EF4-FFF2-40B4-BE49-F238E27FC236}">
                  <a16:creationId xmlns:a16="http://schemas.microsoft.com/office/drawing/2014/main" id="{3E22B612-7CEB-5A08-49CA-A679C9B3509C}"/>
                </a:ext>
              </a:extLst>
            </p:cNvPr>
            <p:cNvCxnSpPr/>
            <p:nvPr/>
          </p:nvCxnSpPr>
          <p:spPr>
            <a:xfrm flipH="1">
              <a:off x="2047117" y="5292480"/>
              <a:ext cx="3083127" cy="395812"/>
            </a:xfrm>
            <a:prstGeom prst="line">
              <a:avLst/>
            </a:prstGeom>
          </p:spPr>
          <p:style>
            <a:lnRef idx="2">
              <a:schemeClr val="accent1"/>
            </a:lnRef>
            <a:fillRef idx="0">
              <a:schemeClr val="accent1"/>
            </a:fillRef>
            <a:effectRef idx="1">
              <a:schemeClr val="accent1"/>
            </a:effectRef>
            <a:fontRef idx="minor">
              <a:schemeClr val="tx1"/>
            </a:fontRef>
          </p:style>
        </p:cxnSp>
        <p:pic>
          <p:nvPicPr>
            <p:cNvPr id="16" name="Picture 2" descr="C:\Users\woloszynski_c\AppData\Local\Microsoft\Windows\Temporary Internet Files\Content.IE5\HOPRSPWF\MC900434857[1].png">
              <a:extLst>
                <a:ext uri="{FF2B5EF4-FFF2-40B4-BE49-F238E27FC236}">
                  <a16:creationId xmlns:a16="http://schemas.microsoft.com/office/drawing/2014/main" id="{B5932A99-5147-155A-5F9F-88683F6953FB}"/>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4638470" y="4800706"/>
              <a:ext cx="983548" cy="98354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4E7D42EB-6782-4D65-4F3D-1CD9BC39B942}"/>
                </a:ext>
              </a:extLst>
            </p:cNvPr>
            <p:cNvSpPr txBox="1"/>
            <p:nvPr/>
          </p:nvSpPr>
          <p:spPr>
            <a:xfrm>
              <a:off x="3219423" y="5330916"/>
              <a:ext cx="870998" cy="430887"/>
            </a:xfrm>
            <a:prstGeom prst="rect">
              <a:avLst/>
            </a:prstGeom>
            <a:solidFill>
              <a:schemeClr val="bg1"/>
            </a:solidFill>
          </p:spPr>
          <p:txBody>
            <a:bodyPr wrap="square" rtlCol="0">
              <a:spAutoFit/>
            </a:bodyPr>
            <a:lstStyle/>
            <a:p>
              <a:pPr algn="ctr"/>
              <a:r>
                <a:rPr lang="en-US" sz="1050" dirty="0"/>
                <a:t>2450 km </a:t>
              </a:r>
              <a:br>
                <a:rPr lang="en-US" sz="1050" dirty="0"/>
              </a:br>
              <a:r>
                <a:rPr lang="en-US" sz="1050" dirty="0"/>
                <a:t>@ 8°</a:t>
              </a:r>
            </a:p>
          </p:txBody>
        </p:sp>
      </p:grpSp>
    </p:spTree>
    <p:extLst>
      <p:ext uri="{BB962C8B-B14F-4D97-AF65-F5344CB8AC3E}">
        <p14:creationId xmlns:p14="http://schemas.microsoft.com/office/powerpoint/2010/main" val="317323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63CDE-DD1D-782D-7081-81E8557070AF}"/>
              </a:ext>
            </a:extLst>
          </p:cNvPr>
          <p:cNvSpPr>
            <a:spLocks noGrp="1"/>
          </p:cNvSpPr>
          <p:nvPr>
            <p:ph type="title"/>
          </p:nvPr>
        </p:nvSpPr>
        <p:spPr/>
        <p:txBody>
          <a:bodyPr vert="horz" lIns="91440" tIns="45720" rIns="91440" bIns="45720" rtlCol="0" anchor="ctr">
            <a:noAutofit/>
          </a:bodyPr>
          <a:lstStyle/>
          <a:p>
            <a:r>
              <a:rPr lang="en-GB" dirty="0"/>
              <a:t>Relevant applicable standards/regulatory documents for the band definition</a:t>
            </a:r>
            <a:endParaRPr lang="en-US" dirty="0"/>
          </a:p>
        </p:txBody>
      </p:sp>
      <p:sp>
        <p:nvSpPr>
          <p:cNvPr id="3" name="Content Placeholder 2">
            <a:extLst>
              <a:ext uri="{FF2B5EF4-FFF2-40B4-BE49-F238E27FC236}">
                <a16:creationId xmlns:a16="http://schemas.microsoft.com/office/drawing/2014/main" id="{93BD359B-8E92-C761-ED19-D46B55B02096}"/>
              </a:ext>
            </a:extLst>
          </p:cNvPr>
          <p:cNvSpPr>
            <a:spLocks noGrp="1"/>
          </p:cNvSpPr>
          <p:nvPr>
            <p:ph idx="1"/>
          </p:nvPr>
        </p:nvSpPr>
        <p:spPr>
          <a:xfrm>
            <a:off x="626166" y="1536970"/>
            <a:ext cx="10672280" cy="4676404"/>
          </a:xfrm>
        </p:spPr>
        <p:txBody>
          <a:bodyPr/>
          <a:lstStyle/>
          <a:p>
            <a:pPr marL="285750" marR="0" indent="-285750">
              <a:spcBef>
                <a:spcPts val="0"/>
              </a:spcBef>
              <a:spcAft>
                <a:spcPts val="0"/>
              </a:spcAft>
              <a:buFont typeface="Arial" panose="020B0604020202020204" pitchFamily="34" charset="0"/>
              <a:buChar char="•"/>
            </a:pPr>
            <a:r>
              <a:rPr lang="en-US" sz="1800" dirty="0">
                <a:solidFill>
                  <a:srgbClr val="000000"/>
                </a:solidFill>
              </a:rPr>
              <a:t>ETSI (Europe)</a:t>
            </a:r>
          </a:p>
          <a:p>
            <a:pPr marL="971550" lvl="1" indent="-285750">
              <a:spcBef>
                <a:spcPts val="0"/>
              </a:spcBef>
            </a:pPr>
            <a:r>
              <a:rPr lang="en-US" sz="1800" b="0" i="0" u="none" strike="noStrike" baseline="0" dirty="0">
                <a:latin typeface="Arial" panose="020B0604020202020204" pitchFamily="34" charset="0"/>
              </a:rPr>
              <a:t>EN 301 441 </a:t>
            </a:r>
            <a:endParaRPr lang="en-US" sz="1800" dirty="0">
              <a:solidFill>
                <a:srgbClr val="000000"/>
              </a:solidFill>
            </a:endParaRPr>
          </a:p>
          <a:p>
            <a:pPr marL="971550" lvl="1" indent="-285750">
              <a:spcBef>
                <a:spcPts val="0"/>
              </a:spcBef>
            </a:pPr>
            <a:r>
              <a:rPr lang="en-US" sz="1800" dirty="0">
                <a:solidFill>
                  <a:srgbClr val="000000"/>
                </a:solidFill>
              </a:rPr>
              <a:t>EN 301 481-1 </a:t>
            </a:r>
          </a:p>
          <a:p>
            <a:pPr marL="971550" lvl="1" indent="-285750">
              <a:spcBef>
                <a:spcPts val="0"/>
              </a:spcBef>
            </a:pPr>
            <a:r>
              <a:rPr lang="en-US" sz="1800" dirty="0">
                <a:solidFill>
                  <a:srgbClr val="000000"/>
                </a:solidFill>
              </a:rPr>
              <a:t>EN 301 489-20</a:t>
            </a:r>
          </a:p>
          <a:p>
            <a:pPr marL="285750" marR="0" indent="-285750">
              <a:spcBef>
                <a:spcPts val="0"/>
              </a:spcBef>
              <a:spcAft>
                <a:spcPts val="0"/>
              </a:spcAft>
              <a:buFont typeface="Arial" panose="020B0604020202020204" pitchFamily="34" charset="0"/>
              <a:buChar char="•"/>
            </a:pPr>
            <a:endParaRPr lang="en-US" sz="1800" dirty="0">
              <a:solidFill>
                <a:srgbClr val="000000"/>
              </a:solidFill>
            </a:endParaRPr>
          </a:p>
          <a:p>
            <a:pPr marL="285750" marR="0" indent="-285750">
              <a:spcBef>
                <a:spcPts val="0"/>
              </a:spcBef>
              <a:spcAft>
                <a:spcPts val="0"/>
              </a:spcAft>
              <a:buFont typeface="Arial" panose="020B0604020202020204" pitchFamily="34" charset="0"/>
              <a:buChar char="•"/>
            </a:pPr>
            <a:r>
              <a:rPr lang="en-US" sz="1800" dirty="0">
                <a:solidFill>
                  <a:srgbClr val="000000"/>
                </a:solidFill>
              </a:rPr>
              <a:t>RED</a:t>
            </a:r>
          </a:p>
          <a:p>
            <a:pPr marL="971550" lvl="1" indent="-285750">
              <a:spcBef>
                <a:spcPts val="0"/>
              </a:spcBef>
            </a:pPr>
            <a:r>
              <a:rPr lang="en-US" sz="1800" dirty="0">
                <a:solidFill>
                  <a:srgbClr val="000000"/>
                </a:solidFill>
              </a:rPr>
              <a:t>EU directive 2014/53/EU</a:t>
            </a:r>
          </a:p>
          <a:p>
            <a:pPr marR="0">
              <a:spcBef>
                <a:spcPts val="0"/>
              </a:spcBef>
              <a:spcAft>
                <a:spcPts val="0"/>
              </a:spcAft>
            </a:pPr>
            <a:endParaRPr lang="en-US" sz="1800" dirty="0">
              <a:solidFill>
                <a:srgbClr val="000000"/>
              </a:solidFill>
            </a:endParaRPr>
          </a:p>
          <a:p>
            <a:pPr marL="285750" marR="0" indent="-285750">
              <a:spcBef>
                <a:spcPts val="0"/>
              </a:spcBef>
              <a:spcAft>
                <a:spcPts val="0"/>
              </a:spcAft>
              <a:buFont typeface="Arial" panose="020B0604020202020204" pitchFamily="34" charset="0"/>
              <a:buChar char="•"/>
            </a:pPr>
            <a:r>
              <a:rPr lang="en-US" sz="1800" dirty="0">
                <a:solidFill>
                  <a:srgbClr val="000000"/>
                </a:solidFill>
              </a:rPr>
              <a:t>FCC (U.S.)</a:t>
            </a:r>
          </a:p>
          <a:p>
            <a:pPr marL="971550" lvl="1" indent="-285750">
              <a:spcBef>
                <a:spcPts val="0"/>
              </a:spcBef>
            </a:pPr>
            <a:r>
              <a:rPr lang="en-US" sz="1800" dirty="0">
                <a:solidFill>
                  <a:srgbClr val="000000"/>
                </a:solidFill>
              </a:rPr>
              <a:t>47 CFR Part 25</a:t>
            </a:r>
          </a:p>
          <a:p>
            <a:pPr marL="971550" lvl="1" indent="-285750">
              <a:spcBef>
                <a:spcPts val="0"/>
              </a:spcBef>
            </a:pPr>
            <a:r>
              <a:rPr lang="en-US" sz="1800" dirty="0">
                <a:solidFill>
                  <a:srgbClr val="000000"/>
                </a:solidFill>
              </a:rPr>
              <a:t>47 CFR Part 15B</a:t>
            </a:r>
          </a:p>
          <a:p>
            <a:pPr marL="971550" lvl="1" indent="-285750">
              <a:spcBef>
                <a:spcPts val="0"/>
              </a:spcBef>
            </a:pPr>
            <a:endParaRPr lang="en-US" sz="1800" dirty="0">
              <a:solidFill>
                <a:srgbClr val="000000"/>
              </a:solidFill>
            </a:endParaRPr>
          </a:p>
          <a:p>
            <a:pPr marL="285750" marR="0" indent="-285750">
              <a:spcBef>
                <a:spcPts val="0"/>
              </a:spcBef>
              <a:spcAft>
                <a:spcPts val="0"/>
              </a:spcAft>
              <a:buFont typeface="Arial" panose="020B0604020202020204" pitchFamily="34" charset="0"/>
              <a:buChar char="•"/>
            </a:pPr>
            <a:r>
              <a:rPr lang="en-US" sz="1800" dirty="0">
                <a:solidFill>
                  <a:srgbClr val="000000"/>
                </a:solidFill>
              </a:rPr>
              <a:t>ISED (Canada)</a:t>
            </a:r>
          </a:p>
          <a:p>
            <a:pPr marL="971550" lvl="1" indent="-285750">
              <a:spcBef>
                <a:spcPts val="0"/>
              </a:spcBef>
            </a:pPr>
            <a:r>
              <a:rPr lang="en-US" sz="1800" dirty="0">
                <a:solidFill>
                  <a:srgbClr val="000000"/>
                </a:solidFill>
              </a:rPr>
              <a:t>RSS-170 </a:t>
            </a:r>
          </a:p>
          <a:p>
            <a:pPr marL="971550" lvl="1" indent="-285750">
              <a:spcBef>
                <a:spcPts val="0"/>
              </a:spcBef>
            </a:pPr>
            <a:r>
              <a:rPr lang="en-US" sz="1800" dirty="0">
                <a:solidFill>
                  <a:srgbClr val="000000"/>
                </a:solidFill>
              </a:rPr>
              <a:t>RSS-GEN</a:t>
            </a:r>
          </a:p>
          <a:p>
            <a:pPr marL="285750" marR="0" indent="-285750">
              <a:lnSpc>
                <a:spcPct val="100000"/>
              </a:lnSpc>
              <a:buFont typeface="Arial" panose="020B0604020202020204" pitchFamily="34" charset="0"/>
              <a:buChar char="•"/>
            </a:pPr>
            <a:endParaRPr lang="en-US" sz="1800" dirty="0"/>
          </a:p>
        </p:txBody>
      </p:sp>
      <p:sp>
        <p:nvSpPr>
          <p:cNvPr id="4" name="Footer Placeholder 3">
            <a:extLst>
              <a:ext uri="{FF2B5EF4-FFF2-40B4-BE49-F238E27FC236}">
                <a16:creationId xmlns:a16="http://schemas.microsoft.com/office/drawing/2014/main" id="{A5D31D6B-6067-4DFE-B02D-1154EE355886}"/>
              </a:ext>
            </a:extLst>
          </p:cNvPr>
          <p:cNvSpPr>
            <a:spLocks noGrp="1"/>
          </p:cNvSpPr>
          <p:nvPr>
            <p:ph type="ftr" sz="quarter" idx="11"/>
          </p:nvPr>
        </p:nvSpPr>
        <p:spPr/>
        <p:txBody>
          <a:bodyPr/>
          <a:lstStyle/>
          <a:p>
            <a:r>
              <a:rPr lang="en-US" sz="900" b="1" dirty="0">
                <a:latin typeface="Arial" panose="020B0604020202020204" pitchFamily="34" charset="0"/>
                <a:ea typeface="Batang" panose="02030600000101010101" pitchFamily="18" charset="-127"/>
                <a:cs typeface="Arial" panose="020B0604020202020204" pitchFamily="34" charset="0"/>
              </a:rPr>
              <a:t>RP-240264</a:t>
            </a:r>
            <a:r>
              <a:rPr lang="en-US" dirty="0"/>
              <a:t> 	Iridium Satellite LLC</a:t>
            </a:r>
          </a:p>
        </p:txBody>
      </p:sp>
      <p:sp>
        <p:nvSpPr>
          <p:cNvPr id="5" name="Slide Number Placeholder 4">
            <a:extLst>
              <a:ext uri="{FF2B5EF4-FFF2-40B4-BE49-F238E27FC236}">
                <a16:creationId xmlns:a16="http://schemas.microsoft.com/office/drawing/2014/main" id="{E46D9AAA-1C3E-DEE0-94F5-935FF9C000C8}"/>
              </a:ext>
            </a:extLst>
          </p:cNvPr>
          <p:cNvSpPr>
            <a:spLocks noGrp="1"/>
          </p:cNvSpPr>
          <p:nvPr>
            <p:ph type="sldNum" sz="quarter" idx="12"/>
          </p:nvPr>
        </p:nvSpPr>
        <p:spPr/>
        <p:txBody>
          <a:bodyPr/>
          <a:lstStyle/>
          <a:p>
            <a:fld id="{B1019862-05A2-6842-A5FD-3894660EF752}" type="slidenum">
              <a:rPr lang="en-US" smtClean="0"/>
              <a:pPr/>
              <a:t>9</a:t>
            </a:fld>
            <a:endParaRPr lang="en-US" dirty="0"/>
          </a:p>
        </p:txBody>
      </p:sp>
      <p:sp>
        <p:nvSpPr>
          <p:cNvPr id="6" name="ZoneTexte 5"/>
          <p:cNvSpPr txBox="1"/>
          <p:nvPr/>
        </p:nvSpPr>
        <p:spPr>
          <a:xfrm>
            <a:off x="5560105" y="1473823"/>
            <a:ext cx="5407600" cy="3847207"/>
          </a:xfrm>
          <a:prstGeom prst="rect">
            <a:avLst/>
          </a:prstGeom>
          <a:noFill/>
        </p:spPr>
        <p:txBody>
          <a:bodyPr wrap="square" rtlCol="0">
            <a:spAutoFit/>
          </a:bodyPr>
          <a:lstStyle/>
          <a:p>
            <a:pPr>
              <a:spcAft>
                <a:spcPts val="1200"/>
              </a:spcAft>
            </a:pPr>
            <a:r>
              <a:rPr lang="fr-FR" dirty="0"/>
              <a:t>ETSI EN parameters </a:t>
            </a:r>
            <a:r>
              <a:rPr lang="en-US" dirty="0"/>
              <a:t>that</a:t>
            </a:r>
            <a:r>
              <a:rPr lang="fr-FR" dirty="0"/>
              <a:t> </a:t>
            </a:r>
            <a:r>
              <a:rPr lang="en-US" dirty="0"/>
              <a:t>could</a:t>
            </a:r>
            <a:r>
              <a:rPr lang="fr-FR" dirty="0"/>
              <a:t> </a:t>
            </a:r>
            <a:r>
              <a:rPr lang="en-ZW" dirty="0"/>
              <a:t>be</a:t>
            </a:r>
            <a:r>
              <a:rPr lang="fr-FR" dirty="0"/>
              <a:t> </a:t>
            </a:r>
            <a:r>
              <a:rPr lang="en-US" dirty="0"/>
              <a:t>used</a:t>
            </a:r>
            <a:r>
              <a:rPr lang="fr-FR" dirty="0"/>
              <a:t> to </a:t>
            </a:r>
            <a:r>
              <a:rPr lang="en-US" dirty="0"/>
              <a:t>derive</a:t>
            </a:r>
            <a:r>
              <a:rPr lang="fr-FR" dirty="0"/>
              <a:t> 3GPP UE RF </a:t>
            </a:r>
            <a:r>
              <a:rPr lang="en-US" dirty="0"/>
              <a:t>parameters</a:t>
            </a:r>
            <a:r>
              <a:rPr lang="fr-FR" dirty="0"/>
              <a:t>:</a:t>
            </a:r>
          </a:p>
          <a:p>
            <a:pPr marL="285750" indent="-285750">
              <a:buFont typeface="Arial" panose="020B0604020202020204" pitchFamily="34" charset="0"/>
              <a:buChar char="•"/>
            </a:pPr>
            <a:r>
              <a:rPr lang="en-GB" dirty="0"/>
              <a:t>Transmit Power Levels; </a:t>
            </a:r>
            <a:endParaRPr lang="en-US" dirty="0"/>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Dynamic Power Control;</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Transmitter Modulation Distortion (EVM);</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Transmitter Adjacent Channel Power (ACP);</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Transmitter In-band Emissions;</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Transmitter Out-of-band Emissions;</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Receiver Sensitivity;</a:t>
            </a:r>
            <a:endParaRPr lang="en-US" sz="1800" dirty="0">
              <a:effectLst/>
              <a:ea typeface="Aptos" panose="020B0004020202020204" pitchFamily="34" charset="0"/>
            </a:endParaRPr>
          </a:p>
          <a:p>
            <a:pPr marL="285750" marR="0" indent="-285750">
              <a:spcBef>
                <a:spcPts val="0"/>
              </a:spcBef>
              <a:spcAft>
                <a:spcPts val="0"/>
              </a:spcAft>
              <a:buFont typeface="Arial" panose="020B0604020202020204" pitchFamily="34" charset="0"/>
              <a:buChar char="•"/>
            </a:pPr>
            <a:r>
              <a:rPr lang="en-GB" sz="1800" dirty="0">
                <a:effectLst/>
                <a:ea typeface="Aptos" panose="020B0004020202020204" pitchFamily="34" charset="0"/>
              </a:rPr>
              <a:t>Receiver Dynamic Range; </a:t>
            </a:r>
            <a:endParaRPr lang="en-US" sz="1800" dirty="0">
              <a:effectLst/>
              <a:ea typeface="Aptos" panose="020B0004020202020204" pitchFamily="34" charset="0"/>
            </a:endParaRPr>
          </a:p>
          <a:p>
            <a:endParaRPr lang="fr-FR" dirty="0">
              <a:solidFill>
                <a:srgbClr val="FF0000"/>
              </a:solidFill>
            </a:endParaRPr>
          </a:p>
          <a:p>
            <a:endParaRPr lang="fr-FR" dirty="0">
              <a:solidFill>
                <a:srgbClr val="FF0000"/>
              </a:solidFill>
            </a:endParaRPr>
          </a:p>
          <a:p>
            <a:endParaRPr lang="fr-FR" dirty="0">
              <a:solidFill>
                <a:srgbClr val="FF0000"/>
              </a:solidFill>
            </a:endParaRPr>
          </a:p>
        </p:txBody>
      </p:sp>
    </p:spTree>
    <p:extLst>
      <p:ext uri="{BB962C8B-B14F-4D97-AF65-F5344CB8AC3E}">
        <p14:creationId xmlns:p14="http://schemas.microsoft.com/office/powerpoint/2010/main" val="1676185288"/>
      </p:ext>
    </p:extLst>
  </p:cSld>
  <p:clrMapOvr>
    <a:masterClrMapping/>
  </p:clrMapOvr>
</p:sld>
</file>

<file path=ppt/theme/theme1.xml><?xml version="1.0" encoding="utf-8"?>
<a:theme xmlns:a="http://schemas.openxmlformats.org/drawingml/2006/main" name="Iridium Light Theme 2021">
  <a:themeElements>
    <a:clrScheme name="Custom 1">
      <a:dk1>
        <a:srgbClr val="33383E"/>
      </a:dk1>
      <a:lt1>
        <a:srgbClr val="FFFFFF"/>
      </a:lt1>
      <a:dk2>
        <a:srgbClr val="33383E"/>
      </a:dk2>
      <a:lt2>
        <a:srgbClr val="FFFFFF"/>
      </a:lt2>
      <a:accent1>
        <a:srgbClr val="FCB131"/>
      </a:accent1>
      <a:accent2>
        <a:srgbClr val="95A0A9"/>
      </a:accent2>
      <a:accent3>
        <a:srgbClr val="12ABC9"/>
      </a:accent3>
      <a:accent4>
        <a:srgbClr val="7CB01A"/>
      </a:accent4>
      <a:accent5>
        <a:srgbClr val="FC610D"/>
      </a:accent5>
      <a:accent6>
        <a:srgbClr val="458CCC"/>
      </a:accent6>
      <a:hlink>
        <a:srgbClr val="FCB131"/>
      </a:hlink>
      <a:folHlink>
        <a:srgbClr val="104C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idium Light Template_020421_FINAL" id="{222CBBDF-A06B-42D1-8FD6-38EA00850DE1}" vid="{FB803232-6B5E-455B-A9D4-AD29EBD40CE8}"/>
    </a:ext>
  </a:extLst>
</a:theme>
</file>

<file path=ppt/theme/theme2.xml><?xml version="1.0" encoding="utf-8"?>
<a:theme xmlns:a="http://schemas.openxmlformats.org/drawingml/2006/main" name="Iridium Dark Theme 2021">
  <a:themeElements>
    <a:clrScheme name="Custom 1">
      <a:dk1>
        <a:srgbClr val="33383E"/>
      </a:dk1>
      <a:lt1>
        <a:srgbClr val="FFFFFF"/>
      </a:lt1>
      <a:dk2>
        <a:srgbClr val="33383E"/>
      </a:dk2>
      <a:lt2>
        <a:srgbClr val="FFFFFF"/>
      </a:lt2>
      <a:accent1>
        <a:srgbClr val="FCB131"/>
      </a:accent1>
      <a:accent2>
        <a:srgbClr val="95A0A9"/>
      </a:accent2>
      <a:accent3>
        <a:srgbClr val="12ABC9"/>
      </a:accent3>
      <a:accent4>
        <a:srgbClr val="7CB01A"/>
      </a:accent4>
      <a:accent5>
        <a:srgbClr val="FC610D"/>
      </a:accent5>
      <a:accent6>
        <a:srgbClr val="458CCC"/>
      </a:accent6>
      <a:hlink>
        <a:srgbClr val="FCB131"/>
      </a:hlink>
      <a:folHlink>
        <a:srgbClr val="104C7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ridium Light Template_020421_FINAL" id="{222CBBDF-A06B-42D1-8FD6-38EA00850DE1}" vid="{FB803232-6B5E-455B-A9D4-AD29EBD40CE8}"/>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576B664F7F1540AA017FDEC6EDC72E" ma:contentTypeVersion="12" ma:contentTypeDescription="Create a new document." ma:contentTypeScope="" ma:versionID="5a9dccc15e39daf32beeba6fc4e4a840">
  <xsd:schema xmlns:xsd="http://www.w3.org/2001/XMLSchema" xmlns:xs="http://www.w3.org/2001/XMLSchema" xmlns:p="http://schemas.microsoft.com/office/2006/metadata/properties" xmlns:ns2="a3588def-f594-47ba-86fd-a67bbd2644fb" xmlns:ns3="f888d7ca-4bf3-4e39-8b47-1da64d8e6fb3" targetNamespace="http://schemas.microsoft.com/office/2006/metadata/properties" ma:root="true" ma:fieldsID="3583331eb19a25d4e864cf3d5283a5a7" ns2:_="" ns3:_="">
    <xsd:import namespace="a3588def-f594-47ba-86fd-a67bbd2644fb"/>
    <xsd:import namespace="f888d7ca-4bf3-4e39-8b47-1da64d8e6fb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588def-f594-47ba-86fd-a67bbd2644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2157e37e-ac80-4b68-b86f-af0b3e98161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888d7ca-4bf3-4e39-8b47-1da64d8e6fb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d8806dd8-03c4-4616-9be9-65416d3ebab7}" ma:internalName="TaxCatchAll" ma:showField="CatchAllData" ma:web="f888d7ca-4bf3-4e39-8b47-1da64d8e6f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3588def-f594-47ba-86fd-a67bbd2644fb">
      <Terms xmlns="http://schemas.microsoft.com/office/infopath/2007/PartnerControls"/>
    </lcf76f155ced4ddcb4097134ff3c332f>
    <TaxCatchAll xmlns="f888d7ca-4bf3-4e39-8b47-1da64d8e6fb3" xsi:nil="true"/>
  </documentManagement>
</p:properties>
</file>

<file path=customXml/itemProps1.xml><?xml version="1.0" encoding="utf-8"?>
<ds:datastoreItem xmlns:ds="http://schemas.openxmlformats.org/officeDocument/2006/customXml" ds:itemID="{0F52B7A3-6AE8-4F69-BF81-432E1B7970A8}">
  <ds:schemaRefs>
    <ds:schemaRef ds:uri="a3588def-f594-47ba-86fd-a67bbd2644fb"/>
    <ds:schemaRef ds:uri="f888d7ca-4bf3-4e39-8b47-1da64d8e6fb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04EC47A-101B-4FA0-A615-427A3E6E689A}">
  <ds:schemaRefs>
    <ds:schemaRef ds:uri="http://schemas.microsoft.com/sharepoint/v3/contenttype/forms"/>
  </ds:schemaRefs>
</ds:datastoreItem>
</file>

<file path=customXml/itemProps3.xml><?xml version="1.0" encoding="utf-8"?>
<ds:datastoreItem xmlns:ds="http://schemas.openxmlformats.org/officeDocument/2006/customXml" ds:itemID="{A4CB253D-F7DC-41B2-BDB8-09E42A044F94}">
  <ds:schemaRefs>
    <ds:schemaRef ds:uri="http://purl.org/dc/elements/1.1/"/>
    <ds:schemaRef ds:uri="http://schemas.microsoft.com/office/2006/metadata/properties"/>
    <ds:schemaRef ds:uri="a3588def-f594-47ba-86fd-a67bbd2644fb"/>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f888d7ca-4bf3-4e39-8b47-1da64d8e6fb3"/>
    <ds:schemaRef ds:uri="http://www.w3.org/XML/1998/namespace"/>
    <ds:schemaRef ds:uri="http://purl.org/dc/dcmitype/"/>
  </ds:schemaRefs>
</ds:datastoreItem>
</file>

<file path=docMetadata/LabelInfo.xml><?xml version="1.0" encoding="utf-8"?>
<clbl:labelList xmlns:clbl="http://schemas.microsoft.com/office/2020/mipLabelMetadata">
  <clbl:label id="{499430a5-3c85-44f6-93bd-4c5e6aad4c55}" enabled="0" method="" siteId="{499430a5-3c85-44f6-93bd-4c5e6aad4c55}" removed="1"/>
</clbl:labelList>
</file>

<file path=docProps/app.xml><?xml version="1.0" encoding="utf-8"?>
<Properties xmlns="http://schemas.openxmlformats.org/officeDocument/2006/extended-properties" xmlns:vt="http://schemas.openxmlformats.org/officeDocument/2006/docPropsVTypes">
  <Template>BRND_Corporate PowerPoint Template_UPDATE_022221</Template>
  <TotalTime>132</TotalTime>
  <Words>1236</Words>
  <Application>Microsoft Office PowerPoint</Application>
  <PresentationFormat>Widescreen</PresentationFormat>
  <Paragraphs>186</Paragraphs>
  <Slides>11</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11</vt:i4>
      </vt:variant>
    </vt:vector>
  </HeadingPairs>
  <TitlesOfParts>
    <vt:vector size="20" baseType="lpstr">
      <vt:lpstr>Aptos</vt:lpstr>
      <vt:lpstr>Arial</vt:lpstr>
      <vt:lpstr>Arial-BoldMT</vt:lpstr>
      <vt:lpstr>Calibri</vt:lpstr>
      <vt:lpstr>System Font Regular</vt:lpstr>
      <vt:lpstr>Times New Roman</vt:lpstr>
      <vt:lpstr>Wingdings</vt:lpstr>
      <vt:lpstr>Iridium Light Theme 2021</vt:lpstr>
      <vt:lpstr>Iridium Dark Theme 2021</vt:lpstr>
      <vt:lpstr>Title:  Addition of new MSS band for NTN NB-IoT  </vt:lpstr>
      <vt:lpstr>Introduction</vt:lpstr>
      <vt:lpstr>New E-UTRA NTN Band </vt:lpstr>
      <vt:lpstr>Market Perspective</vt:lpstr>
      <vt:lpstr>3GPP Benefits to New Band Addition</vt:lpstr>
      <vt:lpstr>Regulatory Context and Co-existence Statement</vt:lpstr>
      <vt:lpstr>Bands with proximity to proposed new band</vt:lpstr>
      <vt:lpstr>NB-IoT NTN TDD : Technical Issue and Potential Enhancements</vt:lpstr>
      <vt:lpstr>Relevant applicable standards/regulatory documents for the band definition</vt:lpstr>
      <vt:lpstr>Potential objectives for the L band definition</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Presentation Template</dc:title>
  <dc:creator>Shelby Maiden;Lauren Silva</dc:creator>
  <cp:lastModifiedBy>Sean Khoury</cp:lastModifiedBy>
  <cp:revision>20</cp:revision>
  <dcterms:created xsi:type="dcterms:W3CDTF">2021-02-24T20:04:14Z</dcterms:created>
  <dcterms:modified xsi:type="dcterms:W3CDTF">2024-03-11T13:18:14Z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0x010100B923D5EBEBACC6408C19187D911501D4</vt:lpwstr>
  </property>
  <property fmtid="{D5CDD505-2E9C-101B-9397-08002B2CF9AE}" pid="3" name="MediaServiceImageTags">
    <vt:lpwstr/>
  </property>
</Properties>
</file>