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6"/>
  </p:notesMasterIdLst>
  <p:sldIdLst>
    <p:sldId id="2147475565" r:id="rId9"/>
    <p:sldId id="2147475636" r:id="rId10"/>
    <p:sldId id="2147475568" r:id="rId11"/>
    <p:sldId id="2147475572" r:id="rId12"/>
    <p:sldId id="2147475637" r:id="rId13"/>
    <p:sldId id="2147475569" r:id="rId14"/>
    <p:sldId id="2147473441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4C5E8A02-9C24-826D-1A80-322B094C04B1}" name="Matthew Baker 2" initials="MPJB" userId="Matthew Baker 2" providerId="None"/>
  <p188:author id="{B0AA6F31-FCA2-FC19-8557-746B6A09BC2C}" name="Samantha Caporal del Barrio (Nokia)" initials="SCdB(" userId="S::samantha.caporal_del_barrio@nokia.com::90599e05-2bf2-472b-a2a4-7d7fefa84182" providerId="AD"/>
  <p188:author id="{BBE2ED4D-7C30-1A7A-8236-9E3A31F889E8}" name="Rafael Paiva (Nokia)" initials="RP(" userId="S::rafael.paiva@nokia.com::f2244b69-757d-4dea-abbd-cd8eb512804e" providerId="AD"/>
  <p188:author id="{52330059-3764-95ED-E15C-641F8F442F84}" name="Petri J. Vasenkari (Nokia)" initials="P(" userId="S::petri.j.vasenkari@nokia.com::45ab63b8-482e-4d1b-9753-9204e852db48" providerId="AD"/>
  <p188:author id="{7C97276F-CA75-1F9E-6925-52C2D38907D5}" name="Matthew Baker" initials="MPJB" userId="Matthew Baker" providerId="None"/>
  <p188:author id="{28930073-21D1-1B32-9C4D-071306DCCD41}" name="Tero Henttonen (Nokia)" initials="TH(" userId="S::tero.henttonen@nokia.com::8c59b07f-d54f-43e4-8a38-fa95699606b6" providerId="AD"/>
  <p188:author id="{65004DC6-5D6F-92CB-6A40-6FAE5B109B19}" name="Nokia" initials="NN" userId="Nokia" providerId="None"/>
  <p188:author id="{C96139DC-DD86-DC24-1A1B-14CEB62FABF3}" name="Murat Gursu (Nokia)" initials="MG(" userId="S::murat.gursu@nokia-bell-labs.com::18102de9-ee45-4f1a-a734-fc730e019b69" providerId="AD"/>
  <p188:author id="{E87255FE-1F1A-9875-30DC-0FEDC5234F38}" name="Lars Dalsgaard (Nokia)" initials="LD" userId="S::lars.dalsgaard@nokia.com::e1bb5a1e-b9f4-4671-872d-0e0e38899c4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10"/>
    <a:srgbClr val="FFFB00"/>
    <a:srgbClr val="FFFFBE"/>
    <a:srgbClr val="CCCCCC"/>
    <a:srgbClr val="E1E1E1"/>
    <a:srgbClr val="001135"/>
    <a:srgbClr val="001D47"/>
    <a:srgbClr val="0A0908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4C4752-32F9-4B91-AD7F-0F23BC8CC54E}" v="3112" dt="2024-03-11T16:42:14.657"/>
    <p1510:client id="{8B653210-B7CB-47CF-A69E-615FECEAC4FE}" v="47" dt="2024-03-11T18:52:54.929"/>
    <p1510:client id="{9A370070-2F69-419B-A040-2CB6ED712FDE}" v="1287" vWet="1289" dt="2024-03-11T13:48:23.816"/>
    <p1510:client id="{DF6BF532-C661-47A9-878C-E477823D7A41}" v="16" vWet="18" dt="2024-03-11T11:53:55.808"/>
    <p1510:client id="{E025C011-9B50-4CE2-ABDB-7BCAA6731132}" vWet="2" dt="2024-03-11T08:52:11.2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88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RP-240260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RP-240260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RP-240260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RP-240260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RP-240260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9242-8D67-72EA-4F37-5C39D927E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634673"/>
            <a:ext cx="5027617" cy="1244465"/>
          </a:xfrm>
        </p:spPr>
        <p:txBody>
          <a:bodyPr/>
          <a:lstStyle/>
          <a:p>
            <a:r>
              <a:rPr lang="en-US"/>
              <a:t>RRM topics for Rel-19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FB0485A-FD1C-9AB2-E18F-92E2E2FC0496}"/>
              </a:ext>
            </a:extLst>
          </p:cNvPr>
          <p:cNvSpPr txBox="1">
            <a:spLocks/>
          </p:cNvSpPr>
          <p:nvPr/>
        </p:nvSpPr>
        <p:spPr>
          <a:xfrm>
            <a:off x="417531" y="367393"/>
            <a:ext cx="5027618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RP-240260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4EABF-5451-E0EA-4464-23DBFEEF6177}"/>
              </a:ext>
            </a:extLst>
          </p:cNvPr>
          <p:cNvSpPr txBox="1">
            <a:spLocks/>
          </p:cNvSpPr>
          <p:nvPr/>
        </p:nvSpPr>
        <p:spPr>
          <a:xfrm>
            <a:off x="417530" y="3332187"/>
            <a:ext cx="5996521" cy="109951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3GPP TSG RAN Meeting #103</a:t>
            </a:r>
          </a:p>
          <a:p>
            <a:r>
              <a:rPr lang="en-US"/>
              <a:t>Maastricht, The Netherlands, 18</a:t>
            </a:r>
            <a:r>
              <a:rPr lang="en-US" baseline="30000"/>
              <a:t>th</a:t>
            </a:r>
            <a:r>
              <a:rPr lang="en-US"/>
              <a:t> – 21</a:t>
            </a:r>
            <a:r>
              <a:rPr lang="en-US" baseline="30000"/>
              <a:t>st</a:t>
            </a:r>
            <a:r>
              <a:rPr lang="en-US"/>
              <a:t> March, 2024</a:t>
            </a:r>
          </a:p>
          <a:p>
            <a:r>
              <a:rPr lang="en-US"/>
              <a:t>Agenda Item 9.1.4.4</a:t>
            </a:r>
          </a:p>
          <a:p>
            <a:r>
              <a:rPr lang="it-IT"/>
              <a:t>Source: Nokia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9C893-16EF-D3C9-C749-B780C18E99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333055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F1D1C0-BF7B-1379-9ED4-7809C81649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RRM Enhancements</a:t>
            </a:r>
          </a:p>
          <a:p>
            <a:endParaRPr lang="en-FI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529BBC3-AD0B-A4DE-EA2C-27DB4CFFD7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sz="1800"/>
              <a:t>FR2 L3/L1 measurement delay reduction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767506-9D7E-AEAE-2CD1-C67C5C0636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One aim when defining the RAN4 Rel-19 package is to ensure a reasonable workload for the RAN4 group.</a:t>
            </a:r>
          </a:p>
          <a:p>
            <a:r>
              <a:rPr lang="en-US"/>
              <a:t>Workload is easier to manage if Objectives are clear, focused and concise.</a:t>
            </a:r>
          </a:p>
          <a:p>
            <a:r>
              <a:rPr lang="en-US"/>
              <a:t>RAN4 should be very clear what is included into a WI and Objectives and what is not included.</a:t>
            </a:r>
          </a:p>
          <a:p>
            <a:r>
              <a:rPr lang="en-US"/>
              <a:t>We suggest following:</a:t>
            </a:r>
          </a:p>
          <a:p>
            <a:pPr lvl="1"/>
            <a:r>
              <a:rPr lang="en-US"/>
              <a:t>Define concise objectives</a:t>
            </a:r>
          </a:p>
          <a:p>
            <a:pPr lvl="1"/>
            <a:r>
              <a:rPr lang="en-US"/>
              <a:t>Define focused objectives – better to have for example two focused Objectives than 1 less focused objective.</a:t>
            </a:r>
          </a:p>
          <a:p>
            <a:pPr lvl="1"/>
            <a:r>
              <a:rPr lang="en-US"/>
              <a:t>Ensure that when ‘and’ and ‘or’ are used in objectives, they are well understood</a:t>
            </a:r>
            <a:endParaRPr lang="en-FI"/>
          </a:p>
          <a:p>
            <a:pPr marL="180000" lvl="1" indent="0">
              <a:buNone/>
            </a:pPr>
            <a:endParaRPr lang="en-US"/>
          </a:p>
          <a:p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1022703-E017-663D-3DB6-792F59C828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We suggest following related to this WI: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Focus on FR2-1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Decide whether L1 measurements for LTM are included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Initial focus on SSB-based L3 measurements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FR2-1 intra-band contiguous and non-contiguous CA.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FR2-1 SA DC with more than one serving cell in one or more CG.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Consider scenarios with and without measurement gaps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93BADE7-EC21-CF4F-0BBF-24077C07F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1533160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6B7DA-C9DC-4A39-5609-1D643018DE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RRM Enhancements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F573F3-990E-3829-3B47-957F3F2F1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sz="1800"/>
              <a:t>FR2 L3/L1 measurement delay reduction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446EC1-4110-67EE-B672-1DC13CED65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Following Objectives should at least be considered:</a:t>
            </a:r>
          </a:p>
          <a:p>
            <a:pPr lvl="1"/>
            <a:r>
              <a:rPr lang="en-US" dirty="0"/>
              <a:t>Define FR2-1 L3 measurement delay reduction considering one of:</a:t>
            </a:r>
          </a:p>
          <a:p>
            <a:pPr lvl="2"/>
            <a:r>
              <a:rPr lang="en-US" dirty="0"/>
              <a:t>Reduced Rx beam sweeping, or</a:t>
            </a:r>
          </a:p>
          <a:p>
            <a:pPr lvl="2"/>
            <a:r>
              <a:rPr lang="en-US" dirty="0"/>
              <a:t>Enhanced CSSF for connected mode</a:t>
            </a:r>
          </a:p>
          <a:p>
            <a:pPr lvl="1"/>
            <a:r>
              <a:rPr lang="en-US" dirty="0"/>
              <a:t>For single Rx capable UE, consider FR2-1 intra-frequency measurements for a UE configured with CA and/or DC with more than one serving cell in a CG.</a:t>
            </a:r>
          </a:p>
          <a:p>
            <a:pPr lvl="1"/>
            <a:r>
              <a:rPr lang="en-US" dirty="0"/>
              <a:t>For Multi-Rx capable UE consider single FR2-1 carrier operation with one single serving cell.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17335F-7A25-ADD2-658A-9631BD301B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180000" lvl="1" indent="0">
              <a:buNone/>
            </a:pPr>
            <a:r>
              <a:rPr lang="en-US" b="1"/>
              <a:t>Following scenarios will be assumed for discussing FR2-1 L3 measurement delay reduction:</a:t>
            </a:r>
          </a:p>
          <a:p>
            <a:pPr lvl="2"/>
            <a:r>
              <a:rPr lang="en-US"/>
              <a:t>FR2-1 intra-band contiguous and non-contiguous CA.</a:t>
            </a:r>
          </a:p>
          <a:p>
            <a:pPr lvl="2"/>
            <a:r>
              <a:rPr lang="en-US"/>
              <a:t>FR2-1 SA DC with more than one serving cell in one or more CG.</a:t>
            </a:r>
          </a:p>
          <a:p>
            <a:pPr lvl="2"/>
            <a:r>
              <a:rPr lang="en-US"/>
              <a:t>Consider scenarios where UE is configured with and without measurement gaps.</a:t>
            </a:r>
          </a:p>
          <a:p>
            <a:pPr lvl="1"/>
            <a:r>
              <a:rPr lang="en-US"/>
              <a:t>Focus shall be on L3 SSB-based measurement delay reduction.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34DEFC-0082-52B0-69D2-3FBE7D2832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2973948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6B7DA-C9DC-4A39-5609-1D643018DE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RRM Enhancements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F573F3-990E-3829-3B47-957F3F2F1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sz="1800"/>
              <a:t>FR2 L3/L1 measurement delay reduction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446EC1-4110-67EE-B672-1DC13CED65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Following Objectives should at least be considered:</a:t>
            </a:r>
          </a:p>
          <a:p>
            <a:pPr lvl="1"/>
            <a:r>
              <a:rPr lang="en-US" dirty="0"/>
              <a:t>Define FR2-1 L1 measurement delay reduction considering one of:</a:t>
            </a:r>
          </a:p>
          <a:p>
            <a:pPr lvl="2"/>
            <a:r>
              <a:rPr lang="en-US" dirty="0"/>
              <a:t>Reduced Rx beam sweeping, or</a:t>
            </a:r>
          </a:p>
          <a:p>
            <a:pPr lvl="2"/>
            <a:r>
              <a:rPr lang="en-US" dirty="0"/>
              <a:t>Enhanced CSSF for connected mode</a:t>
            </a:r>
          </a:p>
          <a:p>
            <a:pPr lvl="1"/>
            <a:r>
              <a:rPr lang="en-US" dirty="0"/>
              <a:t>For single Rx capable UE, consider FR2-1 intra-frequency measurements for a UE configured with CA and/or DC with more than one serving cell in a CG.</a:t>
            </a:r>
          </a:p>
          <a:p>
            <a:pPr lvl="1"/>
            <a:r>
              <a:rPr lang="en-US" dirty="0"/>
              <a:t>For Multi-Rx capable UE consider FR2-1 single carrier operation one single serving cell.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17335F-7A25-ADD2-658A-9631BD301B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Following scenarios will be assumed for discussing FR2-1 L1 measurement delay reduction:</a:t>
            </a:r>
          </a:p>
          <a:p>
            <a:pPr lvl="1"/>
            <a:r>
              <a:rPr lang="en-US" dirty="0"/>
              <a:t>CSSF for LTM.</a:t>
            </a:r>
          </a:p>
          <a:p>
            <a:pPr lvl="1"/>
            <a:r>
              <a:rPr lang="en-US" dirty="0"/>
              <a:t>Reduced beam sweeping for FR2-1 L1-RSRP measurements for a cell with different PCI from serving cell.</a:t>
            </a:r>
          </a:p>
          <a:p>
            <a:pPr lvl="2"/>
            <a:r>
              <a:rPr lang="en-US" dirty="0"/>
              <a:t>L1/L3 sharing factor reduction using Multi-Rx</a:t>
            </a:r>
          </a:p>
          <a:p>
            <a:pPr lvl="1"/>
            <a:r>
              <a:rPr lang="en-US" dirty="0"/>
              <a:t>Consider scenarios where UE is configured with and without measurement gaps.</a:t>
            </a:r>
          </a:p>
          <a:p>
            <a:pPr lvl="1"/>
            <a:r>
              <a:rPr lang="en-US" dirty="0"/>
              <a:t>Consider both SSB-based and CSI-RS based measurement delay reduction.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98B7589-BA75-08E0-80BC-F26C3835EB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831131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6B7DA-C9DC-4A39-5609-1D643018DE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RRM Enhancements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F573F3-990E-3829-3B47-957F3F2F1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>
                <a:latin typeface="+mj-lt"/>
              </a:rPr>
              <a:t>Fast SCell activation with EMR</a:t>
            </a:r>
            <a:endParaRPr lang="en-US">
              <a:latin typeface="+mj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446EC1-4110-67EE-B672-1DC13CED65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Faster </a:t>
            </a:r>
            <a:r>
              <a:rPr lang="en-US" dirty="0" err="1"/>
              <a:t>SCell</a:t>
            </a:r>
            <a:r>
              <a:rPr lang="en-US" dirty="0"/>
              <a:t> configuration and activation after UE enters connected mode leads to significant improvement in offered user throughput and </a:t>
            </a:r>
            <a:r>
              <a:rPr lang="en-US" dirty="0" err="1"/>
              <a:t>SCell</a:t>
            </a:r>
            <a:r>
              <a:rPr lang="en-US" dirty="0"/>
              <a:t> usage: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17335F-7A25-ADD2-658A-9631BD301B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133094"/>
            <a:ext cx="4068000" cy="3118980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Rel-18 limitations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UE measurements are limited by Msg-1. 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Measurement accuracy is unclear as accuracy applies at the measurement instance, which could be a long time before reporting. (</a:t>
            </a:r>
            <a:r>
              <a:rPr lang="en-US" dirty="0" err="1">
                <a:solidFill>
                  <a:schemeClr val="tx2"/>
                </a:solidFill>
              </a:rPr>
              <a:t>MaxValidityTime</a:t>
            </a:r>
            <a:r>
              <a:rPr lang="en-US" dirty="0">
                <a:solidFill>
                  <a:schemeClr val="tx2"/>
                </a:solidFill>
              </a:rPr>
              <a:t>=100seconds)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Conditions can change significantly between when UE performs measurements and when UE reports the measurement results. 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CD290B-4245-4788-6534-D226BE4C2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110" y="1813291"/>
            <a:ext cx="4062524" cy="22013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F43C25-B8AE-52FA-9187-8035515AC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602" y="2822404"/>
            <a:ext cx="4539397" cy="2100713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87A4210B-FD5A-3170-B9EE-3152A65CBB06}"/>
              </a:ext>
            </a:extLst>
          </p:cNvPr>
          <p:cNvSpPr/>
          <p:nvPr/>
        </p:nvSpPr>
        <p:spPr>
          <a:xfrm rot="5400000">
            <a:off x="1062727" y="3798971"/>
            <a:ext cx="246993" cy="675551"/>
          </a:xfrm>
          <a:prstGeom prst="rightBrac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66C25-C98C-2E39-24B3-B47AEB866ABD}"/>
              </a:ext>
            </a:extLst>
          </p:cNvPr>
          <p:cNvSpPr txBox="1"/>
          <p:nvPr/>
        </p:nvSpPr>
        <p:spPr>
          <a:xfrm>
            <a:off x="569110" y="4286328"/>
            <a:ext cx="2044263" cy="34746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0-100ms delay is desirable 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5981C2A-9893-90E7-DA1A-7DEEDB8F0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1177842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6B7DA-C9DC-4A39-5609-1D643018DE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RRM Enhancements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F573F3-990E-3829-3B47-957F3F2F1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>
                <a:latin typeface="+mj-lt"/>
              </a:rPr>
              <a:t>Fast SCell activation with EMR</a:t>
            </a:r>
            <a:endParaRPr lang="en-US">
              <a:latin typeface="+mj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446EC1-4110-67EE-B672-1DC13CED65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48755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Following Objectives should, at least, be considered:</a:t>
            </a:r>
          </a:p>
          <a:p>
            <a:pPr lvl="1"/>
            <a:r>
              <a:rPr lang="en-US" dirty="0"/>
              <a:t>Fast </a:t>
            </a:r>
            <a:r>
              <a:rPr lang="en-US" dirty="0" err="1"/>
              <a:t>SCell</a:t>
            </a:r>
            <a:r>
              <a:rPr lang="en-US" dirty="0"/>
              <a:t> activation with EMR</a:t>
            </a:r>
          </a:p>
          <a:p>
            <a:pPr lvl="2"/>
            <a:r>
              <a:rPr lang="en-US" dirty="0"/>
              <a:t>Ensure that the measurement results reflect the current conditions at reporting, by allowing continued measurements during and after RRC connection setup.</a:t>
            </a:r>
          </a:p>
          <a:p>
            <a:pPr lvl="2"/>
            <a:r>
              <a:rPr lang="en-US" dirty="0"/>
              <a:t>UE reports the measurement results when these meet the defined measurement accuracies.</a:t>
            </a:r>
          </a:p>
          <a:p>
            <a:pPr lvl="3"/>
            <a:r>
              <a:rPr lang="en-US" dirty="0"/>
              <a:t>Define related measurement delay requirements.</a:t>
            </a:r>
          </a:p>
          <a:p>
            <a:pPr lvl="3"/>
            <a:r>
              <a:rPr lang="en-US" dirty="0"/>
              <a:t>Define enhanced measurement accuracy requirements.</a:t>
            </a:r>
          </a:p>
          <a:p>
            <a:pPr lvl="1"/>
            <a:r>
              <a:rPr lang="en-US" dirty="0"/>
              <a:t>Define related </a:t>
            </a:r>
            <a:r>
              <a:rPr lang="en-US" dirty="0" err="1"/>
              <a:t>SCell</a:t>
            </a:r>
            <a:r>
              <a:rPr lang="en-US" dirty="0"/>
              <a:t> activation delay requirements based on the measurement delay and accuracy requirements.</a:t>
            </a:r>
            <a:endParaRPr lang="en-US" dirty="0">
              <a:latin typeface="TimesNewRomanPSMT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17335F-7A25-ADD2-658A-9631BD301B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Following UE measurement scenarios will be assumed:</a:t>
            </a:r>
          </a:p>
          <a:p>
            <a:pPr lvl="1"/>
            <a:r>
              <a:rPr lang="en-US"/>
              <a:t>UE may use available measurement performed by the UE prior to the connection setup/resume.</a:t>
            </a:r>
          </a:p>
          <a:p>
            <a:pPr lvl="1"/>
            <a:r>
              <a:rPr lang="en-US"/>
              <a:t>UE may continue performing measurements during the connection setup.</a:t>
            </a:r>
          </a:p>
          <a:p>
            <a:pPr lvl="1"/>
            <a:r>
              <a:rPr lang="en-US"/>
              <a:t>UE may continue performing measurements after entering connected mode. </a:t>
            </a:r>
            <a:endParaRPr lang="en-US">
              <a:latin typeface="TimesNewRomanPSMT"/>
            </a:endParaRPr>
          </a:p>
          <a:p>
            <a:pPr lvl="1"/>
            <a:r>
              <a:rPr lang="en-US"/>
              <a:t>Enhanced measurements are performed at least from connection setup and until reporting.</a:t>
            </a:r>
          </a:p>
          <a:p>
            <a:pPr lvl="2"/>
            <a:r>
              <a:rPr lang="en-US"/>
              <a:t>Enhanced measurements may use already available and continued measurements.</a:t>
            </a:r>
          </a:p>
          <a:p>
            <a:pPr lvl="1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5C4874D-3B5F-12C4-D9A4-2342F26EC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RP-240260</a:t>
            </a:r>
          </a:p>
        </p:txBody>
      </p:sp>
    </p:spTree>
    <p:extLst>
      <p:ext uri="{BB962C8B-B14F-4D97-AF65-F5344CB8AC3E}">
        <p14:creationId xmlns:p14="http://schemas.microsoft.com/office/powerpoint/2010/main" val="598676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RBI5PAMIO524-485775681-78</_dlc_DocId>
    <_dlc_DocIdUrl xmlns="71c5aaf6-e6ce-465b-b873-5148d2a4c105">
      <Url>https://nokia.sharepoint.com/sites/gxp/_layouts/15/DocIdRedir.aspx?ID=RBI5PAMIO524-485775681-78</Url>
      <Description>RBI5PAMIO524-485775681-78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29F34A3B-01BA-4606-87DA-3E7B0B064FD5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7275bb01-7583-478d-bc14-e839a2dd5989"/>
    <ds:schemaRef ds:uri="http://schemas.microsoft.com/office/infopath/2007/PartnerControls"/>
    <ds:schemaRef ds:uri="http://schemas.microsoft.com/office/2006/metadata/properties"/>
    <ds:schemaRef ds:uri="fd29e756-1e88-48a1-974b-d7d8a56481f3"/>
    <ds:schemaRef ds:uri="71c5aaf6-e6ce-465b-b873-5148d2a4c10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209B2D-C17F-4075-86A3-E2F6F9C719D5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03EEF9D-B5AB-4DBE-87AC-FA36ED83ACE5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717</Words>
  <Application>Microsoft Office PowerPoint</Application>
  <PresentationFormat>On-screen Show (16:9)</PresentationFormat>
  <Paragraphs>79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TimesNewRomanPSMT</vt:lpstr>
      <vt:lpstr>1. Master</vt:lpstr>
      <vt:lpstr>1. White master</vt:lpstr>
      <vt:lpstr>2_Nokia White Master with headline</vt:lpstr>
      <vt:lpstr>think-cell Slide</vt:lpstr>
      <vt:lpstr>RRM topics for Rel-19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>Matthew Baker (Nokia)</dc:creator>
  <cp:lastModifiedBy>Matthew Baker</cp:lastModifiedBy>
  <cp:revision>2</cp:revision>
  <dcterms:created xsi:type="dcterms:W3CDTF">2023-02-07T12:57:47Z</dcterms:created>
  <dcterms:modified xsi:type="dcterms:W3CDTF">2024-03-11T18:52:56Z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0x01010085B424B673583543B6F776E103F2A363</vt:lpwstr>
  </property>
  <property fmtid="{D5CDD505-2E9C-101B-9397-08002B2CF9AE}" pid="10" name="_dlc_DocIdItemGuid">
    <vt:lpwstr>f48d8cc1-6776-4d55-86ea-ab5f055bb39a</vt:lpwstr>
  </property>
  <property fmtid="{D5CDD505-2E9C-101B-9397-08002B2CF9AE}" pid="11" name="MediaServiceImageTags">
    <vt:lpwstr/>
  </property>
</Properties>
</file>