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4"/>
  </p:sldMasterIdLst>
  <p:notesMasterIdLst>
    <p:notesMasterId r:id="rId9"/>
  </p:notesMasterIdLst>
  <p:handoutMasterIdLst>
    <p:handoutMasterId r:id="rId10"/>
  </p:handoutMasterIdLst>
  <p:sldIdLst>
    <p:sldId id="671" r:id="rId5"/>
    <p:sldId id="704" r:id="rId6"/>
    <p:sldId id="707" r:id="rId7"/>
    <p:sldId id="672" r:id="rId8"/>
  </p:sldIdLst>
  <p:sldSz cx="24384000" cy="13716000"/>
  <p:notesSz cx="6858000" cy="9144000"/>
  <p:defaultTextStyle>
    <a:defPPr>
      <a:defRPr lang="en-US"/>
    </a:defPPr>
    <a:lvl1pPr marL="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21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434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2651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6868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1086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140" userDrawn="1">
          <p15:clr>
            <a:srgbClr val="A4A3A4"/>
          </p15:clr>
        </p15:guide>
        <p15:guide id="2" orient="horz" pos="499" userDrawn="1">
          <p15:clr>
            <a:srgbClr val="A4A3A4"/>
          </p15:clr>
        </p15:guide>
        <p15:guide id="3" pos="14275" userDrawn="1">
          <p15:clr>
            <a:srgbClr val="A4A3A4"/>
          </p15:clr>
        </p15:guide>
        <p15:guide id="4" pos="7679" userDrawn="1">
          <p15:clr>
            <a:srgbClr val="A4A3A4"/>
          </p15:clr>
        </p15:guide>
        <p15:guide id="5" pos="10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4992097-89F5-6DBE-940C-1A8A5F9C5D56}" name="AKBARZADEH Sara" initials="AS" userId="S::AKBARZADEH@uic.org::319fd91e-f02d-4900-85f8-3a180193245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575756"/>
    <a:srgbClr val="62B576"/>
    <a:srgbClr val="B78B02"/>
    <a:srgbClr val="F10F21"/>
    <a:srgbClr val="DEA902"/>
    <a:srgbClr val="D09E02"/>
    <a:srgbClr val="1E27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49" autoAdjust="0"/>
    <p:restoredTop sz="93317" autoAdjust="0"/>
  </p:normalViewPr>
  <p:slideViewPr>
    <p:cSldViewPr snapToGrid="0" snapToObjects="1">
      <p:cViewPr varScale="1">
        <p:scale>
          <a:sx n="50" d="100"/>
          <a:sy n="50" d="100"/>
        </p:scale>
        <p:origin x="42" y="66"/>
      </p:cViewPr>
      <p:guideLst>
        <p:guide orient="horz" pos="8140"/>
        <p:guide orient="horz" pos="499"/>
        <p:guide pos="14275"/>
        <p:guide pos="7679"/>
        <p:guide pos="10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8" d="100"/>
          <a:sy n="88" d="100"/>
        </p:scale>
        <p:origin x="-3870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tens, Dick" userId="f8388a77-6439-4e38-8e86-230b1a5c8af4" providerId="ADAL" clId="{FADB1F1D-F9B2-4BA7-B53C-70BFD6C8A27D}"/>
    <pc:docChg chg="custSel modSld">
      <pc:chgData name="Martens, Dick" userId="f8388a77-6439-4e38-8e86-230b1a5c8af4" providerId="ADAL" clId="{FADB1F1D-F9B2-4BA7-B53C-70BFD6C8A27D}" dt="2024-03-08T16:33:47.445" v="341" actId="14100"/>
      <pc:docMkLst>
        <pc:docMk/>
      </pc:docMkLst>
      <pc:sldChg chg="modSp mod">
        <pc:chgData name="Martens, Dick" userId="f8388a77-6439-4e38-8e86-230b1a5c8af4" providerId="ADAL" clId="{FADB1F1D-F9B2-4BA7-B53C-70BFD6C8A27D}" dt="2024-03-08T16:33:47.445" v="341" actId="14100"/>
        <pc:sldMkLst>
          <pc:docMk/>
          <pc:sldMk cId="734052299" sldId="707"/>
        </pc:sldMkLst>
        <pc:spChg chg="mod">
          <ac:chgData name="Martens, Dick" userId="f8388a77-6439-4e38-8e86-230b1a5c8af4" providerId="ADAL" clId="{FADB1F1D-F9B2-4BA7-B53C-70BFD6C8A27D}" dt="2024-03-08T16:33:47.445" v="341" actId="14100"/>
          <ac:spMkLst>
            <pc:docMk/>
            <pc:sldMk cId="734052299" sldId="707"/>
            <ac:spMk id="3" creationId="{F2268E36-065D-6881-9A40-0B96BB1FD229}"/>
          </ac:spMkLst>
        </pc:spChg>
        <pc:picChg chg="mod">
          <ac:chgData name="Martens, Dick" userId="f8388a77-6439-4e38-8e86-230b1a5c8af4" providerId="ADAL" clId="{FADB1F1D-F9B2-4BA7-B53C-70BFD6C8A27D}" dt="2024-03-08T16:30:04.677" v="290" actId="1076"/>
          <ac:picMkLst>
            <pc:docMk/>
            <pc:sldMk cId="734052299" sldId="707"/>
            <ac:picMk id="7" creationId="{C6F757F5-6023-927D-4819-F7CC9FC4574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94CB2D-72F5-5C4E-93D3-E8E8F059BBA5}" type="datetimeFigureOut">
              <a:rPr lang="en-US" smtClean="0"/>
              <a:pPr/>
              <a:t>3/7/2024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849E0F-067E-034A-A3D7-0C57F78FBA9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9999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Raleway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Raleway"/>
              </a:defRPr>
            </a:lvl1pPr>
          </a:lstStyle>
          <a:p>
            <a:fld id="{EFC10EE1-B198-C942-8235-326C972CBB30}" type="datetimeFigureOut">
              <a:rPr lang="en-US" smtClean="0"/>
              <a:pPr/>
              <a:t>3/7/2024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Raleway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Raleway"/>
              </a:defRPr>
            </a:lvl1pPr>
          </a:lstStyle>
          <a:p>
            <a:fld id="{006BE02D-20C0-F840-AFAC-BEA99C74FD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289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17" rtl="0" eaLnBrk="1" latinLnBrk="0" hangingPunct="1">
      <a:defRPr sz="2400" kern="1200">
        <a:solidFill>
          <a:schemeClr val="tx1"/>
        </a:solidFill>
        <a:latin typeface="Raleway"/>
        <a:ea typeface="+mn-ea"/>
        <a:cs typeface="+mn-cs"/>
      </a:defRPr>
    </a:lvl1pPr>
    <a:lvl2pPr marL="914217" algn="l" defTabSz="914217" rtl="0" eaLnBrk="1" latinLnBrk="0" hangingPunct="1">
      <a:defRPr sz="2400" kern="1200">
        <a:solidFill>
          <a:schemeClr val="tx1"/>
        </a:solidFill>
        <a:latin typeface="Raleway"/>
        <a:ea typeface="+mn-ea"/>
        <a:cs typeface="+mn-cs"/>
      </a:defRPr>
    </a:lvl2pPr>
    <a:lvl3pPr marL="1828434" algn="l" defTabSz="914217" rtl="0" eaLnBrk="1" latinLnBrk="0" hangingPunct="1">
      <a:defRPr sz="2400" kern="1200">
        <a:solidFill>
          <a:schemeClr val="tx1"/>
        </a:solidFill>
        <a:latin typeface="Raleway"/>
        <a:ea typeface="+mn-ea"/>
        <a:cs typeface="+mn-cs"/>
      </a:defRPr>
    </a:lvl3pPr>
    <a:lvl4pPr marL="2742651" algn="l" defTabSz="914217" rtl="0" eaLnBrk="1" latinLnBrk="0" hangingPunct="1">
      <a:defRPr sz="2400" kern="1200">
        <a:solidFill>
          <a:schemeClr val="tx1"/>
        </a:solidFill>
        <a:latin typeface="Raleway"/>
        <a:ea typeface="+mn-ea"/>
        <a:cs typeface="+mn-cs"/>
      </a:defRPr>
    </a:lvl4pPr>
    <a:lvl5pPr marL="3656868" algn="l" defTabSz="914217" rtl="0" eaLnBrk="1" latinLnBrk="0" hangingPunct="1">
      <a:defRPr sz="2400" kern="1200">
        <a:solidFill>
          <a:schemeClr val="tx1"/>
        </a:solidFill>
        <a:latin typeface="Raleway"/>
        <a:ea typeface="+mn-ea"/>
        <a:cs typeface="+mn-cs"/>
      </a:defRPr>
    </a:lvl5pPr>
    <a:lvl6pPr marL="4571086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27606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0361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IC_1st 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EE1B69AE-A0A5-4519-9DF4-68D7D546DC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735494" y="1081782"/>
            <a:ext cx="5160591" cy="2275099"/>
          </a:xfrm>
          <a:prstGeom prst="rect">
            <a:avLst/>
          </a:prstGeom>
        </p:spPr>
      </p:pic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9475DA46-B9A2-42D1-92CF-2F7FD9B7541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48795" y="12278531"/>
            <a:ext cx="19901329" cy="542378"/>
          </a:xfrm>
        </p:spPr>
        <p:txBody>
          <a:bodyPr>
            <a:noAutofit/>
          </a:bodyPr>
          <a:lstStyle>
            <a:lvl1pPr marL="0" indent="0" algn="r">
              <a:buNone/>
              <a:defRPr sz="2800">
                <a:solidFill>
                  <a:schemeClr val="bg2">
                    <a:lumMod val="95000"/>
                  </a:schemeClr>
                </a:solidFill>
              </a:defRPr>
            </a:lvl1pPr>
          </a:lstStyle>
          <a:p>
            <a:pPr lvl="0"/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467B1E7-742F-43B8-A6A8-6A1D119743C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48795" y="11657069"/>
            <a:ext cx="19901329" cy="598574"/>
          </a:xfrm>
        </p:spPr>
        <p:txBody>
          <a:bodyPr>
            <a:noAutofit/>
          </a:bodyPr>
          <a:lstStyle>
            <a:lvl1pPr marL="0" indent="0" algn="r">
              <a:buNone/>
              <a:defRPr sz="3600" b="1">
                <a:solidFill>
                  <a:schemeClr val="bg2">
                    <a:lumMod val="95000"/>
                  </a:schemeClr>
                </a:solidFill>
              </a:defRPr>
            </a:lvl1pPr>
          </a:lstStyle>
          <a:p>
            <a:pPr lvl="0"/>
            <a:r>
              <a:rPr lang="fr-FR" dirty="0"/>
              <a:t>First </a:t>
            </a:r>
            <a:r>
              <a:rPr lang="fr-FR" dirty="0" err="1"/>
              <a:t>name</a:t>
            </a:r>
            <a:r>
              <a:rPr lang="fr-FR" dirty="0"/>
              <a:t> </a:t>
            </a:r>
            <a:r>
              <a:rPr lang="fr-FR" dirty="0" err="1"/>
              <a:t>Surname</a:t>
            </a:r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EC1D480B-7545-434D-B327-0F18F71CE3A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048795" y="2244725"/>
            <a:ext cx="17605400" cy="4775200"/>
          </a:xfrm>
        </p:spPr>
        <p:txBody>
          <a:bodyPr anchor="b">
            <a:normAutofit/>
          </a:bodyPr>
          <a:lstStyle>
            <a:lvl1pPr algn="ctr">
              <a:defRPr sz="8800" b="1" cap="all" baseline="0">
                <a:solidFill>
                  <a:schemeClr val="bg2"/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6" name="Sous-titre 2">
            <a:extLst>
              <a:ext uri="{FF2B5EF4-FFF2-40B4-BE49-F238E27FC236}">
                <a16:creationId xmlns:a16="http://schemas.microsoft.com/office/drawing/2014/main" id="{62DC76FA-45FA-4FCE-B426-1403B0E69F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8795" y="7204082"/>
            <a:ext cx="17605400" cy="3311525"/>
          </a:xfrm>
        </p:spPr>
        <p:txBody>
          <a:bodyPr>
            <a:normAutofit/>
          </a:bodyPr>
          <a:lstStyle>
            <a:lvl1pPr marL="0" indent="0" algn="ctr">
              <a:buNone/>
              <a:defRPr sz="5400" b="1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7" indent="0" algn="ctr">
              <a:buNone/>
              <a:defRPr sz="2000"/>
            </a:lvl2pPr>
            <a:lvl3pPr marL="914415" indent="0" algn="ctr">
              <a:buNone/>
              <a:defRPr sz="1800"/>
            </a:lvl3pPr>
            <a:lvl4pPr marL="1371622" indent="0" algn="ctr">
              <a:buNone/>
              <a:defRPr sz="1600"/>
            </a:lvl4pPr>
            <a:lvl5pPr marL="1828831" indent="0" algn="ctr">
              <a:buNone/>
              <a:defRPr sz="1600"/>
            </a:lvl5pPr>
            <a:lvl6pPr marL="2286038" indent="0" algn="ctr">
              <a:buNone/>
              <a:defRPr sz="1600"/>
            </a:lvl6pPr>
            <a:lvl7pPr marL="2743246" indent="0" algn="ctr">
              <a:buNone/>
              <a:defRPr sz="1600"/>
            </a:lvl7pPr>
            <a:lvl8pPr marL="3200453" indent="0" algn="ctr">
              <a:buNone/>
              <a:defRPr sz="1600"/>
            </a:lvl8pPr>
            <a:lvl9pPr marL="3657661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r-FR" dirty="0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57E36999-5730-44DF-B8C6-9DAF62E4EE9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049588" y="12840594"/>
            <a:ext cx="19900900" cy="576263"/>
          </a:xfrm>
        </p:spPr>
        <p:txBody>
          <a:bodyPr anchor="b" anchorCtr="0">
            <a:noAutofit/>
          </a:bodyPr>
          <a:lstStyle>
            <a:lvl1pPr marL="0" indent="0" algn="r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lvl="0"/>
            <a:r>
              <a:rPr lang="fr-FR" dirty="0"/>
              <a:t>Event, Date</a:t>
            </a:r>
          </a:p>
        </p:txBody>
      </p:sp>
    </p:spTree>
    <p:extLst>
      <p:ext uri="{BB962C8B-B14F-4D97-AF65-F5344CB8AC3E}">
        <p14:creationId xmlns:p14="http://schemas.microsoft.com/office/powerpoint/2010/main" val="720434485"/>
      </p:ext>
    </p:extLst>
  </p:cSld>
  <p:clrMapOvr>
    <a:masterClrMapping/>
  </p:clrMapOvr>
  <p:transition advClick="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IC_No Numbers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0434485"/>
      </p:ext>
    </p:extLst>
  </p:cSld>
  <p:clrMapOvr>
    <a:masterClrMapping/>
  </p:clrMapOvr>
  <p:transition advClick="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IC_No Numbers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1793403"/>
      </p:ext>
    </p:extLst>
  </p:cSld>
  <p:clrMapOvr>
    <a:masterClrMapping/>
  </p:clrMapOvr>
  <p:transition advClick="0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IC_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24384000" cy="13716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3600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12355540" y="6858000"/>
            <a:ext cx="12068143" cy="6858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0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1956990" cy="6858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0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11956991" y="0"/>
            <a:ext cx="398550" cy="1371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</p:spTree>
    <p:extLst>
      <p:ext uri="{BB962C8B-B14F-4D97-AF65-F5344CB8AC3E}">
        <p14:creationId xmlns:p14="http://schemas.microsoft.com/office/powerpoint/2010/main" val="3892905503"/>
      </p:ext>
    </p:extLst>
  </p:cSld>
  <p:clrMapOvr>
    <a:masterClrMapping/>
  </p:clrMapOvr>
  <p:transition advClick="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IC_Las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871FDFC-66CD-49E4-AE06-6FA217D00E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974372" y="665237"/>
            <a:ext cx="4691447" cy="2068272"/>
          </a:xfrm>
          <a:prstGeom prst="rect">
            <a:avLst/>
          </a:prstGeom>
        </p:spPr>
      </p:pic>
      <p:pic>
        <p:nvPicPr>
          <p:cNvPr id="10" name="Image 9" descr="Une image contenant dessin&#10;&#10;Description générée automatiquement">
            <a:extLst>
              <a:ext uri="{FF2B5EF4-FFF2-40B4-BE49-F238E27FC236}">
                <a16:creationId xmlns:a16="http://schemas.microsoft.com/office/drawing/2014/main" id="{71347910-4735-4A4C-9856-18318AE12FC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9548" y="4565673"/>
            <a:ext cx="9644901" cy="4543200"/>
          </a:xfrm>
          <a:prstGeom prst="rect">
            <a:avLst/>
          </a:prstGeom>
        </p:spPr>
      </p:pic>
      <p:sp>
        <p:nvSpPr>
          <p:cNvPr id="5" name="TextBox 54">
            <a:extLst>
              <a:ext uri="{FF2B5EF4-FFF2-40B4-BE49-F238E27FC236}">
                <a16:creationId xmlns:a16="http://schemas.microsoft.com/office/drawing/2014/main" id="{E73F68BC-BCAC-47AE-A886-44CAF3287D95}"/>
              </a:ext>
            </a:extLst>
          </p:cNvPr>
          <p:cNvSpPr txBox="1"/>
          <p:nvPr userDrawn="1"/>
        </p:nvSpPr>
        <p:spPr>
          <a:xfrm>
            <a:off x="6545984" y="3243017"/>
            <a:ext cx="112920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575756"/>
                </a:solidFill>
                <a:latin typeface="Arial Black" panose="020B0A04020102020204" pitchFamily="34" charset="0"/>
                <a:cs typeface="Raleway"/>
              </a:rPr>
              <a:t>Stay in touch with UIC: </a:t>
            </a:r>
          </a:p>
        </p:txBody>
      </p:sp>
      <p:sp>
        <p:nvSpPr>
          <p:cNvPr id="6" name="AutoShape 5">
            <a:extLst>
              <a:ext uri="{FF2B5EF4-FFF2-40B4-BE49-F238E27FC236}">
                <a16:creationId xmlns:a16="http://schemas.microsoft.com/office/drawing/2014/main" id="{03C81352-0069-4FFC-B00E-292D35DA23DA}"/>
              </a:ext>
            </a:extLst>
          </p:cNvPr>
          <p:cNvSpPr>
            <a:spLocks/>
          </p:cNvSpPr>
          <p:nvPr userDrawn="1"/>
        </p:nvSpPr>
        <p:spPr bwMode="auto">
          <a:xfrm>
            <a:off x="9745809" y="11940994"/>
            <a:ext cx="13702025" cy="158669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789" tIns="50789" rIns="50789" bIns="50789" anchor="ctr"/>
          <a:lstStyle/>
          <a:p>
            <a:pPr algn="r">
              <a:defRPr/>
            </a:pPr>
            <a:r>
              <a:rPr lang="en-US" sz="4400" b="1" dirty="0">
                <a:solidFill>
                  <a:srgbClr val="62B576"/>
                </a:solidFill>
                <a:latin typeface="Arial Black" panose="020B0A04020102020204" pitchFamily="34" charset="0"/>
                <a:cs typeface="Raleway"/>
              </a:rPr>
              <a:t>Thank you for </a:t>
            </a:r>
            <a:r>
              <a:rPr lang="en-US" sz="4400" b="1">
                <a:solidFill>
                  <a:srgbClr val="62B576"/>
                </a:solidFill>
                <a:latin typeface="Arial Black" panose="020B0A04020102020204" pitchFamily="34" charset="0"/>
                <a:cs typeface="Raleway"/>
              </a:rPr>
              <a:t>your attention</a:t>
            </a:r>
            <a:r>
              <a:rPr lang="en-US" sz="4400" b="1" dirty="0">
                <a:solidFill>
                  <a:srgbClr val="62B576"/>
                </a:solidFill>
                <a:latin typeface="Arial Black" panose="020B0A04020102020204" pitchFamily="34" charset="0"/>
                <a:cs typeface="Raleway"/>
              </a:rPr>
              <a:t>.</a:t>
            </a:r>
            <a:endParaRPr lang="es-ES" sz="4400" dirty="0">
              <a:solidFill>
                <a:srgbClr val="62B576"/>
              </a:solidFill>
              <a:latin typeface="Arial Black" panose="020B0A04020102020204" pitchFamily="34" charset="0"/>
              <a:cs typeface="Raleway"/>
            </a:endParaRPr>
          </a:p>
        </p:txBody>
      </p:sp>
    </p:spTree>
    <p:extLst>
      <p:ext uri="{BB962C8B-B14F-4D97-AF65-F5344CB8AC3E}">
        <p14:creationId xmlns:p14="http://schemas.microsoft.com/office/powerpoint/2010/main" val="532172175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IC_Default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ardrop 13"/>
          <p:cNvSpPr/>
          <p:nvPr userDrawn="1"/>
        </p:nvSpPr>
        <p:spPr>
          <a:xfrm>
            <a:off x="23082823" y="811398"/>
            <a:ext cx="713162" cy="712954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5" name="TextBox 14"/>
          <p:cNvSpPr txBox="1"/>
          <p:nvPr userDrawn="1"/>
        </p:nvSpPr>
        <p:spPr>
          <a:xfrm>
            <a:off x="22917364" y="819685"/>
            <a:ext cx="1082876" cy="615645"/>
          </a:xfrm>
          <a:prstGeom prst="rect">
            <a:avLst/>
          </a:prstGeom>
          <a:noFill/>
          <a:effectLst>
            <a:outerShdw sx="1000" sy="1000" algn="ctr" rotWithShape="0">
              <a:schemeClr val="bg2"/>
            </a:outerShdw>
          </a:effectLst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801" b="1" smtClean="0">
                <a:solidFill>
                  <a:schemeClr val="bg2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2801" dirty="0">
              <a:solidFill>
                <a:schemeClr val="bg2"/>
              </a:solidFill>
              <a:latin typeface="Raleway Light"/>
              <a:cs typeface="Raleway Light"/>
            </a:endParaRPr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0D136CA8-CC35-4BAF-BF4E-8B4C24FAFD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 dirty="0"/>
          </a:p>
        </p:txBody>
      </p:sp>
      <p:sp>
        <p:nvSpPr>
          <p:cNvPr id="11" name="Espace réservé du contenu 5">
            <a:extLst>
              <a:ext uri="{FF2B5EF4-FFF2-40B4-BE49-F238E27FC236}">
                <a16:creationId xmlns:a16="http://schemas.microsoft.com/office/drawing/2014/main" id="{7B8BC83F-2B7F-416F-8DB8-51F4BB5D461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676839" y="2693324"/>
            <a:ext cx="21030327" cy="96606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0434485"/>
      </p:ext>
    </p:extLst>
  </p:cSld>
  <p:clrMapOvr>
    <a:masterClrMapping/>
  </p:clrMapOvr>
  <p:transition advClick="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IC_Default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ardrop 13"/>
          <p:cNvSpPr/>
          <p:nvPr userDrawn="1"/>
        </p:nvSpPr>
        <p:spPr>
          <a:xfrm>
            <a:off x="23082823" y="811398"/>
            <a:ext cx="713162" cy="712954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5" name="TextBox 14"/>
          <p:cNvSpPr txBox="1"/>
          <p:nvPr userDrawn="1"/>
        </p:nvSpPr>
        <p:spPr>
          <a:xfrm>
            <a:off x="22917364" y="819685"/>
            <a:ext cx="1082876" cy="615645"/>
          </a:xfrm>
          <a:prstGeom prst="rect">
            <a:avLst/>
          </a:prstGeom>
          <a:noFill/>
          <a:effectLst>
            <a:outerShdw sx="1000" sy="1000" algn="ctr" rotWithShape="0">
              <a:schemeClr val="bg2"/>
            </a:outerShdw>
          </a:effectLst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801" b="1" smtClean="0">
                <a:solidFill>
                  <a:schemeClr val="bg2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2801" dirty="0">
              <a:solidFill>
                <a:schemeClr val="bg2"/>
              </a:solidFill>
              <a:latin typeface="Raleway Light"/>
              <a:cs typeface="Raleway Light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3392CA55-560F-4F34-9E56-F8A6162E72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fr-FR" dirty="0"/>
          </a:p>
        </p:txBody>
      </p:sp>
      <p:sp>
        <p:nvSpPr>
          <p:cNvPr id="7" name="Espace réservé du contenu 5">
            <a:extLst>
              <a:ext uri="{FF2B5EF4-FFF2-40B4-BE49-F238E27FC236}">
                <a16:creationId xmlns:a16="http://schemas.microsoft.com/office/drawing/2014/main" id="{9539E9F9-3AEB-451E-8069-B32ABFA36A1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676839" y="2793076"/>
            <a:ext cx="21030327" cy="9560849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20434485"/>
      </p:ext>
    </p:extLst>
  </p:cSld>
  <p:clrMapOvr>
    <a:masterClrMapping/>
  </p:clrMapOvr>
  <p:transition advClick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IC_Default light_2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ardrop 13"/>
          <p:cNvSpPr/>
          <p:nvPr userDrawn="1"/>
        </p:nvSpPr>
        <p:spPr>
          <a:xfrm>
            <a:off x="23082823" y="811398"/>
            <a:ext cx="713162" cy="712954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5" name="TextBox 14"/>
          <p:cNvSpPr txBox="1"/>
          <p:nvPr userDrawn="1"/>
        </p:nvSpPr>
        <p:spPr>
          <a:xfrm>
            <a:off x="22917364" y="819685"/>
            <a:ext cx="1082876" cy="615645"/>
          </a:xfrm>
          <a:prstGeom prst="rect">
            <a:avLst/>
          </a:prstGeom>
          <a:noFill/>
          <a:effectLst>
            <a:outerShdw sx="1000" sy="1000" algn="ctr" rotWithShape="0">
              <a:schemeClr val="bg2"/>
            </a:outerShdw>
          </a:effectLst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801" b="1" smtClean="0">
                <a:solidFill>
                  <a:schemeClr val="bg2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2801" dirty="0">
              <a:solidFill>
                <a:schemeClr val="bg2"/>
              </a:solidFill>
              <a:latin typeface="Raleway Light"/>
              <a:cs typeface="Raleway Light"/>
            </a:endParaRPr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0D136CA8-CC35-4BAF-BF4E-8B4C24FAFD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 dirty="0"/>
          </a:p>
        </p:txBody>
      </p:sp>
      <p:sp>
        <p:nvSpPr>
          <p:cNvPr id="11" name="Espace réservé du contenu 5">
            <a:extLst>
              <a:ext uri="{FF2B5EF4-FFF2-40B4-BE49-F238E27FC236}">
                <a16:creationId xmlns:a16="http://schemas.microsoft.com/office/drawing/2014/main" id="{7B8BC83F-2B7F-416F-8DB8-51F4BB5D461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676839" y="3241960"/>
            <a:ext cx="10260000" cy="96606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A6BAC96E-3890-48C9-BD88-8C308357396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2447161" y="3241959"/>
            <a:ext cx="10260000" cy="96606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64753360"/>
      </p:ext>
    </p:extLst>
  </p:cSld>
  <p:clrMapOvr>
    <a:masterClrMapping/>
  </p:clrMapOvr>
  <p:transition advClick="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IC_Default dark_2 col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ardrop 13"/>
          <p:cNvSpPr/>
          <p:nvPr userDrawn="1"/>
        </p:nvSpPr>
        <p:spPr>
          <a:xfrm>
            <a:off x="23082823" y="811398"/>
            <a:ext cx="713162" cy="712954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5" name="TextBox 14"/>
          <p:cNvSpPr txBox="1"/>
          <p:nvPr userDrawn="1"/>
        </p:nvSpPr>
        <p:spPr>
          <a:xfrm>
            <a:off x="22917364" y="819685"/>
            <a:ext cx="1082876" cy="615645"/>
          </a:xfrm>
          <a:prstGeom prst="rect">
            <a:avLst/>
          </a:prstGeom>
          <a:noFill/>
          <a:effectLst>
            <a:outerShdw sx="1000" sy="1000" algn="ctr" rotWithShape="0">
              <a:schemeClr val="bg2"/>
            </a:outerShdw>
          </a:effectLst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801" b="1" smtClean="0">
                <a:solidFill>
                  <a:schemeClr val="bg2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2801" dirty="0">
              <a:solidFill>
                <a:schemeClr val="bg2"/>
              </a:solidFill>
              <a:latin typeface="Raleway Light"/>
              <a:cs typeface="Raleway Light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3392CA55-560F-4F34-9E56-F8A6162E72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fr-FR" dirty="0"/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26611FEA-C315-447D-89F8-4CFBDE652CC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676839" y="3241960"/>
            <a:ext cx="10260000" cy="9660601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8" name="Espace réservé du contenu 5">
            <a:extLst>
              <a:ext uri="{FF2B5EF4-FFF2-40B4-BE49-F238E27FC236}">
                <a16:creationId xmlns:a16="http://schemas.microsoft.com/office/drawing/2014/main" id="{099E0D4E-1489-4C05-9989-FF091723725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2447161" y="3241959"/>
            <a:ext cx="10260000" cy="9660601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9150190"/>
      </p:ext>
    </p:extLst>
  </p:cSld>
  <p:clrMapOvr>
    <a:masterClrMapping/>
  </p:clrMapOvr>
  <p:transition advClick="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IC_Graphics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ardrop 13"/>
          <p:cNvSpPr/>
          <p:nvPr userDrawn="1"/>
        </p:nvSpPr>
        <p:spPr>
          <a:xfrm>
            <a:off x="23082823" y="811398"/>
            <a:ext cx="713162" cy="712954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5" name="TextBox 14"/>
          <p:cNvSpPr txBox="1"/>
          <p:nvPr userDrawn="1"/>
        </p:nvSpPr>
        <p:spPr>
          <a:xfrm>
            <a:off x="22917364" y="819685"/>
            <a:ext cx="1082876" cy="615645"/>
          </a:xfrm>
          <a:prstGeom prst="rect">
            <a:avLst/>
          </a:prstGeom>
          <a:noFill/>
          <a:effectLst>
            <a:outerShdw sx="1000" sy="1000" algn="ctr" rotWithShape="0">
              <a:schemeClr val="bg2"/>
            </a:outerShdw>
          </a:effectLst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801" b="1" smtClean="0">
                <a:solidFill>
                  <a:schemeClr val="bg2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2801" dirty="0">
              <a:solidFill>
                <a:schemeClr val="bg2"/>
              </a:solidFill>
              <a:latin typeface="Raleway Light"/>
              <a:cs typeface="Raleway Light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45666463-6671-4230-A7DC-07839DEDCD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0434485"/>
      </p:ext>
    </p:extLst>
  </p:cSld>
  <p:clrMapOvr>
    <a:masterClrMapping/>
  </p:clrMapOvr>
  <p:transition advClick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IC_Graphics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ardrop 13"/>
          <p:cNvSpPr/>
          <p:nvPr userDrawn="1"/>
        </p:nvSpPr>
        <p:spPr>
          <a:xfrm>
            <a:off x="23082823" y="811398"/>
            <a:ext cx="713162" cy="712954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5" name="TextBox 14"/>
          <p:cNvSpPr txBox="1"/>
          <p:nvPr userDrawn="1"/>
        </p:nvSpPr>
        <p:spPr>
          <a:xfrm>
            <a:off x="22917364" y="819685"/>
            <a:ext cx="1082876" cy="615645"/>
          </a:xfrm>
          <a:prstGeom prst="rect">
            <a:avLst/>
          </a:prstGeom>
          <a:noFill/>
          <a:effectLst>
            <a:outerShdw sx="1000" sy="1000" algn="ctr" rotWithShape="0">
              <a:schemeClr val="bg2"/>
            </a:outerShdw>
          </a:effectLst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801" b="1" smtClean="0">
                <a:solidFill>
                  <a:schemeClr val="bg2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2801" dirty="0">
              <a:solidFill>
                <a:schemeClr val="bg2"/>
              </a:solidFill>
              <a:latin typeface="Raleway Light"/>
              <a:cs typeface="Raleway Light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EE1AAB7-840D-442D-B824-58EE45EA93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20434485"/>
      </p:ext>
    </p:extLst>
  </p:cSld>
  <p:clrMapOvr>
    <a:masterClrMapping/>
  </p:clrMapOvr>
  <p:transition advClick="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IC_Titl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A738BEE-98E3-4E81-8801-E470E5F46C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836" y="4297047"/>
            <a:ext cx="21030327" cy="5121906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defRPr sz="8000"/>
            </a:lvl1pPr>
          </a:lstStyle>
          <a:p>
            <a:r>
              <a:rPr lang="en-US"/>
              <a:t>Click to edit Master title style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22018665"/>
      </p:ext>
    </p:extLst>
  </p:cSld>
  <p:clrMapOvr>
    <a:masterClrMapping/>
  </p:clrMapOvr>
  <p:transition advClick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IC_Title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E01177F-493D-4106-ACA0-B515EAD0D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836" y="4297047"/>
            <a:ext cx="21030327" cy="5121906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defRPr sz="80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69482267"/>
      </p:ext>
    </p:extLst>
  </p:cSld>
  <p:clrMapOvr>
    <a:masterClrMapping/>
  </p:clrMapOvr>
  <p:transition advClick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E7F64891-1A32-4E16-AC05-917B5EA27B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839" y="730254"/>
            <a:ext cx="21030327" cy="15474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noProof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6380766-3B07-4F85-9A0B-CD08A6CBF4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839" y="2743200"/>
            <a:ext cx="21030327" cy="96107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noProof="0" dirty="0"/>
              <a:t>Modifier les styles du </a:t>
            </a:r>
            <a:r>
              <a:rPr lang="en-GB" noProof="0" dirty="0" err="1"/>
              <a:t>texte</a:t>
            </a:r>
            <a:r>
              <a:rPr lang="en-GB" noProof="0" dirty="0"/>
              <a:t> du masque</a:t>
            </a:r>
          </a:p>
          <a:p>
            <a:pPr lvl="1"/>
            <a:r>
              <a:rPr lang="en-GB" noProof="0" dirty="0" err="1"/>
              <a:t>Deuxième</a:t>
            </a:r>
            <a:r>
              <a:rPr lang="en-GB" noProof="0" dirty="0"/>
              <a:t> </a:t>
            </a:r>
            <a:r>
              <a:rPr lang="en-GB" noProof="0" dirty="0" err="1"/>
              <a:t>niveau</a:t>
            </a:r>
            <a:endParaRPr lang="en-GB" noProof="0" dirty="0"/>
          </a:p>
          <a:p>
            <a:pPr lvl="2"/>
            <a:r>
              <a:rPr lang="en-GB" noProof="0" dirty="0" err="1"/>
              <a:t>Troisième</a:t>
            </a:r>
            <a:r>
              <a:rPr lang="en-GB" noProof="0" dirty="0"/>
              <a:t> </a:t>
            </a:r>
            <a:r>
              <a:rPr lang="en-GB" noProof="0" dirty="0" err="1"/>
              <a:t>niveau</a:t>
            </a:r>
            <a:endParaRPr lang="en-GB" noProof="0" dirty="0"/>
          </a:p>
          <a:p>
            <a:pPr lvl="3"/>
            <a:r>
              <a:rPr lang="en-GB" noProof="0" dirty="0" err="1"/>
              <a:t>Quatrième</a:t>
            </a:r>
            <a:r>
              <a:rPr lang="en-GB" noProof="0" dirty="0"/>
              <a:t> </a:t>
            </a:r>
            <a:r>
              <a:rPr lang="en-GB" noProof="0" dirty="0" err="1"/>
              <a:t>niveau</a:t>
            </a:r>
            <a:endParaRPr lang="en-GB" noProof="0" dirty="0"/>
          </a:p>
          <a:p>
            <a:pPr lvl="4"/>
            <a:r>
              <a:rPr lang="en-GB" noProof="0" dirty="0" err="1"/>
              <a:t>Cinquième</a:t>
            </a:r>
            <a:r>
              <a:rPr lang="en-GB" noProof="0" dirty="0"/>
              <a:t> </a:t>
            </a:r>
            <a:r>
              <a:rPr lang="en-GB" noProof="0" dirty="0" err="1"/>
              <a:t>niveau</a:t>
            </a:r>
            <a:endParaRPr lang="en-GB" noProof="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5E59F2E-B5EE-4420-862A-4322BA2CBC67}"/>
              </a:ext>
            </a:extLst>
          </p:cNvPr>
          <p:cNvSpPr/>
          <p:nvPr/>
        </p:nvSpPr>
        <p:spPr>
          <a:xfrm>
            <a:off x="0" y="13522004"/>
            <a:ext cx="24384000" cy="193996"/>
          </a:xfrm>
          <a:prstGeom prst="rect">
            <a:avLst/>
          </a:prstGeom>
          <a:gradFill flip="none" rotWithShape="1">
            <a:gsLst>
              <a:gs pos="32000">
                <a:schemeClr val="accent2"/>
              </a:gs>
              <a:gs pos="100000">
                <a:schemeClr val="accent1"/>
              </a:gs>
            </a:gsLst>
            <a:lin ang="108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852" tIns="121926" rIns="243852" bIns="121926" rtlCol="0" anchor="ctr"/>
          <a:lstStyle/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422848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657" r:id="rId2"/>
    <p:sldLayoutId id="2147483776" r:id="rId3"/>
    <p:sldLayoutId id="2147483799" r:id="rId4"/>
    <p:sldLayoutId id="2147483800" r:id="rId5"/>
    <p:sldLayoutId id="2147483779" r:id="rId6"/>
    <p:sldLayoutId id="2147483780" r:id="rId7"/>
    <p:sldLayoutId id="2147483797" r:id="rId8"/>
    <p:sldLayoutId id="2147483798" r:id="rId9"/>
    <p:sldLayoutId id="2147483777" r:id="rId10"/>
    <p:sldLayoutId id="2147483795" r:id="rId11"/>
    <p:sldLayoutId id="2147483781" r:id="rId12"/>
    <p:sldLayoutId id="2147483796" r:id="rId13"/>
  </p:sldLayoutIdLst>
  <p:transition advClick="0">
    <p:fade/>
  </p:transition>
  <p:hf sldNum="0" hdr="0" dt="0"/>
  <p:txStyles>
    <p:titleStyle>
      <a:lvl1pPr algn="l" defTabSz="1828464" rtl="0" eaLnBrk="1" latinLnBrk="0" hangingPunct="1">
        <a:lnSpc>
          <a:spcPct val="90000"/>
        </a:lnSpc>
        <a:spcBef>
          <a:spcPct val="0"/>
        </a:spcBef>
        <a:buNone/>
        <a:defRPr lang="en-US" sz="6000" kern="1200">
          <a:solidFill>
            <a:schemeClr val="tx1"/>
          </a:solidFill>
          <a:latin typeface="Arial Black" panose="020B0A04020102020204" pitchFamily="34" charset="0"/>
          <a:ea typeface="+mj-ea"/>
          <a:cs typeface="+mj-cs"/>
        </a:defRPr>
      </a:lvl1pPr>
    </p:titleStyle>
    <p:bodyStyle>
      <a:lvl1pPr marL="0" indent="0" algn="l" defTabSz="1828464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lang="en-US" sz="4800" kern="1200" dirty="0" smtClean="0">
          <a:solidFill>
            <a:schemeClr val="tx1"/>
          </a:solidFill>
          <a:effectLst/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1371349" indent="-457116" algn="l" defTabSz="1828464" rtl="0" eaLnBrk="1" latinLnBrk="0" hangingPunct="1">
        <a:lnSpc>
          <a:spcPct val="100000"/>
        </a:lnSpc>
        <a:spcBef>
          <a:spcPts val="0"/>
        </a:spcBef>
        <a:buClr>
          <a:schemeClr val="accent1"/>
        </a:buClr>
        <a:buFont typeface="Arial" panose="020B0604020202020204" pitchFamily="34" charset="0"/>
        <a:buChar char="•"/>
        <a:defRPr lang="en-US" sz="4800" kern="1200" dirty="0" smtClean="0">
          <a:solidFill>
            <a:schemeClr val="tx1"/>
          </a:solidFill>
          <a:effectLst/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2285580" indent="-457116" algn="l" defTabSz="1828464" rtl="0" eaLnBrk="1" latinLnBrk="0" hangingPunct="1">
        <a:lnSpc>
          <a:spcPct val="100000"/>
        </a:lnSpc>
        <a:spcBef>
          <a:spcPts val="0"/>
        </a:spcBef>
        <a:buClr>
          <a:schemeClr val="accent1"/>
        </a:buClr>
        <a:buFont typeface="Arial" pitchFamily="34" charset="0"/>
        <a:buChar char="-"/>
        <a:defRPr lang="en-US" sz="4800" kern="1200" dirty="0" smtClean="0">
          <a:solidFill>
            <a:schemeClr val="tx1"/>
          </a:solidFill>
          <a:effectLst/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3199813" indent="-457116" algn="l" defTabSz="1828464" rtl="0" eaLnBrk="1" latinLnBrk="0" hangingPunct="1">
        <a:lnSpc>
          <a:spcPct val="100000"/>
        </a:lnSpc>
        <a:spcBef>
          <a:spcPts val="0"/>
        </a:spcBef>
        <a:buClr>
          <a:schemeClr val="accent1"/>
        </a:buClr>
        <a:buFont typeface="Wingdings" pitchFamily="2" charset="2"/>
        <a:buChar char="§"/>
        <a:defRPr lang="en-US" sz="4800" kern="1200" dirty="0" smtClean="0">
          <a:solidFill>
            <a:schemeClr val="tx1"/>
          </a:solidFill>
          <a:effectLst/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4114046" indent="-457116" algn="l" defTabSz="1828464" rtl="0" eaLnBrk="1" latinLnBrk="0" hangingPunct="1">
        <a:lnSpc>
          <a:spcPct val="100000"/>
        </a:lnSpc>
        <a:spcBef>
          <a:spcPts val="0"/>
        </a:spcBef>
        <a:buClr>
          <a:schemeClr val="accent1"/>
        </a:buClr>
        <a:buFont typeface="Arial" pitchFamily="34" charset="0"/>
        <a:buChar char="-"/>
        <a:defRPr lang="en-US" sz="4800" kern="1200" dirty="0">
          <a:solidFill>
            <a:schemeClr val="tx1"/>
          </a:solidFill>
          <a:effectLst/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5028277" indent="-457116" algn="l" defTabSz="182846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2510" indent="-457116" algn="l" defTabSz="182846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6741" indent="-457116" algn="l" defTabSz="182846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0975" indent="-457116" algn="l" defTabSz="182846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46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233" algn="l" defTabSz="182846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464" algn="l" defTabSz="182846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2697" algn="l" defTabSz="182846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6928" algn="l" defTabSz="182846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162" algn="l" defTabSz="182846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5394" algn="l" defTabSz="182846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399626" algn="l" defTabSz="182846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3858" algn="l" defTabSz="182846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7C978C60-0197-475C-BBF1-54CF99A133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41550" y="5491163"/>
            <a:ext cx="19900900" cy="4596765"/>
          </a:xfrm>
        </p:spPr>
        <p:txBody>
          <a:bodyPr>
            <a:normAutofit/>
          </a:bodyPr>
          <a:lstStyle/>
          <a:p>
            <a:r>
              <a:rPr lang="en-GB" dirty="0"/>
              <a:t>UIC enhancements </a:t>
            </a:r>
            <a:br>
              <a:rPr lang="en-GB" dirty="0"/>
            </a:br>
            <a:r>
              <a:rPr lang="en-GB" dirty="0"/>
              <a:t>for FRMCS</a:t>
            </a:r>
            <a:br>
              <a:rPr lang="fr-FR" dirty="0"/>
            </a:br>
            <a:br>
              <a:rPr lang="fr-FR" sz="8000" dirty="0"/>
            </a:br>
            <a:r>
              <a:rPr lang="en-US" sz="5400" dirty="0"/>
              <a:t>This is an update of RP-233211</a:t>
            </a:r>
            <a:endParaRPr lang="fr-FR" dirty="0"/>
          </a:p>
        </p:txBody>
      </p:sp>
      <p:sp>
        <p:nvSpPr>
          <p:cNvPr id="2" name="Sous-titre 4">
            <a:extLst>
              <a:ext uri="{FF2B5EF4-FFF2-40B4-BE49-F238E27FC236}">
                <a16:creationId xmlns:a16="http://schemas.microsoft.com/office/drawing/2014/main" id="{550765BF-76A6-AB83-2A1E-5255F086AC1F}"/>
              </a:ext>
            </a:extLst>
          </p:cNvPr>
          <p:cNvSpPr txBox="1">
            <a:spLocks/>
          </p:cNvSpPr>
          <p:nvPr/>
        </p:nvSpPr>
        <p:spPr>
          <a:xfrm>
            <a:off x="252248" y="1399280"/>
            <a:ext cx="17625849" cy="2653665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182846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lang="en-US" sz="5400" b="1" kern="1200">
                <a:solidFill>
                  <a:schemeClr val="bg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7" indent="0" algn="ctr" defTabSz="1828464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2000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15" indent="0" algn="ctr" defTabSz="1828464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itchFamily="34" charset="0"/>
              <a:buNone/>
              <a:defRPr lang="en-US" sz="1800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22" indent="0" algn="ctr" defTabSz="1828464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Wingdings" pitchFamily="2" charset="2"/>
              <a:buNone/>
              <a:defRPr lang="en-US" sz="1600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31" indent="0" algn="ctr" defTabSz="1828464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itchFamily="34" charset="0"/>
              <a:buNone/>
              <a:defRPr lang="en-US" sz="1600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38" indent="0" algn="ctr" defTabSz="182846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46" indent="0" algn="ctr" defTabSz="182846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53" indent="0" algn="ctr" defTabSz="182846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61" indent="0" algn="ctr" defTabSz="182846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7000" dirty="0">
                <a:solidFill>
                  <a:schemeClr val="bg2"/>
                </a:solidFill>
              </a:rPr>
              <a:t>3GPP TSG RAN#103 - RP-240244</a:t>
            </a:r>
          </a:p>
          <a:p>
            <a:pPr algn="l"/>
            <a:r>
              <a:rPr lang="en-US" dirty="0"/>
              <a:t>Maastricht, 18-21 March, 2024</a:t>
            </a:r>
          </a:p>
          <a:p>
            <a:pPr algn="l"/>
            <a:endParaRPr lang="en-US" dirty="0"/>
          </a:p>
          <a:p>
            <a:pPr algn="l"/>
            <a:r>
              <a:rPr lang="en-US" dirty="0"/>
              <a:t>Agenda item 9.1.4.6 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76F5250-F914-DAC4-C404-38736AD827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811293"/>
      </p:ext>
    </p:extLst>
  </p:cSld>
  <p:clrMapOvr>
    <a:masterClrMapping/>
  </p:clrMapOvr>
  <p:transition advClick="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27FCA0-6D95-E9BF-8EDE-E7E095F8B5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FRMCS enhancements: Uplink MIMO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268E36-065D-6881-9A40-0B96BB1FD22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676839" y="2277688"/>
            <a:ext cx="21828620" cy="10076238"/>
          </a:xfrm>
        </p:spPr>
        <p:txBody>
          <a:bodyPr>
            <a:no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>
                <a:latin typeface="Calibri" panose="020F0502020204030204" pitchFamily="34" charset="0"/>
                <a:cs typeface="Calibri" panose="020F0502020204030204" pitchFamily="34" charset="0"/>
              </a:rPr>
              <a:t>Use case: Increase throughput and reliability in uplink for railways using FRMCS in band n100 and n101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4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>
                <a:latin typeface="Calibri" panose="020F0502020204030204" pitchFamily="34" charset="0"/>
                <a:cs typeface="Calibri" panose="020F0502020204030204" pitchFamily="34" charset="0"/>
              </a:rPr>
              <a:t>Description:</a:t>
            </a:r>
          </a:p>
          <a:p>
            <a:pPr marL="1942849" lvl="1" indent="-571500"/>
            <a:r>
              <a:rPr lang="en-US" sz="4000" dirty="0">
                <a:latin typeface="Calibri" panose="020F0502020204030204" pitchFamily="34" charset="0"/>
                <a:cs typeface="Calibri" panose="020F0502020204030204" pitchFamily="34" charset="0"/>
              </a:rPr>
              <a:t>Support of Uplink 2x2 MIMO </a:t>
            </a:r>
          </a:p>
          <a:p>
            <a:pPr marL="1942849" lvl="1" indent="-571500"/>
            <a:r>
              <a:rPr lang="en-US" sz="4000" dirty="0">
                <a:latin typeface="Calibri" panose="020F0502020204030204" pitchFamily="34" charset="0"/>
                <a:cs typeface="Calibri" panose="020F0502020204030204" pitchFamily="34" charset="0"/>
              </a:rPr>
              <a:t>Support of Uplink Tx diversity for 2Tx</a:t>
            </a:r>
          </a:p>
          <a:p>
            <a:pPr marL="1942849" lvl="1" indent="-571500"/>
            <a:r>
              <a:rPr lang="en-US" sz="4000" dirty="0">
                <a:latin typeface="Calibri" panose="020F0502020204030204" pitchFamily="34" charset="0"/>
                <a:cs typeface="Calibri" panose="020F0502020204030204" pitchFamily="34" charset="0"/>
              </a:rPr>
              <a:t>In bands n100 and n101 </a:t>
            </a:r>
          </a:p>
          <a:p>
            <a:pPr marL="1942849" lvl="1" indent="-571500"/>
            <a:r>
              <a:rPr lang="en-US" sz="4000" dirty="0">
                <a:latin typeface="Calibri" panose="020F0502020204030204" pitchFamily="34" charset="0"/>
                <a:cs typeface="Calibri" panose="020F0502020204030204" pitchFamily="34" charset="0"/>
              </a:rPr>
              <a:t>For PC1 and PC3 UEs</a:t>
            </a:r>
          </a:p>
          <a:p>
            <a:pPr marL="1942849" lvl="1" indent="-571500"/>
            <a:r>
              <a:rPr lang="en-US" sz="4000" dirty="0">
                <a:latin typeface="Calibri" panose="020F0502020204030204" pitchFamily="34" charset="0"/>
                <a:cs typeface="Calibri" panose="020F0502020204030204" pitchFamily="34" charset="0"/>
              </a:rPr>
              <a:t>For PC1 HPUE enabling +31dBm output power in n100 and n101</a:t>
            </a:r>
          </a:p>
          <a:p>
            <a:pPr marL="1942849" lvl="1" indent="-571500"/>
            <a:r>
              <a:rPr lang="en-US" sz="4000" dirty="0">
                <a:latin typeface="Calibri" panose="020F0502020204030204" pitchFamily="34" charset="0"/>
                <a:cs typeface="Calibri" panose="020F0502020204030204" pitchFamily="34" charset="0"/>
              </a:rPr>
              <a:t>For open-loop configuration to support high speeds (350 – 500km/</a:t>
            </a:r>
            <a:r>
              <a:rPr lang="en-US" sz="4000" dirty="0" err="1">
                <a:latin typeface="Calibri" panose="020F0502020204030204" pitchFamily="34" charset="0"/>
                <a:cs typeface="Calibri" panose="020F0502020204030204" pitchFamily="34" charset="0"/>
              </a:rPr>
              <a:t>hr</a:t>
            </a:r>
            <a:r>
              <a:rPr lang="en-US" sz="40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4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000" dirty="0">
                <a:latin typeface="Calibri" panose="020F0502020204030204" pitchFamily="34" charset="0"/>
                <a:cs typeface="Calibri" panose="020F0502020204030204" pitchFamily="34" charset="0"/>
              </a:rPr>
              <a:t>UIC would like to request in Release 19 support of Uplink MIMO and Tx diversity in n100 and n101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66703725"/>
      </p:ext>
    </p:extLst>
  </p:cSld>
  <p:clrMapOvr>
    <a:masterClrMapping/>
  </p:clrMapOvr>
  <p:transition advClick="0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27FCA0-6D95-E9BF-8EDE-E7E095F8B5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FRMCS enhancements: QoS in HST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268E36-065D-6881-9A40-0B96BB1FD22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676838" y="2277688"/>
            <a:ext cx="22135661" cy="10708058"/>
          </a:xfrm>
        </p:spPr>
        <p:txBody>
          <a:bodyPr>
            <a:no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Use case: Downlink and uplink connectivity on high-speed trains (350 – 500km/</a:t>
            </a:r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hr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) for critical services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Description:</a:t>
            </a:r>
          </a:p>
          <a:p>
            <a:pPr marL="1942849" lvl="1" indent="-571500"/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In R15 HST in FR1 has been addressed for best effort services in 2.7GHz;</a:t>
            </a:r>
          </a:p>
          <a:p>
            <a:pPr marL="1942849" lvl="1" indent="-571500"/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Railways/ FRMCS using bands n100 and n101 need support of specific QoS profiles for critical services:</a:t>
            </a:r>
          </a:p>
          <a:p>
            <a:pPr marL="1942849" lvl="1" indent="-571500"/>
            <a:endParaRPr 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942849" lvl="1" indent="-571500"/>
            <a:endParaRPr 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942849" lvl="1" indent="-571500"/>
            <a:endParaRPr 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942849" lvl="1" indent="-571500"/>
            <a:endParaRPr 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942849" lvl="1" indent="-571500"/>
            <a:endParaRPr 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942849" lvl="1" indent="-571500"/>
            <a:endParaRPr 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942849" lvl="1" indent="-571500"/>
            <a:endParaRPr 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indent="0">
              <a:buNone/>
            </a:pPr>
            <a:endParaRPr 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942849" lvl="1" indent="-571500"/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Deployment conditions may differ from current HST assumptions: BS at approximately 10m instead of 100m from rail track, intersite distance 2000m instead of 1732m. Doppler shift 880Hz;</a:t>
            </a:r>
          </a:p>
          <a:p>
            <a:pPr marL="1942849" lvl="1" indent="-571500"/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Unclear if NR channel quality under HST conditions still meets the 5QI criteria for packet delay and error rate.</a:t>
            </a:r>
          </a:p>
          <a:p>
            <a:pPr lvl="1" indent="0">
              <a:buNone/>
            </a:pPr>
            <a:endParaRPr 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RAN is requested to study High Speed Mobility in FR1 for critical services and specify enhancements where necessary.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6F757F5-6023-927D-4819-F7CC9FC457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6725" y="4992674"/>
            <a:ext cx="8690226" cy="3730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052299"/>
      </p:ext>
    </p:extLst>
  </p:cSld>
  <p:clrMapOvr>
    <a:masterClrMapping/>
  </p:clrMapOvr>
  <p:transition advClick="0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5137446"/>
      </p:ext>
    </p:extLst>
  </p:cSld>
  <p:clrMapOvr>
    <a:masterClrMapping/>
  </p:clrMapOvr>
  <p:transition advClick="0">
    <p:fade/>
  </p:transition>
</p:sld>
</file>

<file path=ppt/theme/theme1.xml><?xml version="1.0" encoding="utf-8"?>
<a:theme xmlns:a="http://schemas.openxmlformats.org/drawingml/2006/main" name="UIC_Powerpoint_presentation_2019_16-9">
  <a:themeElements>
    <a:clrScheme name="UIC light">
      <a:dk1>
        <a:srgbClr val="4E5759"/>
      </a:dk1>
      <a:lt1>
        <a:srgbClr val="8EB6C9"/>
      </a:lt1>
      <a:dk2>
        <a:srgbClr val="4E5759"/>
      </a:dk2>
      <a:lt2>
        <a:srgbClr val="FFFFFF"/>
      </a:lt2>
      <a:accent1>
        <a:srgbClr val="0090D4"/>
      </a:accent1>
      <a:accent2>
        <a:srgbClr val="62B576"/>
      </a:accent2>
      <a:accent3>
        <a:srgbClr val="8EB6C9"/>
      </a:accent3>
      <a:accent4>
        <a:srgbClr val="B34E1E"/>
      </a:accent4>
      <a:accent5>
        <a:srgbClr val="485054"/>
      </a:accent5>
      <a:accent6>
        <a:srgbClr val="A0B2BA"/>
      </a:accent6>
      <a:hlink>
        <a:srgbClr val="00B0F0"/>
      </a:hlink>
      <a:folHlink>
        <a:srgbClr val="00B0F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UIC_Powerpoint_presentation_2022_16-9.potx" id="{7BC76B1F-EB70-4E9F-B028-B6595746B59B}" vid="{0AD7AFB7-8008-4B9F-B528-275B86ACA60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44494091599A4BB99A0541BE9C94B3" ma:contentTypeVersion="18" ma:contentTypeDescription="Een nieuw document maken." ma:contentTypeScope="" ma:versionID="46db70c21c26b4c8f75f0fd2ab5426e8">
  <xsd:schema xmlns:xsd="http://www.w3.org/2001/XMLSchema" xmlns:xs="http://www.w3.org/2001/XMLSchema" xmlns:p="http://schemas.microsoft.com/office/2006/metadata/properties" xmlns:ns3="47787118-fbe4-41a3-8399-a0f96f6d786d" xmlns:ns4="9b7a7441-741d-4a5f-afd2-6824b9756eb3" targetNamespace="http://schemas.microsoft.com/office/2006/metadata/properties" ma:root="true" ma:fieldsID="6ce9aff3486cf1e2472cbc1344a2020e" ns3:_="" ns4:_="">
    <xsd:import namespace="47787118-fbe4-41a3-8399-a0f96f6d786d"/>
    <xsd:import namespace="9b7a7441-741d-4a5f-afd2-6824b9756eb3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LengthInSeconds" minOccurs="0"/>
                <xsd:element ref="ns4:MediaServiceSearchProperties" minOccurs="0"/>
                <xsd:element ref="ns4:_activity" minOccurs="0"/>
                <xsd:element ref="ns4:MediaServiceObjectDetectorVersions" minOccurs="0"/>
                <xsd:element ref="ns4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7787118-fbe4-41a3-8399-a0f96f6d786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Gedeeld met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Gedeeld met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Hint-hash delen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7a7441-741d-4a5f-afd2-6824b9756e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4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Location" ma:index="15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activity" ma:index="23" nillable="true" ma:displayName="_activity" ma:hidden="true" ma:internalName="_activity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5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9b7a7441-741d-4a5f-afd2-6824b9756eb3" xsi:nil="true"/>
  </documentManagement>
</p:properties>
</file>

<file path=customXml/itemProps1.xml><?xml version="1.0" encoding="utf-8"?>
<ds:datastoreItem xmlns:ds="http://schemas.openxmlformats.org/officeDocument/2006/customXml" ds:itemID="{D49ADE93-0BC6-4F47-BBBA-AACC75F39FF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7787118-fbe4-41a3-8399-a0f96f6d786d"/>
    <ds:schemaRef ds:uri="9b7a7441-741d-4a5f-afd2-6824b9756eb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D3D90FE-D94F-47BB-A581-0EB40057E17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50314A3-EC4D-4DAD-B548-59BFAAA7AA50}">
  <ds:schemaRefs>
    <ds:schemaRef ds:uri="http://purl.org/dc/dcmitype/"/>
    <ds:schemaRef ds:uri="http://www.w3.org/XML/1998/namespace"/>
    <ds:schemaRef ds:uri="http://schemas.microsoft.com/office/2006/documentManagement/types"/>
    <ds:schemaRef ds:uri="http://purl.org/dc/elements/1.1/"/>
    <ds:schemaRef ds:uri="9b7a7441-741d-4a5f-afd2-6824b9756eb3"/>
    <ds:schemaRef ds:uri="http://schemas.openxmlformats.org/package/2006/metadata/core-properties"/>
    <ds:schemaRef ds:uri="http://purl.org/dc/terms/"/>
    <ds:schemaRef ds:uri="http://schemas.microsoft.com/office/2006/metadata/properties"/>
    <ds:schemaRef ds:uri="http://schemas.microsoft.com/office/infopath/2007/PartnerControls"/>
    <ds:schemaRef ds:uri="47787118-fbe4-41a3-8399-a0f96f6d786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UIC 100_Powerpoint_presentation_2022_16-9</Template>
  <TotalTime>11274</TotalTime>
  <Words>254</Words>
  <Application>Microsoft Office PowerPoint</Application>
  <PresentationFormat>Custom</PresentationFormat>
  <Paragraphs>36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Arial Black</vt:lpstr>
      <vt:lpstr>Calibri</vt:lpstr>
      <vt:lpstr>Raleway</vt:lpstr>
      <vt:lpstr>Raleway Light</vt:lpstr>
      <vt:lpstr>Wingdings</vt:lpstr>
      <vt:lpstr>UIC_Powerpoint_presentation_2019_16-9</vt:lpstr>
      <vt:lpstr>UIC enhancements  for FRMCS  This is an update of RP-233211</vt:lpstr>
      <vt:lpstr>FRMCS enhancements: Uplink MIMO </vt:lpstr>
      <vt:lpstr>FRMCS enhancements: QoS in HST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SC5 part 3 kickoff</dc:title>
  <dc:creator>d.martens@strict.nl</dc:creator>
  <cp:lastModifiedBy>Martens, Dick</cp:lastModifiedBy>
  <cp:revision>22</cp:revision>
  <dcterms:created xsi:type="dcterms:W3CDTF">2022-01-25T14:45:50Z</dcterms:created>
  <dcterms:modified xsi:type="dcterms:W3CDTF">2024-03-08T16:33:54Z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0x0101006844494091599A4BB99A0541BE9C94B3</vt:lpwstr>
  </property>
  <property fmtid="{D5CDD505-2E9C-101B-9397-08002B2CF9AE}" pid="3" name="MSIP_Label_67cce88e-ba6c-4072-9a4d-8f9e28d4554f_Enabled">
    <vt:lpwstr>true</vt:lpwstr>
  </property>
  <property fmtid="{D5CDD505-2E9C-101B-9397-08002B2CF9AE}" pid="4" name="MSIP_Label_67cce88e-ba6c-4072-9a4d-8f9e28d4554f_SetDate">
    <vt:lpwstr>2023-05-12T08:08:43Z</vt:lpwstr>
  </property>
  <property fmtid="{D5CDD505-2E9C-101B-9397-08002B2CF9AE}" pid="5" name="MSIP_Label_67cce88e-ba6c-4072-9a4d-8f9e28d4554f_Method">
    <vt:lpwstr>Standard</vt:lpwstr>
  </property>
  <property fmtid="{D5CDD505-2E9C-101B-9397-08002B2CF9AE}" pid="6" name="MSIP_Label_67cce88e-ba6c-4072-9a4d-8f9e28d4554f_Name">
    <vt:lpwstr>Interne - SNCF Réseau</vt:lpwstr>
  </property>
  <property fmtid="{D5CDD505-2E9C-101B-9397-08002B2CF9AE}" pid="7" name="MSIP_Label_67cce88e-ba6c-4072-9a4d-8f9e28d4554f_SiteId">
    <vt:lpwstr>4a7c8238-5799-4b16-9fc6-9ad8fce5a7d9</vt:lpwstr>
  </property>
  <property fmtid="{D5CDD505-2E9C-101B-9397-08002B2CF9AE}" pid="8" name="MSIP_Label_67cce88e-ba6c-4072-9a4d-8f9e28d4554f_ActionId">
    <vt:lpwstr>699d4cd2-695b-434e-b632-9f7db6e82d67</vt:lpwstr>
  </property>
  <property fmtid="{D5CDD505-2E9C-101B-9397-08002B2CF9AE}" pid="9" name="MSIP_Label_67cce88e-ba6c-4072-9a4d-8f9e28d4554f_ContentBits">
    <vt:lpwstr>2</vt:lpwstr>
  </property>
</Properties>
</file>