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BFBFBF"/>
    <a:srgbClr val="00FF00"/>
    <a:srgbClr val="66FF66"/>
    <a:srgbClr val="FFFA00"/>
    <a:srgbClr val="CCFFFF"/>
    <a:srgbClr val="EE906E"/>
    <a:srgbClr val="BDD6EE"/>
    <a:srgbClr val="FF00FF"/>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5847" autoAdjust="0"/>
  </p:normalViewPr>
  <p:slideViewPr>
    <p:cSldViewPr snapToGrid="0">
      <p:cViewPr varScale="1">
        <p:scale>
          <a:sx n="99" d="100"/>
          <a:sy n="99" d="100"/>
        </p:scale>
        <p:origin x="20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2024/3/11</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2024/3/11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NULL"/><Relationship Id="rId3" Type="http://schemas.openxmlformats.org/officeDocument/2006/relationships/oleObject" Target="../embeddings/oleObject1.bin"/><Relationship Id="rId7" Type="http://schemas.openxmlformats.org/officeDocument/2006/relationships/image" Target="../media/image7.sv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19</a:t>
            </a:r>
            <a:endParaRPr kumimoji="1" lang="ja-JP" altLang="en-US" dirty="0"/>
          </a:p>
        </p:txBody>
      </p:sp>
      <p:sp>
        <p:nvSpPr>
          <p:cNvPr id="8" name="正方形/長方形 7"/>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#103</a:t>
            </a:r>
          </a:p>
          <a:p>
            <a:pPr>
              <a:lnSpc>
                <a:spcPts val="1900"/>
              </a:lnSpc>
            </a:pPr>
            <a:r>
              <a:rPr lang="fr-FR" altLang="ja-JP" sz="2000" dirty="0">
                <a:latin typeface="Calibri" panose="020F0502020204030204" pitchFamily="34" charset="0"/>
                <a:cs typeface="Calibri" panose="020F0502020204030204" pitchFamily="34" charset="0"/>
              </a:rPr>
              <a:t>Maastricht, Netherlands, Mar. 18-21, 2024</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RP-240101</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000" dirty="0"/>
              <a:t>KDDI, Docomo, KT, LG </a:t>
            </a:r>
            <a:r>
              <a:rPr lang="en-US" altLang="ja-JP" sz="2000" dirty="0" err="1"/>
              <a:t>Uplus</a:t>
            </a:r>
            <a:r>
              <a:rPr lang="en-US" altLang="ja-JP" sz="2000" dirty="0"/>
              <a:t>, SoftBank, Telecom Italia, Samsung</a:t>
            </a:r>
            <a:endParaRPr lang="ja-JP" altLang="en-US" sz="2000" dirty="0"/>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r:id="rId3" imgW="2540000" imgH="228600" progId="Equation.3">
                  <p:embed/>
                </p:oleObj>
              </mc:Choice>
              <mc:Fallback>
                <p:oleObj r:id="rId3"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5"/>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850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separated Rx-chains.</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276318" lvl="3" indent="-342891">
              <a:spcBef>
                <a:spcPts val="600"/>
              </a:spcBef>
            </a:pPr>
            <a:r>
              <a:rPr lang="en-US" altLang="ja-JP" sz="1600" dirty="0">
                <a:latin typeface="Yu Gothic UI" panose="020B0500000000000000" pitchFamily="50" charset="-128"/>
                <a:ea typeface="Yu Gothic UI" panose="020B0500000000000000" pitchFamily="50" charset="-128"/>
                <a:cs typeface="Calibri" panose="020F0502020204030204" pitchFamily="34" charset="0"/>
              </a:rPr>
              <a:t>NOTE : For UE capable of supporting 4-layer MIMO with separated Rx-chains, 2-layer MIMO [power] imbalance assumption with separated Rx-chains can be considered as a base line but another value or the same [power] imbalance with different throughput performance requirement is not precluded.</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 in Mar.’24 (1/2)</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 in Mar.’24 (2/2)</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3420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are being developed currently.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in Jun. 2023, RAN Plenary agreed to postpone following functionalities to the future release. From operators’ point of view, it is desirable to standardize some enhancements in Release 19.</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400" dirty="0">
                <a:cs typeface="Calibri" panose="020F0502020204030204" pitchFamily="34" charset="0"/>
              </a:rPr>
              <a:t>Type 3 and Type 4 UE</a:t>
            </a:r>
            <a:endParaRPr lang="en-US" altLang="ja-JP" sz="1800" dirty="0">
              <a:cs typeface="Calibri" panose="020F0502020204030204" pitchFamily="34" charset="0"/>
            </a:endParaRP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contiguous non-collocated EN-DC/NR-CA</a:t>
            </a:r>
          </a:p>
          <a:p>
            <a:pPr marL="1039267" lvl="2" indent="-342900">
              <a:spcBef>
                <a:spcPts val="600"/>
              </a:spcBef>
            </a:pPr>
            <a:r>
              <a:rPr lang="en-US" altLang="ja-JP" sz="1400" dirty="0">
                <a:cs typeface="Calibri" panose="020F0502020204030204" pitchFamily="34" charset="0"/>
              </a:rPr>
              <a:t>Type 2, Type 3 and Type 4 UE</a:t>
            </a:r>
          </a:p>
          <a:p>
            <a:pPr marL="436022" indent="-342891">
              <a:spcBef>
                <a:spcPts val="600"/>
              </a:spcBef>
            </a:pPr>
            <a:endParaRPr lang="en-US" altLang="ja-JP" sz="18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Rel-19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[xx]dB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[xx]dB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4a/4b for FWA assuming to reuse Type 2 UE requirements.</a:t>
            </a:r>
          </a:p>
          <a:p>
            <a:pPr marL="93131" indent="0">
              <a:spcBef>
                <a:spcPts val="600"/>
              </a:spcBef>
              <a:buNone/>
            </a:pPr>
            <a:endParaRPr lang="en-US" altLang="ja-JP" sz="1800" dirty="0">
              <a:cs typeface="Calibri" panose="020F0502020204030204" pitchFamily="34" charset="0"/>
            </a:endParaRP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EE9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Not to include in Mar.’24, but also check in Dec.’24</a:t>
            </a:r>
            <a:endParaRPr kumimoji="1" lang="ja-JP" altLang="en-US" sz="1400" b="1" dirty="0"/>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Include in Mar.’24</a:t>
            </a:r>
            <a:endParaRPr kumimoji="1" lang="ja-JP" altLang="en-US" sz="14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Rel-16/17</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73743" y="4280065"/>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5" name="テキスト ボックス 4">
            <a:extLst>
              <a:ext uri="{FF2B5EF4-FFF2-40B4-BE49-F238E27FC236}">
                <a16:creationId xmlns:a16="http://schemas.microsoft.com/office/drawing/2014/main" id="{40DE1FBC-57EF-28F1-0112-0810C577176F}"/>
              </a:ext>
            </a:extLst>
          </p:cNvPr>
          <p:cNvSpPr txBox="1"/>
          <p:nvPr/>
        </p:nvSpPr>
        <p:spPr>
          <a:xfrm>
            <a:off x="8502605" y="5244779"/>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4a/4b for FWA assuming to reuse Type 2 UE requirements.</a:t>
            </a:r>
          </a:p>
          <a:p>
            <a:pPr marL="93131" indent="0">
              <a:spcBef>
                <a:spcPts val="600"/>
              </a:spcBef>
              <a:buNone/>
            </a:pPr>
            <a:endParaRPr lang="en-US" altLang="ja-JP" sz="180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Rel-19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([xx]us)</a:t>
              </a:r>
            </a:p>
            <a:p>
              <a:pPr marL="285744" indent="-285744">
                <a:buFontTx/>
                <a:buChar char="-"/>
              </a:pPr>
              <a:r>
                <a:rPr lang="en-US" altLang="ja-JP" sz="1400" dirty="0"/>
                <a:t>Power</a:t>
              </a:r>
              <a:r>
                <a:rPr lang="en-US" altLang="ja-JP" sz="1400" dirty="0">
                  <a:latin typeface="+mj-lt"/>
                </a:rPr>
                <a:t> imbalance ([xx]dB)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t>[xx]dB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3586719" y="2224593"/>
            <a:ext cx="1536575" cy="906786"/>
          </a:xfrm>
          <a:prstGeom prst="rect">
            <a:avLst/>
          </a:prstGeom>
          <a:solidFill>
            <a:srgbClr val="EE9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Not to include in Mar.’24, but also check in Dec.’24</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8135877" y="1792692"/>
            <a:ext cx="3775375" cy="4729526"/>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68370" y="2221744"/>
            <a:ext cx="1137641" cy="5257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Include in Mar.’24</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requirements assuming MRTD&gt;CP for FWA, reusing Type 2 requirements</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(Not to include in March’24, but check in Dec’24) Type 3 requirements assuming MRTD&lt;CP and power imbalance &lt; X dB for handheld UE </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2CCc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2990</TotalTime>
  <Words>1703</Words>
  <Application>Microsoft Office PowerPoint</Application>
  <PresentationFormat>ワイド画面</PresentationFormat>
  <Paragraphs>376</Paragraphs>
  <Slides>13</Slides>
  <Notes>8</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19</vt:lpstr>
      <vt:lpstr>Justification : Spectrum point of view in Japan</vt:lpstr>
      <vt:lpstr>Justification : Spectrum point of view in Korea</vt:lpstr>
      <vt:lpstr>Justification</vt:lpstr>
      <vt:lpstr>Justification : Rel-19 potential enhancement area (table)</vt:lpstr>
      <vt:lpstr>Justification : Rel-19 potential enhancement area (figures)</vt:lpstr>
      <vt:lpstr>Reference) Type 1 UE</vt:lpstr>
      <vt:lpstr>Potential Objectives</vt:lpstr>
      <vt:lpstr>PowerPoint プレゼンテーション</vt:lpstr>
      <vt:lpstr>MRTD/CP for Intra-band non-contiguous </vt:lpstr>
      <vt:lpstr>Example) WI Objectives in Mar.’24 (1/2)</vt:lpstr>
      <vt:lpstr>Example) WI Objectives in Mar.’24 (2/2)</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192</cp:revision>
  <dcterms:created xsi:type="dcterms:W3CDTF">2022-04-28T01:12:53Z</dcterms:created>
  <dcterms:modified xsi:type="dcterms:W3CDTF">2024-03-11T11:41:09Z</dcterms:modified>
</cp:coreProperties>
</file>