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  <p:sldMasterId id="2147483687" r:id="rId2"/>
    <p:sldMasterId id="2147483688" r:id="rId3"/>
    <p:sldMasterId id="2147483693" r:id="rId4"/>
    <p:sldMasterId id="2147483698" r:id="rId5"/>
    <p:sldMasterId id="2147483704" r:id="rId6"/>
  </p:sldMasterIdLst>
  <p:notesMasterIdLst>
    <p:notesMasterId r:id="rId12"/>
  </p:notesMasterIdLst>
  <p:handoutMasterIdLst>
    <p:handoutMasterId r:id="rId13"/>
  </p:handoutMasterIdLst>
  <p:sldIdLst>
    <p:sldId id="436" r:id="rId7"/>
    <p:sldId id="2147309803" r:id="rId8"/>
    <p:sldId id="2147309812" r:id="rId9"/>
    <p:sldId id="2147309813" r:id="rId10"/>
    <p:sldId id="282" r:id="rId11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57" autoAdjust="0"/>
  </p:normalViewPr>
  <p:slideViewPr>
    <p:cSldViewPr snapToGrid="0">
      <p:cViewPr varScale="1">
        <p:scale>
          <a:sx n="97" d="100"/>
          <a:sy n="97" d="100"/>
        </p:scale>
        <p:origin x="84" y="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98506" y="2130432"/>
            <a:ext cx="10594988" cy="1470025"/>
          </a:xfrm>
        </p:spPr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Proposals on Demodulation Topics for Rel-19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</a:t>
            </a:r>
            <a:r>
              <a:rPr kumimoji="1" lang="ja-JP" altLang="en-US" dirty="0"/>
              <a:t> </a:t>
            </a:r>
            <a:r>
              <a:rPr kumimoji="1" lang="en-US" altLang="ja-JP" dirty="0"/>
              <a:t>DOCOMO,</a:t>
            </a:r>
            <a:r>
              <a:rPr kumimoji="1" lang="ja-JP" altLang="en-US" dirty="0"/>
              <a:t> </a:t>
            </a:r>
            <a:r>
              <a:rPr kumimoji="1" lang="en-US" altLang="ja-JP" dirty="0"/>
              <a:t>INC.</a:t>
            </a:r>
            <a:endParaRPr kumimoji="1" lang="ja-JP" altLang="en-US" dirty="0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</a:t>
            </a:r>
            <a:r>
              <a:rPr lang="en-US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#103</a:t>
            </a:r>
            <a:endParaRPr lang="en-US" altLang="ja-JP" sz="24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Maastricht, Netherlands, March 18-21, 2024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9.1.4.5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/>
              </a:rPr>
              <a:t>RP-240069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495782"/>
          </a:xfrm>
        </p:spPr>
        <p:txBody>
          <a:bodyPr/>
          <a:lstStyle/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During RAN#102, candidate Demodulation topics were discussed and several topics were recommended for further discussions and down-selection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Based on the summary, we propose Demodulation topics for Rel-19 RAN4 package as follows:</a:t>
            </a:r>
          </a:p>
          <a:p>
            <a:pPr marL="592053" lvl="1" indent="-238760"/>
            <a:r>
              <a:rPr kumimoji="1" lang="en-US" altLang="ja-JP" sz="2100" dirty="0"/>
              <a:t>Performance requirements of MMSE-IRC receiver for NR BS</a:t>
            </a:r>
            <a:endParaRPr lang="en-US" altLang="ja-JP" sz="21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Performance requirements of MMSE-IRC receiver for NR BS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924139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kumimoji="1" lang="en-US" altLang="ja-JP" dirty="0"/>
              <a:t>According to the changing of mobile communication and expansion of rich context services, e.g. video streaming, uplink traffic has been becoming more important factor for mobile service</a:t>
            </a:r>
          </a:p>
          <a:p>
            <a:pPr lvl="1"/>
            <a:r>
              <a:rPr kumimoji="1" lang="en-US" altLang="ja-JP" dirty="0"/>
              <a:t>As same as LTE situation, the expansion of NR makes inter-cell interference more severe than when NR service </a:t>
            </a:r>
            <a:r>
              <a:rPr lang="en-US" altLang="ja-JP" dirty="0"/>
              <a:t>was started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Moreover, if existing network deployment is designed based on non-HPUE, inter-cell interference from HPUE may cause significant degradation on uplink</a:t>
            </a:r>
          </a:p>
          <a:p>
            <a:pPr lvl="1"/>
            <a:r>
              <a:rPr kumimoji="1" lang="en-US" altLang="ja-JP" dirty="0"/>
              <a:t>In addition, for multi-vendor architecture, it is difficult to ensure the minimum performance as a whole network from operator point of view, and also it is difficult for new vendor to implement MMSE-IRC receiver with satisfied performance for these network</a:t>
            </a:r>
          </a:p>
          <a:p>
            <a:pPr lvl="1"/>
            <a:r>
              <a:rPr kumimoji="1" lang="en-US" altLang="ja-JP" dirty="0"/>
              <a:t>Based on above analysis, demodulation performance requirements of MMSE-IRC receiver for NR BS is necessary even if in this later stage</a:t>
            </a:r>
          </a:p>
        </p:txBody>
      </p:sp>
    </p:spTree>
    <p:extLst>
      <p:ext uri="{BB962C8B-B14F-4D97-AF65-F5344CB8AC3E}">
        <p14:creationId xmlns:p14="http://schemas.microsoft.com/office/powerpoint/2010/main" val="3731237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F3FEE-190C-E784-1155-21CB151A7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Performance requirements of MMSE-IRC receiver for NR BS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03F850-519A-DA98-0192-6E155DEE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561510"/>
          </a:xfrm>
        </p:spPr>
        <p:txBody>
          <a:bodyPr/>
          <a:lstStyle/>
          <a:p>
            <a:r>
              <a:rPr kumimoji="1" lang="en-US" altLang="ja-JP" dirty="0"/>
              <a:t>Possible objectives</a:t>
            </a:r>
          </a:p>
          <a:p>
            <a:pPr lvl="1"/>
            <a:r>
              <a:rPr kumimoji="1" lang="en-US" altLang="ja-JP" dirty="0"/>
              <a:t>Identify target deployment scenarios and agree on relevant network parameters</a:t>
            </a:r>
          </a:p>
          <a:p>
            <a:pPr lvl="2"/>
            <a:r>
              <a:rPr lang="en-US" altLang="ja-JP" dirty="0"/>
              <a:t>At least </a:t>
            </a:r>
            <a:r>
              <a:rPr kumimoji="1" lang="en-US" altLang="ja-JP" dirty="0"/>
              <a:t>homogeneous deployment (macro cell only) should be considered</a:t>
            </a:r>
          </a:p>
          <a:p>
            <a:pPr lvl="2"/>
            <a:r>
              <a:rPr lang="en-US" altLang="ja-JP" dirty="0"/>
              <a:t>H</a:t>
            </a:r>
            <a:r>
              <a:rPr kumimoji="1" lang="en-US" altLang="ja-JP" dirty="0"/>
              <a:t>eterogeneous deployment (co-channel between macro cell and low power node) can be deprioritized</a:t>
            </a:r>
          </a:p>
          <a:p>
            <a:pPr lvl="2"/>
            <a:r>
              <a:rPr lang="en-US" altLang="ja-JP" dirty="0"/>
              <a:t>FR2 is not necessary because of its high propagation loss characteristics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Study applicability of inter-cell interference modelling methodology and other side conditions identified during LTE study, and link-level simulation to evaluate gain of MMSE-IRC over baseline receiver (MMSE receiver)</a:t>
            </a:r>
          </a:p>
          <a:p>
            <a:pPr lvl="2"/>
            <a:r>
              <a:rPr kumimoji="1" lang="en-US" altLang="ja-JP" dirty="0"/>
              <a:t>Conduct system-level simulation if necessary to determine the inter-cell interference modelling methodology and other side conditions </a:t>
            </a:r>
          </a:p>
          <a:p>
            <a:pPr lvl="1"/>
            <a:r>
              <a:rPr kumimoji="1" lang="en-US" altLang="ja-JP" dirty="0"/>
              <a:t>NR BS MMSE-IRC receiver shall be assumed as the reference receiver structure for specifying the requirements.</a:t>
            </a:r>
          </a:p>
          <a:p>
            <a:pPr lvl="2"/>
            <a:r>
              <a:rPr kumimoji="1" lang="en-US" altLang="ja-JP" dirty="0"/>
              <a:t>Demodulation RS based MMSE-IRC receiver can be considered as baseline, and practical and realizable implementation should be taken into account.</a:t>
            </a:r>
          </a:p>
          <a:p>
            <a:pPr lvl="1"/>
            <a:r>
              <a:rPr kumimoji="1" lang="en-US" altLang="ja-JP" dirty="0"/>
              <a:t>Specify the enhanced demodulation performance requirements for verification of BS receiver’s ability on inter-cell interference suppression.</a:t>
            </a:r>
          </a:p>
          <a:p>
            <a:pPr lvl="2"/>
            <a:r>
              <a:rPr kumimoji="1" lang="en-US" altLang="ja-JP" dirty="0"/>
              <a:t>For PUSCH, specify enhanced demodulation performance requirements based on the reference receiver.</a:t>
            </a:r>
          </a:p>
          <a:p>
            <a:pPr lvl="2"/>
            <a:r>
              <a:rPr kumimoji="1" lang="en-US" altLang="ja-JP" dirty="0"/>
              <a:t>For PUCCH, with lower priority, determine whether to specify enhanced demodulation performance requirements based on the reference receiver.</a:t>
            </a:r>
          </a:p>
          <a:p>
            <a:pPr lvl="1"/>
            <a:r>
              <a:rPr kumimoji="1" lang="en-US" altLang="ja-JP" dirty="0"/>
              <a:t>Specify the enhanced conformance test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76720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435</Words>
  <Application>Microsoft Office PowerPoint</Application>
  <PresentationFormat>ワイド画面</PresentationFormat>
  <Paragraphs>33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5</vt:i4>
      </vt:variant>
    </vt:vector>
  </HeadingPairs>
  <TitlesOfParts>
    <vt:vector size="17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Proposals on Demodulation Topics for Rel-19</vt:lpstr>
      <vt:lpstr>Overview</vt:lpstr>
      <vt:lpstr>Performance requirements of MMSE-IRC receiver for NR BS</vt:lpstr>
      <vt:lpstr>Performance requirements of MMSE-IRC receiver for NR BS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2024-03-11T02:41:44Z</dcterms:created>
  <dcterms:modified xsi:type="dcterms:W3CDTF">2024-03-11T02:42:04Z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2024-03-11T02:42:03Z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ed1182f3-52b5-4cf2-b4a2-2c53e71fe77c</vt:lpwstr>
  </property>
  <property fmtid="{D5CDD505-2E9C-101B-9397-08002B2CF9AE}" pid="8" name="MSIP_Label_f7b7771f-98a2-4ec9-8160-ee37e9359e20_ContentBits">
    <vt:lpwstr>0</vt:lpwstr>
  </property>
</Properties>
</file>